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6" r:id="rId4"/>
    <p:sldId id="316" r:id="rId6"/>
    <p:sldId id="27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单击此处编辑母版标题样式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单击此处编辑母版副标题样式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单击此处编辑母版标题样式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单击此处编辑母版标题样式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单击此处编辑母版标题样式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单击此处编辑母版文本样式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38200" y="2380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Angular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0" indent="0">
              <a:buSzTx/>
              <a:buNone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                                 </a:t>
            </a:r>
          </a:p>
        </p:txBody>
      </p:sp>
      <p:pic>
        <p:nvPicPr>
          <p:cNvPr id="123" name="image1.jpg" descr="Ang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437" y="1919159"/>
            <a:ext cx="3437268" cy="34372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793750"/>
          </a:xfrm>
        </p:spPr>
        <p:txBody>
          <a:bodyPr/>
          <a:p>
            <a:r>
              <a:rPr lang="zh-CN" altLang="en-US"/>
              <a:t>表单指令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158875"/>
            <a:ext cx="10515600" cy="501840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				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ng-disabled 	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novalidate  </a:t>
            </a:r>
            <a:r>
              <a:rPr lang="en-US" altLang="zh-CN"/>
              <a:t>$error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793750"/>
          </a:xfrm>
        </p:spPr>
        <p:txBody>
          <a:bodyPr/>
          <a:p>
            <a:r>
              <a:rPr lang="zh-CN" altLang="en-US"/>
              <a:t>表单指令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158875"/>
            <a:ext cx="10515600" cy="501840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158875"/>
            <a:ext cx="9372600" cy="4598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微软雅黑" panose="020B0503020204020204" charset="-122"/>
                <a:ea typeface="微软雅黑" panose="020B0503020204020204" charset="-122"/>
              </a:rPr>
              <a:t>Angular </a:t>
            </a:r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/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Arial Unicode MS</vt:lpstr>
      <vt:lpstr>Calibri</vt:lpstr>
      <vt:lpstr>Office 主题</vt:lpstr>
      <vt:lpstr>Angular</vt:lpstr>
      <vt:lpstr>表单指令</vt:lpstr>
      <vt:lpstr>表单指令</vt:lpstr>
      <vt:lpstr>Angular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/>
  <cp:lastModifiedBy>HLT</cp:lastModifiedBy>
  <cp:revision>59</cp:revision>
  <dcterms:created xsi:type="dcterms:W3CDTF">2017-04-12T14:28:00Z</dcterms:created>
  <dcterms:modified xsi:type="dcterms:W3CDTF">2017-09-26T03:43:29Z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