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9" r:id="rId4"/>
    <p:sldId id="338" r:id="rId5"/>
    <p:sldId id="285" r:id="rId6"/>
    <p:sldId id="325" r:id="rId7"/>
    <p:sldId id="332" r:id="rId8"/>
    <p:sldId id="333" r:id="rId9"/>
    <p:sldId id="350" r:id="rId10"/>
    <p:sldId id="373" r:id="rId12"/>
    <p:sldId id="351" r:id="rId13"/>
    <p:sldId id="352" r:id="rId14"/>
    <p:sldId id="370" r:id="rId15"/>
    <p:sldId id="353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then()方法与其他两种方法的主要区别是，它会接收到完整的响应对象，而success()和error()则会对响应对象进行析构。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54" y="199060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7966" y="4780291"/>
            <a:ext cx="10351666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方式请求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数据并发送一个信息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4" y="1395907"/>
            <a:ext cx="10195984" cy="3176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7966" y="4780291"/>
            <a:ext cx="10351666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$http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方法请求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数据并发送一个信息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4" y="1427991"/>
            <a:ext cx="10147129" cy="30845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30350" y="304800"/>
            <a:ext cx="9062085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 myModule=angular.module("MyModule",[]);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myModule.config(function($httpProvider){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$httpProvider.defaults.transformRequest = function(obj){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var str = [];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for(var p in obj){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str.push(encodeURIComponent(p) + "=" + encodeURIComponent(obj[p]));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}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return str.join("&amp;");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};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$httpProvider.defaults.headers.post = {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'Content-Type': 'application/x-www-form-urlencoded'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}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});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4848" y="5758855"/>
            <a:ext cx="9290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$http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方法跨域请求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73" y="1171742"/>
            <a:ext cx="9279859" cy="15466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32" y="2803675"/>
            <a:ext cx="92583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3772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Angular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tr-TR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tr-TR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Angular</a:t>
            </a:r>
            <a:r>
              <a:rPr lang="tr-TR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 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数据交互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是一种单例对象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每一个应用中只会被实例化一次，并且是在需要时异步进行加载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。功能是提供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数据和对象。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它可以分为下列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00449" y="3747294"/>
            <a:ext cx="2434107" cy="1416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内置服务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21281" y="3747294"/>
            <a:ext cx="2434107" cy="14166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自定义服务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8" y="1202898"/>
            <a:ext cx="1012983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服务是一个函数或对象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对外提供特定的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中你可以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使用内建服务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创建自己的服务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-AngularJS 内建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 多个服务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-$location 服务它可以返回当前页面的 URL 地址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-$timeout 服务对应了 JS window.setTimeout 函数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-$interval 服务对应了 JS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window.setInterval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函数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-$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服务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是用来创建AJAX调用，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以获得服务器的数据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7966" y="1202898"/>
            <a:ext cx="10211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location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location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absUrl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返回当前页面的URL地址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78" y="2789320"/>
            <a:ext cx="10115885" cy="1911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7966" y="1202898"/>
            <a:ext cx="10211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$timeout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</a:t>
            </a:r>
            <a:endParaRPr lang="zh-CN" altLang="en-US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$timeout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服务设置延时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秒执行改变信息程序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42" y="2798675"/>
            <a:ext cx="101727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7966" y="1202898"/>
            <a:ext cx="10211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$interval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</a:t>
            </a:r>
            <a:endParaRPr lang="zh-CN" altLang="en-US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$interval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服务设置每秒执行获取时间程序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95337"/>
            <a:ext cx="105537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"/>
            <a:ext cx="10515600" cy="103632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$http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1005" y="784860"/>
            <a:ext cx="113493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核心服务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$http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用于读取远程服务器的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数据，它将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方法进行了简单的封装，打包成一个服务模块的形式，提供给开发者使用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ym typeface="+mn-ea"/>
              </a:rPr>
              <a:t>$</a:t>
            </a:r>
            <a:r>
              <a:rPr lang="en-US" altLang="zh-CN" sz="3200" dirty="0" err="1">
                <a:sym typeface="+mn-ea"/>
              </a:rPr>
              <a:t>http.get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dirty="0" err="1">
                <a:sym typeface="+mn-ea"/>
              </a:rPr>
              <a:t>url</a:t>
            </a:r>
            <a:r>
              <a:rPr lang="en-US" altLang="zh-CN" sz="3200" dirty="0">
                <a:sym typeface="+mn-ea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是用于读取服务器数据的函数</a:t>
            </a:r>
            <a:r>
              <a:rPr lang="zh-CN" altLang="en-US" sz="3200" dirty="0">
                <a:sym typeface="+mn-ea"/>
              </a:rPr>
              <a:t>。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$http({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:‘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data.json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’,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method:‘GET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data:{}})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success().error();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http.get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[data]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).success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().error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http.post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[data]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).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success().error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http.jsonp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(”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?callback=JSON_CALLBACK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dirty="0">
                <a:sym typeface="+mn-ea"/>
              </a:rPr>
              <a:t>$</a:t>
            </a:r>
            <a:r>
              <a:rPr lang="en-US" altLang="zh-CN" sz="3200" dirty="0" err="1" smtClean="0">
                <a:sym typeface="+mn-ea"/>
              </a:rPr>
              <a:t>http.get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en-US" altLang="zh-CN" sz="3200" dirty="0" err="1" smtClean="0">
                <a:sym typeface="+mn-ea"/>
              </a:rPr>
              <a:t>url</a:t>
            </a:r>
            <a:r>
              <a:rPr lang="en-US" altLang="zh-CN" sz="3200" dirty="0" smtClean="0">
                <a:sym typeface="+mn-ea"/>
              </a:rPr>
              <a:t>,[{</a:t>
            </a:r>
            <a:r>
              <a:rPr lang="zh-CN" altLang="en-US" sz="3200" dirty="0" smtClean="0">
                <a:sym typeface="+mn-ea"/>
              </a:rPr>
              <a:t>参数</a:t>
            </a:r>
            <a:r>
              <a:rPr lang="en-US" altLang="zh-CN" sz="3200" dirty="0" smtClean="0">
                <a:sym typeface="+mn-ea"/>
              </a:rPr>
              <a:t>}]).then(</a:t>
            </a:r>
            <a:r>
              <a:rPr lang="en-US" altLang="zh-CN" sz="3200" dirty="0" err="1" smtClean="0">
                <a:sym typeface="+mn-ea"/>
              </a:rPr>
              <a:t>fn</a:t>
            </a:r>
            <a:r>
              <a:rPr lang="en-US" altLang="zh-CN" sz="3200" dirty="0" smtClean="0">
                <a:sym typeface="+mn-ea"/>
              </a:rPr>
              <a:t>(),</a:t>
            </a:r>
            <a:r>
              <a:rPr lang="en-US" altLang="zh-CN" sz="3200" dirty="0" err="1" smtClean="0">
                <a:sym typeface="+mn-ea"/>
              </a:rPr>
              <a:t>fn</a:t>
            </a:r>
            <a:r>
              <a:rPr lang="en-US" altLang="zh-CN" sz="3200" dirty="0" smtClean="0">
                <a:sym typeface="+mn-ea"/>
              </a:rPr>
              <a:t>())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then包含所有的参数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success+error仅包含http请求的数据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WPS 演示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AngularJs</vt:lpstr>
      <vt:lpstr>Angular 内容概要</vt:lpstr>
      <vt:lpstr>Angular 服务</vt:lpstr>
      <vt:lpstr>Angular 服务</vt:lpstr>
      <vt:lpstr>Angular 服务</vt:lpstr>
      <vt:lpstr>Angular 服务</vt:lpstr>
      <vt:lpstr>Angular 服务</vt:lpstr>
      <vt:lpstr>$http服务  Angular 数据交互</vt:lpstr>
      <vt:lpstr>PowerPoint 演示文稿</vt:lpstr>
      <vt:lpstr>Angular 数据交互</vt:lpstr>
      <vt:lpstr>Angular 数据交互</vt:lpstr>
      <vt:lpstr>PowerPoint 演示文稿</vt:lpstr>
      <vt:lpstr>Angular 数据交互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HLT</cp:lastModifiedBy>
  <cp:revision>321</cp:revision>
  <dcterms:created xsi:type="dcterms:W3CDTF">2016-01-06T07:24:00Z</dcterms:created>
  <dcterms:modified xsi:type="dcterms:W3CDTF">2017-09-27T02:04:46Z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