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3" r:id="rId5"/>
    <p:sldId id="372" r:id="rId6"/>
    <p:sldId id="363" r:id="rId7"/>
    <p:sldId id="364" r:id="rId8"/>
    <p:sldId id="374" r:id="rId9"/>
    <p:sldId id="365" r:id="rId10"/>
    <p:sldId id="366" r:id="rId11"/>
    <p:sldId id="409" r:id="rId12"/>
    <p:sldId id="391" r:id="rId13"/>
    <p:sldId id="392" r:id="rId14"/>
    <p:sldId id="393" r:id="rId15"/>
    <p:sldId id="375" r:id="rId16"/>
    <p:sldId id="367" r:id="rId17"/>
    <p:sldId id="368" r:id="rId18"/>
    <p:sldId id="369" r:id="rId19"/>
    <p:sldId id="370" r:id="rId20"/>
    <p:sldId id="376" r:id="rId21"/>
    <p:sldId id="377" r:id="rId22"/>
    <p:sldId id="378" r:id="rId23"/>
    <p:sldId id="379" r:id="rId24"/>
    <p:sldId id="406" r:id="rId25"/>
    <p:sldId id="410" r:id="rId26"/>
    <p:sldId id="380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54" y="199060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93775" y="685800"/>
            <a:ext cx="103886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1415415"/>
            <a:ext cx="8966835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4586" y="422446"/>
            <a:ext cx="10603831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$templateCache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469390"/>
            <a:ext cx="8837930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81" y="1080941"/>
            <a:ext cx="10603831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$templateCache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angular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  及通过$templateCache服务。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run()  第一次使用模板，它被加载到模板缓存中，以便快速检索。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templateCache中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put()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 设置模板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templateCache中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get()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 获取模板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transclude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3463290"/>
            <a:ext cx="9037955" cy="311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3990" y="1127760"/>
            <a:ext cx="990981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replace默认为 false，就是将模版的内容追加到元素中，如果设置为 true，那么模版的内容将会替换元素的内容。</a:t>
            </a:r>
            <a:endParaRPr lang="zh-CN" altLang="en-US" sz="2800"/>
          </a:p>
          <a:p>
            <a:r>
              <a:rPr lang="zh-CN" altLang="en-US" sz="2800"/>
              <a:t>transclu</a:t>
            </a:r>
            <a:r>
              <a:rPr lang="en-US" altLang="zh-CN" sz="2800"/>
              <a:t>de</a:t>
            </a:r>
            <a:r>
              <a:rPr lang="zh-CN" altLang="en-US" sz="2800"/>
              <a:t>指的是定义模版的元素如何处理问题，比如，在使用指令的时候，指令中包含了内容，那么这些内容我们是否直接被替换为模版，还是将这些内容嵌入到模版中。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QQ截图20160425115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1287145"/>
            <a:ext cx="9276080" cy="4974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tplHello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为自定义指令名，以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驼峰法来命名，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使用时在中间以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分隔；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restrict:“EAC”表示指令允许以元素、属性、类的形式被声明在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replace:true为插入内容处不出现原标签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template:"&lt;h3&gt;hello&lt;/h3&gt;"为插入的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QQ截图20160425115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1321435"/>
            <a:ext cx="9243695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id="abc"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标签为模板的容器，标签里面放一段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restrict:"EA"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指令允许以元素、属性的形式被声明在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templateUrl:'abc'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表示引用的模板路径，字符串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为上面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id="abc"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350520"/>
            <a:ext cx="10238105" cy="593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指令与控制器之间的交互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2118995"/>
            <a:ext cx="9037955" cy="186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6860" y="1640205"/>
            <a:ext cx="10515600" cy="22193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tr-TR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Angular</a:t>
            </a:r>
            <a:r>
              <a:rPr lang="tr-TR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 </a:t>
            </a:r>
            <a:r>
              <a:rPr lang="zh-CN" altLang="tr-TR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tr-TR" sz="3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730" y="375285"/>
            <a:ext cx="69272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指令与指令之间的交互</a:t>
            </a:r>
            <a:endParaRPr lang="zh-CN" altLang="en-US" sz="32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113790"/>
            <a:ext cx="8089265" cy="554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516255"/>
            <a:ext cx="9732645" cy="614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1881" y="1080941"/>
            <a:ext cx="10603831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如果想要让指令暴露一些方法给外部调用，就写在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是为了处理指令内部的一些事件，比如给指令绑定事件、绑定数据等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scope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当为false时候，儿子继承父亲的值，改变父亲的值，儿子的值也随之变化，反之亦如此。（继承不隔离）</a:t>
            </a:r>
            <a:endParaRPr lang="zh-CN" altLang="en-US"/>
          </a:p>
          <a:p>
            <a:r>
              <a:rPr lang="zh-CN" altLang="en-US"/>
              <a:t>当为true时候，儿子继承父亲的值，改变父亲的值，儿子的值随之变化，但是改变儿子的值，父亲的值不变。（继承隔离）</a:t>
            </a:r>
            <a:endParaRPr lang="zh-CN" altLang="en-US"/>
          </a:p>
          <a:p>
            <a:r>
              <a:rPr lang="zh-CN" altLang="en-US"/>
              <a:t>当为{}时候，没有继承父亲的值，所以儿子的值为空，改变任何一方的值均不能影响另一方的值。（不继承隔离）</a:t>
            </a:r>
            <a:endParaRPr lang="zh-CN" altLang="en-US"/>
          </a:p>
          <a:p>
            <a:r>
              <a:rPr lang="zh-CN" altLang="en-US"/>
              <a:t>tip：当你想要创建一个可重用的组件时隔离作用域是一个很好的选择，通过隔离作用域我们确保指令是‘独立'的,并可以轻松地插入到任何HTML app中，并且这种做法防止了父作用域被污染；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650"/>
            <a:ext cx="10515600" cy="3389630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505460"/>
            <a:ext cx="9419590" cy="5346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610870"/>
            <a:ext cx="9629775" cy="5566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81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892704"/>
            <a:ext cx="10129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除了内置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的指令外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允许自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函数来添加自定义的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调用自定义指令，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元素上需要添加自定义指令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驼峰法来命名一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个自定义指令，如：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myDirective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在使用它时需要以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分割，如：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my-directive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线形标注 1 6"/>
          <p:cNvSpPr/>
          <p:nvPr/>
        </p:nvSpPr>
        <p:spPr>
          <a:xfrm>
            <a:off x="4047490" y="4738370"/>
            <a:ext cx="6951345" cy="1575435"/>
          </a:xfrm>
          <a:prstGeom prst="borderCallout1">
            <a:avLst>
              <a:gd name="adj1" fmla="val 52648"/>
              <a:gd name="adj2" fmla="val 1816"/>
              <a:gd name="adj3" fmla="val -38331"/>
              <a:gd name="adj4" fmla="val -133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调用模块中的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方法，该方法定义了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表示新增指令的名称，后者是一个函数，它将返回一个对象，在这个对象中，定义了这个新增指令的全部行为。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一个新的指令，方法非常简单，只需要调用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方法即可，该方法可以接收两个参数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3037840"/>
            <a:ext cx="9889490" cy="13423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文本框 4"/>
          <p:cNvSpPr txBox="1"/>
          <p:nvPr/>
        </p:nvSpPr>
        <p:spPr>
          <a:xfrm>
            <a:off x="951865" y="1225550"/>
            <a:ext cx="853313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directive()</a:t>
            </a:r>
            <a:r>
              <a:rPr lang="zh-CN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325755"/>
            <a:ext cx="10421620" cy="603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611" y="1748326"/>
            <a:ext cx="10603831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里面以什么形式被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取值有：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),A(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),C(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),M(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，其中默认值为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Element)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&gt;&lt;/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directive-name&gt;&lt;/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 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&lt;div class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=‘directive-name’&gt;&lt;/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div&gt;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Commond)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directive:directive-name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--&gt;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restrict: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EA’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属性形式被声明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93775" y="685800"/>
            <a:ext cx="103886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directive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设置： </a:t>
            </a: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  templateUrl 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976" y="1146346"/>
            <a:ext cx="10603831" cy="63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字符串或者函数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(一段HTML文本)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例：template:"&lt;div&gt;&lt;h3&gt;hello world&lt;/h3&gt;&lt;/div&gt;"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templateUrl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字符串或者函数，可选，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HTML文本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的路径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例：templateUrl:'abc'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为对应模板路径的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replace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布尔值，默认值为false，设置为true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时候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，模板插入的位置不会出现原来的标签；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ransclude: true,//自定义指令复制原始标记中的内容到&lt;p ng-transclude&gt;&lt;/p&gt;中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priority</a:t>
            </a:r>
            <a:endParaRPr lang="zh-CN" altLang="en-US"/>
          </a:p>
          <a:p>
            <a:r>
              <a:rPr lang="zh-CN" altLang="en-US"/>
              <a:t>(数字)，可选参数，指明指令的优先级，若在单个DOM上有多个指令，则优先级高的先执行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165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AngularJs</vt:lpstr>
      <vt:lpstr>Angular 内容概要</vt:lpstr>
      <vt:lpstr>PowerPoint 演示文稿</vt:lpstr>
      <vt:lpstr>Angular 指令</vt:lpstr>
      <vt:lpstr>Angular 指令</vt:lpstr>
      <vt:lpstr>PowerPoint 演示文稿</vt:lpstr>
      <vt:lpstr>Angular 指令</vt:lpstr>
      <vt:lpstr>PowerPoint 演示文稿</vt:lpstr>
      <vt:lpstr>补充：</vt:lpstr>
      <vt:lpstr>PowerPoint 演示文稿</vt:lpstr>
      <vt:lpstr>PowerPoint 演示文稿</vt:lpstr>
      <vt:lpstr>PowerPoint 演示文稿</vt:lpstr>
      <vt:lpstr>PowerPoint 演示文稿</vt:lpstr>
      <vt:lpstr>Angular 指令</vt:lpstr>
      <vt:lpstr>Angular 指令</vt:lpstr>
      <vt:lpstr>Angular 指令</vt:lpstr>
      <vt:lpstr>Angular 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scope</vt:lpstr>
      <vt:lpstr>PowerPoint 演示文稿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326</cp:revision>
  <dcterms:created xsi:type="dcterms:W3CDTF">2016-01-06T07:24:00Z</dcterms:created>
  <dcterms:modified xsi:type="dcterms:W3CDTF">2017-10-10T03:48:10Z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