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9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8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1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BA5F-471F-49CE-B534-0D52E9A2E0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5E5203-878B-4850-8A22-CCBB40EBFA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4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4716-BAD3-4E8C-AD19-9DB61E72F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PWM drawer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71128-4A8B-4D87-8188-F5112FD8F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Aly Ehab El-</a:t>
            </a:r>
            <a:r>
              <a:rPr lang="en-US" dirty="0" err="1"/>
              <a:t>Hamalawy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BA9E-269F-4821-9DCD-915315DC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6781-620C-402D-B46B-346C4BF8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Pulse Width Modulation (PWM) Signal is a method for generating an analog signal using a digital source. ... The frequency 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determines how fast the PWM completes a 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cycle (i.e. 1000 Hz would be 1000 cycles per second), and therefore how fast it switches between high and low states.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12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F692-AD86-4AF5-A1CA-F44238DD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input capture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DF87-D884-4AC8-8C85-34715CC5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i="0" dirty="0">
                <a:effectLst/>
                <a:latin typeface="arial" panose="020B0604020202020204" pitchFamily="34" charset="0"/>
              </a:rPr>
              <a:t>nput capture is a method of dealing with input signals in an embedded system. Embedded systems using input capture will record a timestamp in memory when an input signal is received. ... The interrupts can be programmed to occur at the rising or falling edge of the input signal, depending on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8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E171-5931-4F84-A44C-10E1F265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calculate the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6CFDC-23C1-4CE3-B509-850CBF7BF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phase correct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∗510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fast pwm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∗256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6CFDC-23C1-4CE3-B509-850CBF7BF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4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933E-3561-4290-A7FF-644764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the duty cycle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8CAD3-7003-4D1D-9751-16B15A5B1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0" dirty="0">
                    <a:effectLst/>
                    <a:latin typeface="arial" panose="020B0604020202020204" pitchFamily="34" charset="0"/>
                  </a:rPr>
                  <a:t>Duty cycle is the ratio of time a load or circuit is ON compared to the time the load or circuit is OFF. Duty cycle, sometimes called "duty factor," is expressed as a percentage of ON time. A 60% duty cycle is a signal that is ON 60% of the time and OFF the other 40%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Duty cycle=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den>
                    </m:f>
                  </m:oMath>
                </a14:m>
                <a:endParaRPr lang="en-US" b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i="0" dirty="0">
                  <a:effectLst/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8CAD3-7003-4D1D-9751-16B15A5B1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0025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219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Cambria Math</vt:lpstr>
      <vt:lpstr>Gill Sans MT</vt:lpstr>
      <vt:lpstr>Gallery</vt:lpstr>
      <vt:lpstr>PWM drawer</vt:lpstr>
      <vt:lpstr>What is pwm</vt:lpstr>
      <vt:lpstr>What is input capture mode</vt:lpstr>
      <vt:lpstr>How can we calculate the frequency</vt:lpstr>
      <vt:lpstr>How to calculate the duty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drawer</dc:title>
  <dc:creator>Ali Ehab</dc:creator>
  <cp:lastModifiedBy>Ali Ehab</cp:lastModifiedBy>
  <cp:revision>1</cp:revision>
  <dcterms:created xsi:type="dcterms:W3CDTF">2021-12-31T15:20:38Z</dcterms:created>
  <dcterms:modified xsi:type="dcterms:W3CDTF">2021-12-31T15:29:28Z</dcterms:modified>
</cp:coreProperties>
</file>