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1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2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6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8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6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23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7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0759-0424-4731-AA64-3AB65823C7A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E686D2-EDE5-46D3-B4F8-458C6BF78F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595B-EAAB-474B-AA4F-281CC267B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Frequency and duty cycle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E431D-3CFB-4D6F-BC84-3BB035C35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by:</a:t>
            </a:r>
          </a:p>
          <a:p>
            <a:r>
              <a:rPr lang="en-US" dirty="0"/>
              <a:t>Aly Ehab El-</a:t>
            </a:r>
            <a:r>
              <a:rPr lang="en-US" dirty="0" err="1"/>
              <a:t>Hamalawy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8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EDB2-4C40-4D17-B20C-2ED67EC2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7902-0D2D-42AF-926A-07EDC872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73688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A6D-541D-42B6-AA15-F84557D4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902B-F423-4E32-A164-09E9928B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idea of the project is to generate a pwm wave, and from it we should calculate the frequency and duty cycle. By using timer 0 to generate the pwm wave and timer1 to calculate the frequency and duty cycle.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2B49-D503-4A52-9FEE-CD4F2630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5631F7-1282-4BBC-95D6-6FAB43B3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74" y="2016125"/>
            <a:ext cx="8348869" cy="4037356"/>
          </a:xfrm>
        </p:spPr>
      </p:pic>
    </p:spTree>
    <p:extLst>
      <p:ext uri="{BB962C8B-B14F-4D97-AF65-F5344CB8AC3E}">
        <p14:creationId xmlns:p14="http://schemas.microsoft.com/office/powerpoint/2010/main" val="243290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04AD-870F-4C93-9F03-F59CCED1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798E2-70C7-4E5A-AFD1-61A6CC386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80" y="2016125"/>
            <a:ext cx="8162165" cy="3449638"/>
          </a:xfrm>
        </p:spPr>
      </p:pic>
    </p:spTree>
    <p:extLst>
      <p:ext uri="{BB962C8B-B14F-4D97-AF65-F5344CB8AC3E}">
        <p14:creationId xmlns:p14="http://schemas.microsoft.com/office/powerpoint/2010/main" val="19418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1DD4-7BB4-4E12-A689-0A9488EF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C1290-B0B7-4F1A-8EFD-D18BF368E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99" y="2016125"/>
            <a:ext cx="8675327" cy="3449638"/>
          </a:xfrm>
        </p:spPr>
      </p:pic>
    </p:spTree>
    <p:extLst>
      <p:ext uri="{BB962C8B-B14F-4D97-AF65-F5344CB8AC3E}">
        <p14:creationId xmlns:p14="http://schemas.microsoft.com/office/powerpoint/2010/main" val="6032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AF9A-FC77-42C8-B74C-CA1C254E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DF97A-669D-47D1-881D-74BA35FB1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87" y="2016125"/>
            <a:ext cx="7560951" cy="3449638"/>
          </a:xfrm>
        </p:spPr>
      </p:pic>
    </p:spTree>
    <p:extLst>
      <p:ext uri="{BB962C8B-B14F-4D97-AF65-F5344CB8AC3E}">
        <p14:creationId xmlns:p14="http://schemas.microsoft.com/office/powerpoint/2010/main" val="41992930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68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Frequency and duty cycle calculator</vt:lpstr>
      <vt:lpstr>outline</vt:lpstr>
      <vt:lpstr>Main idea</vt:lpstr>
      <vt:lpstr>Block diagram</vt:lpstr>
      <vt:lpstr>code</vt:lpstr>
      <vt:lpstr>code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and duty cycle calculator</dc:title>
  <dc:creator>Ali Ehab</dc:creator>
  <cp:lastModifiedBy>Ali Ehab</cp:lastModifiedBy>
  <cp:revision>1</cp:revision>
  <dcterms:created xsi:type="dcterms:W3CDTF">2021-12-17T21:18:09Z</dcterms:created>
  <dcterms:modified xsi:type="dcterms:W3CDTF">2021-12-17T21:27:18Z</dcterms:modified>
</cp:coreProperties>
</file>