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143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143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143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0" y="0"/>
            <a:ext cx="9144000" cy="1270000"/>
          </a:xfrm>
          <a:custGeom>
            <a:avLst/>
            <a:gdLst/>
            <a:ahLst/>
            <a:cxnLst/>
            <a:rect l="l" t="t" r="r" b="b"/>
            <a:pathLst>
              <a:path w="9144000" h="1270000">
                <a:moveTo>
                  <a:pt x="9144000" y="0"/>
                </a:moveTo>
                <a:lnTo>
                  <a:pt x="0" y="0"/>
                </a:lnTo>
                <a:lnTo>
                  <a:pt x="0" y="1269491"/>
                </a:lnTo>
                <a:lnTo>
                  <a:pt x="9144000" y="1269491"/>
                </a:lnTo>
                <a:lnTo>
                  <a:pt x="9144000" y="0"/>
                </a:lnTo>
                <a:close/>
              </a:path>
            </a:pathLst>
          </a:custGeom>
          <a:solidFill>
            <a:srgbClr val="4471C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0" y="0"/>
            <a:ext cx="9144000" cy="1270000"/>
          </a:xfrm>
          <a:custGeom>
            <a:avLst/>
            <a:gdLst/>
            <a:ahLst/>
            <a:cxnLst/>
            <a:rect l="l" t="t" r="r" b="b"/>
            <a:pathLst>
              <a:path w="9144000" h="1270000">
                <a:moveTo>
                  <a:pt x="0" y="1269491"/>
                </a:moveTo>
                <a:lnTo>
                  <a:pt x="9144000" y="1269491"/>
                </a:lnTo>
                <a:lnTo>
                  <a:pt x="9144000" y="0"/>
                </a:lnTo>
                <a:lnTo>
                  <a:pt x="0" y="0"/>
                </a:lnTo>
                <a:lnTo>
                  <a:pt x="0" y="12694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5473" y="51942"/>
            <a:ext cx="486105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143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192000" cy="784860"/>
          </a:xfrm>
          <a:custGeom>
            <a:avLst/>
            <a:gdLst/>
            <a:ahLst/>
            <a:cxnLst/>
            <a:rect l="l" t="t" r="r" b="b"/>
            <a:pathLst>
              <a:path w="12192000" h="784860">
                <a:moveTo>
                  <a:pt x="12192000" y="0"/>
                </a:moveTo>
                <a:lnTo>
                  <a:pt x="0" y="0"/>
                </a:lnTo>
                <a:lnTo>
                  <a:pt x="0" y="784860"/>
                </a:lnTo>
                <a:lnTo>
                  <a:pt x="12192000" y="7848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29" y="1620393"/>
            <a:ext cx="8529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0" dirty="0">
                <a:solidFill>
                  <a:srgbClr val="FFFFFF"/>
                </a:solidFill>
                <a:latin typeface="Calibri Light"/>
                <a:cs typeface="Calibri Light"/>
              </a:rPr>
              <a:t>Neural</a:t>
            </a: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FFFFFF"/>
                </a:solidFill>
                <a:latin typeface="Calibri Light"/>
                <a:cs typeface="Calibri Light"/>
              </a:rPr>
              <a:t>network</a:t>
            </a:r>
            <a:r>
              <a:rPr sz="44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4400" b="0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Calibri Light"/>
                <a:cs typeface="Calibri Light"/>
              </a:rPr>
              <a:t>learning</a:t>
            </a:r>
            <a:r>
              <a:rPr sz="44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FFFFFF"/>
                </a:solidFill>
                <a:latin typeface="Calibri Light"/>
                <a:cs typeface="Calibri Light"/>
              </a:rPr>
              <a:t>machines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3465" y="3370884"/>
            <a:ext cx="5005070" cy="2635978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75"/>
              </a:spcBef>
            </a:pP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z="4000" b="1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075"/>
              </a:spcBef>
            </a:pPr>
            <a:r>
              <a:rPr lang="en-US" sz="4000" b="1" spc="-10" dirty="0">
                <a:solidFill>
                  <a:srgbClr val="FF0000"/>
                </a:solidFill>
                <a:latin typeface="Calibri"/>
                <a:cs typeface="Calibri"/>
              </a:rPr>
              <a:t>Multi layer Perceptron (MLP)</a:t>
            </a:r>
          </a:p>
          <a:p>
            <a:pPr marL="12700" algn="ctr">
              <a:lnSpc>
                <a:spcPct val="100000"/>
              </a:lnSpc>
              <a:spcBef>
                <a:spcPts val="1075"/>
              </a:spcBef>
            </a:pPr>
            <a:r>
              <a:rPr sz="2400" b="1" spc="-10" dirty="0">
                <a:latin typeface="Calibri"/>
                <a:cs typeface="Calibri"/>
              </a:rPr>
              <a:t>Instructor: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lang="en-US" sz="2400" b="1" spc="-75" dirty="0">
                <a:latin typeface="Calibri"/>
                <a:cs typeface="Calibri"/>
              </a:rPr>
              <a:t>Ahmed Yousry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1891" y="477012"/>
            <a:ext cx="3960875" cy="24475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9052" y="477012"/>
            <a:ext cx="3116580" cy="20162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0264" y="3572255"/>
            <a:ext cx="4104132" cy="25206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9052" y="3788664"/>
            <a:ext cx="3096768" cy="1944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052" y="477012"/>
            <a:ext cx="3116580" cy="20162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9052" y="3788664"/>
            <a:ext cx="3096768" cy="19446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55820" y="1845564"/>
            <a:ext cx="5977255" cy="2664460"/>
            <a:chOff x="4655820" y="1845564"/>
            <a:chExt cx="5977255" cy="26644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8100" y="1988820"/>
              <a:ext cx="2974848" cy="21595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5820" y="1845564"/>
              <a:ext cx="3023616" cy="26639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052" y="477012"/>
            <a:ext cx="3116580" cy="20162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59052" y="402336"/>
            <a:ext cx="8857615" cy="5687695"/>
            <a:chOff x="1559052" y="402336"/>
            <a:chExt cx="8857615" cy="56876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052" y="3788664"/>
              <a:ext cx="3096768" cy="19446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9052" y="402336"/>
              <a:ext cx="4465320" cy="56875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4372" y="1412747"/>
              <a:ext cx="4392168" cy="4320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836675"/>
            <a:ext cx="6813804" cy="46802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1124711"/>
            <a:ext cx="8819388" cy="15118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426" y="122300"/>
            <a:ext cx="4969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0000"/>
                </a:solidFill>
              </a:rPr>
              <a:t>More </a:t>
            </a:r>
            <a:r>
              <a:rPr sz="4000" spc="-15" dirty="0">
                <a:solidFill>
                  <a:srgbClr val="000000"/>
                </a:solidFill>
              </a:rPr>
              <a:t>complex</a:t>
            </a:r>
            <a:r>
              <a:rPr sz="4000" spc="-40" dirty="0">
                <a:solidFill>
                  <a:srgbClr val="000000"/>
                </a:solidFill>
              </a:rPr>
              <a:t> </a:t>
            </a:r>
            <a:r>
              <a:rPr sz="4000" spc="-20" dirty="0">
                <a:solidFill>
                  <a:srgbClr val="000000"/>
                </a:solidFill>
              </a:rPr>
              <a:t>example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3863340" y="2997707"/>
            <a:ext cx="4320540" cy="3383279"/>
            <a:chOff x="3863340" y="2997707"/>
            <a:chExt cx="4320540" cy="338327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3340" y="2997707"/>
              <a:ext cx="4320540" cy="3383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24528" y="3212591"/>
              <a:ext cx="3600450" cy="3096895"/>
            </a:xfrm>
            <a:custGeom>
              <a:avLst/>
              <a:gdLst/>
              <a:ahLst/>
              <a:cxnLst/>
              <a:rect l="l" t="t" r="r" b="b"/>
              <a:pathLst>
                <a:path w="3600450" h="3096895">
                  <a:moveTo>
                    <a:pt x="359663" y="288036"/>
                  </a:moveTo>
                  <a:lnTo>
                    <a:pt x="3312032" y="1872234"/>
                  </a:lnTo>
                </a:path>
                <a:path w="3600450" h="3096895">
                  <a:moveTo>
                    <a:pt x="1368171" y="0"/>
                  </a:moveTo>
                  <a:lnTo>
                    <a:pt x="0" y="2304288"/>
                  </a:lnTo>
                </a:path>
                <a:path w="3600450" h="3096895">
                  <a:moveTo>
                    <a:pt x="1151763" y="3096742"/>
                  </a:moveTo>
                  <a:lnTo>
                    <a:pt x="71627" y="1368552"/>
                  </a:lnTo>
                </a:path>
                <a:path w="3600450" h="3096895">
                  <a:moveTo>
                    <a:pt x="2663571" y="1584960"/>
                  </a:moveTo>
                  <a:lnTo>
                    <a:pt x="143256" y="2305050"/>
                  </a:lnTo>
                </a:path>
                <a:path w="3600450" h="3096895">
                  <a:moveTo>
                    <a:pt x="3600069" y="2016252"/>
                  </a:moveTo>
                  <a:lnTo>
                    <a:pt x="647700" y="2808338"/>
                  </a:lnTo>
                </a:path>
                <a:path w="3600450" h="3096895">
                  <a:moveTo>
                    <a:pt x="1440180" y="2880715"/>
                  </a:moveTo>
                  <a:lnTo>
                    <a:pt x="2016252" y="792480"/>
                  </a:lnTo>
                </a:path>
                <a:path w="3600450" h="3096895">
                  <a:moveTo>
                    <a:pt x="2879979" y="2015871"/>
                  </a:moveTo>
                  <a:lnTo>
                    <a:pt x="647700" y="647700"/>
                  </a:lnTo>
                </a:path>
              </a:pathLst>
            </a:custGeom>
            <a:ln w="64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532" y="1845564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3385" y="3062985"/>
            <a:ext cx="876935" cy="1082675"/>
            <a:chOff x="2453385" y="3062985"/>
            <a:chExt cx="876935" cy="1082675"/>
          </a:xfrm>
        </p:grpSpPr>
        <p:sp>
          <p:nvSpPr>
            <p:cNvPr id="4" name="object 4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7038" y="3302889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W1  W2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8605" y="5438902"/>
            <a:ext cx="876935" cy="1084580"/>
            <a:chOff x="2308605" y="5438902"/>
            <a:chExt cx="876935" cy="1084580"/>
          </a:xfrm>
        </p:grpSpPr>
        <p:sp>
          <p:nvSpPr>
            <p:cNvPr id="8" name="object 8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4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6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4" y="1071372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6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6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4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6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4" y="1071372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3273" y="5679744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W3  W4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3061" y="3062985"/>
            <a:ext cx="876935" cy="1082675"/>
            <a:chOff x="4433061" y="3062985"/>
            <a:chExt cx="876935" cy="1082675"/>
          </a:xfrm>
        </p:grpSpPr>
        <p:sp>
          <p:nvSpPr>
            <p:cNvPr id="12" name="object 12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8238" y="3443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2966" y="3521747"/>
            <a:ext cx="6047740" cy="2556510"/>
          </a:xfrm>
          <a:custGeom>
            <a:avLst/>
            <a:gdLst/>
            <a:ahLst/>
            <a:cxnLst/>
            <a:rect l="l" t="t" r="r" b="b"/>
            <a:pathLst>
              <a:path w="6047740" h="2556510">
                <a:moveTo>
                  <a:pt x="683641" y="2414994"/>
                </a:moveTo>
                <a:lnTo>
                  <a:pt x="648360" y="2394420"/>
                </a:lnTo>
                <a:lnTo>
                  <a:pt x="529717" y="2325217"/>
                </a:lnTo>
                <a:lnTo>
                  <a:pt x="522008" y="2322588"/>
                </a:lnTo>
                <a:lnTo>
                  <a:pt x="514159" y="2323096"/>
                </a:lnTo>
                <a:lnTo>
                  <a:pt x="507060" y="2326525"/>
                </a:lnTo>
                <a:lnTo>
                  <a:pt x="501650" y="2332621"/>
                </a:lnTo>
                <a:lnTo>
                  <a:pt x="499008" y="2340356"/>
                </a:lnTo>
                <a:lnTo>
                  <a:pt x="499516" y="2348217"/>
                </a:lnTo>
                <a:lnTo>
                  <a:pt x="502932" y="2355329"/>
                </a:lnTo>
                <a:lnTo>
                  <a:pt x="509016" y="2360752"/>
                </a:lnTo>
                <a:lnTo>
                  <a:pt x="566724" y="2394420"/>
                </a:lnTo>
                <a:lnTo>
                  <a:pt x="0" y="2394420"/>
                </a:lnTo>
                <a:lnTo>
                  <a:pt x="0" y="2435568"/>
                </a:lnTo>
                <a:lnTo>
                  <a:pt x="566724" y="2435568"/>
                </a:lnTo>
                <a:lnTo>
                  <a:pt x="509016" y="2469235"/>
                </a:lnTo>
                <a:lnTo>
                  <a:pt x="502932" y="2474671"/>
                </a:lnTo>
                <a:lnTo>
                  <a:pt x="499516" y="2481770"/>
                </a:lnTo>
                <a:lnTo>
                  <a:pt x="499008" y="2489644"/>
                </a:lnTo>
                <a:lnTo>
                  <a:pt x="501650" y="2497366"/>
                </a:lnTo>
                <a:lnTo>
                  <a:pt x="507060" y="2503474"/>
                </a:lnTo>
                <a:lnTo>
                  <a:pt x="514159" y="2506903"/>
                </a:lnTo>
                <a:lnTo>
                  <a:pt x="522008" y="2507411"/>
                </a:lnTo>
                <a:lnTo>
                  <a:pt x="529717" y="2504770"/>
                </a:lnTo>
                <a:lnTo>
                  <a:pt x="648360" y="2435568"/>
                </a:lnTo>
                <a:lnTo>
                  <a:pt x="683641" y="2414994"/>
                </a:lnTo>
                <a:close/>
              </a:path>
              <a:path w="6047740" h="2556510">
                <a:moveTo>
                  <a:pt x="826897" y="92417"/>
                </a:moveTo>
                <a:lnTo>
                  <a:pt x="791616" y="71843"/>
                </a:lnTo>
                <a:lnTo>
                  <a:pt x="672973" y="2628"/>
                </a:lnTo>
                <a:lnTo>
                  <a:pt x="665264" y="0"/>
                </a:lnTo>
                <a:lnTo>
                  <a:pt x="657415" y="508"/>
                </a:lnTo>
                <a:lnTo>
                  <a:pt x="650316" y="3924"/>
                </a:lnTo>
                <a:lnTo>
                  <a:pt x="644906" y="9994"/>
                </a:lnTo>
                <a:lnTo>
                  <a:pt x="642264" y="17780"/>
                </a:lnTo>
                <a:lnTo>
                  <a:pt x="642772" y="25666"/>
                </a:lnTo>
                <a:lnTo>
                  <a:pt x="646188" y="32766"/>
                </a:lnTo>
                <a:lnTo>
                  <a:pt x="652272" y="38188"/>
                </a:lnTo>
                <a:lnTo>
                  <a:pt x="709955" y="71843"/>
                </a:lnTo>
                <a:lnTo>
                  <a:pt x="143256" y="71843"/>
                </a:lnTo>
                <a:lnTo>
                  <a:pt x="143256" y="112991"/>
                </a:lnTo>
                <a:lnTo>
                  <a:pt x="709955" y="112991"/>
                </a:lnTo>
                <a:lnTo>
                  <a:pt x="745223" y="92417"/>
                </a:lnTo>
                <a:lnTo>
                  <a:pt x="709955" y="112991"/>
                </a:lnTo>
                <a:lnTo>
                  <a:pt x="652272" y="146646"/>
                </a:lnTo>
                <a:lnTo>
                  <a:pt x="642264" y="167068"/>
                </a:lnTo>
                <a:lnTo>
                  <a:pt x="644906" y="174840"/>
                </a:lnTo>
                <a:lnTo>
                  <a:pt x="650316" y="180924"/>
                </a:lnTo>
                <a:lnTo>
                  <a:pt x="657415" y="184340"/>
                </a:lnTo>
                <a:lnTo>
                  <a:pt x="665264" y="184848"/>
                </a:lnTo>
                <a:lnTo>
                  <a:pt x="672973" y="182206"/>
                </a:lnTo>
                <a:lnTo>
                  <a:pt x="791616" y="112991"/>
                </a:lnTo>
                <a:lnTo>
                  <a:pt x="826897" y="92417"/>
                </a:lnTo>
                <a:close/>
              </a:path>
              <a:path w="6047740" h="2556510">
                <a:moveTo>
                  <a:pt x="2814701" y="261200"/>
                </a:moveTo>
                <a:lnTo>
                  <a:pt x="2808643" y="109562"/>
                </a:lnTo>
                <a:lnTo>
                  <a:pt x="2807589" y="83159"/>
                </a:lnTo>
                <a:lnTo>
                  <a:pt x="2656078" y="177126"/>
                </a:lnTo>
                <a:lnTo>
                  <a:pt x="2650134" y="182714"/>
                </a:lnTo>
                <a:lnTo>
                  <a:pt x="2646908" y="189915"/>
                </a:lnTo>
                <a:lnTo>
                  <a:pt x="2646629" y="197802"/>
                </a:lnTo>
                <a:lnTo>
                  <a:pt x="2649474" y="205447"/>
                </a:lnTo>
                <a:lnTo>
                  <a:pt x="2655049" y="211391"/>
                </a:lnTo>
                <a:lnTo>
                  <a:pt x="2662250" y="214617"/>
                </a:lnTo>
                <a:lnTo>
                  <a:pt x="2670137" y="214896"/>
                </a:lnTo>
                <a:lnTo>
                  <a:pt x="2677795" y="212051"/>
                </a:lnTo>
                <a:lnTo>
                  <a:pt x="2734551" y="176847"/>
                </a:lnTo>
                <a:lnTo>
                  <a:pt x="1550784" y="2408263"/>
                </a:lnTo>
                <a:lnTo>
                  <a:pt x="1547622" y="2408148"/>
                </a:lnTo>
                <a:lnTo>
                  <a:pt x="1547368" y="2414689"/>
                </a:lnTo>
                <a:lnTo>
                  <a:pt x="1528699" y="2449893"/>
                </a:lnTo>
                <a:lnTo>
                  <a:pt x="1565021" y="2469184"/>
                </a:lnTo>
                <a:lnTo>
                  <a:pt x="1575054" y="2450274"/>
                </a:lnTo>
                <a:lnTo>
                  <a:pt x="2618016" y="2485936"/>
                </a:lnTo>
                <a:lnTo>
                  <a:pt x="2559177" y="2517597"/>
                </a:lnTo>
                <a:lnTo>
                  <a:pt x="2552877" y="2522829"/>
                </a:lnTo>
                <a:lnTo>
                  <a:pt x="2549220" y="2529802"/>
                </a:lnTo>
                <a:lnTo>
                  <a:pt x="2548432" y="2537650"/>
                </a:lnTo>
                <a:lnTo>
                  <a:pt x="2550795" y="2545461"/>
                </a:lnTo>
                <a:lnTo>
                  <a:pt x="2556052" y="2551760"/>
                </a:lnTo>
                <a:lnTo>
                  <a:pt x="2563050" y="2555417"/>
                </a:lnTo>
                <a:lnTo>
                  <a:pt x="2570899" y="2556205"/>
                </a:lnTo>
                <a:lnTo>
                  <a:pt x="2578735" y="2553830"/>
                </a:lnTo>
                <a:lnTo>
                  <a:pt x="2699982" y="2488527"/>
                </a:lnTo>
                <a:lnTo>
                  <a:pt x="2735580" y="2469362"/>
                </a:lnTo>
                <a:lnTo>
                  <a:pt x="2584831" y="2374379"/>
                </a:lnTo>
                <a:lnTo>
                  <a:pt x="2577173" y="2371483"/>
                </a:lnTo>
                <a:lnTo>
                  <a:pt x="2569286" y="2371725"/>
                </a:lnTo>
                <a:lnTo>
                  <a:pt x="2562085" y="2374900"/>
                </a:lnTo>
                <a:lnTo>
                  <a:pt x="2556510" y="2380805"/>
                </a:lnTo>
                <a:lnTo>
                  <a:pt x="2553589" y="2388451"/>
                </a:lnTo>
                <a:lnTo>
                  <a:pt x="2553817" y="2396337"/>
                </a:lnTo>
                <a:lnTo>
                  <a:pt x="2556980" y="2403551"/>
                </a:lnTo>
                <a:lnTo>
                  <a:pt x="2562860" y="2409190"/>
                </a:lnTo>
                <a:lnTo>
                  <a:pt x="2619362" y="2444813"/>
                </a:lnTo>
                <a:lnTo>
                  <a:pt x="1596504" y="2409825"/>
                </a:lnTo>
                <a:lnTo>
                  <a:pt x="2770936" y="196037"/>
                </a:lnTo>
                <a:lnTo>
                  <a:pt x="2773680" y="262851"/>
                </a:lnTo>
                <a:lnTo>
                  <a:pt x="2775585" y="270827"/>
                </a:lnTo>
                <a:lnTo>
                  <a:pt x="2780246" y="277190"/>
                </a:lnTo>
                <a:lnTo>
                  <a:pt x="2786964" y="281343"/>
                </a:lnTo>
                <a:lnTo>
                  <a:pt x="2795016" y="282663"/>
                </a:lnTo>
                <a:lnTo>
                  <a:pt x="2802928" y="280708"/>
                </a:lnTo>
                <a:lnTo>
                  <a:pt x="2809278" y="276034"/>
                </a:lnTo>
                <a:lnTo>
                  <a:pt x="2813418" y="269316"/>
                </a:lnTo>
                <a:lnTo>
                  <a:pt x="2814701" y="261200"/>
                </a:lnTo>
                <a:close/>
              </a:path>
              <a:path w="6047740" h="2556510">
                <a:moveTo>
                  <a:pt x="6047359" y="1348193"/>
                </a:moveTo>
                <a:lnTo>
                  <a:pt x="6012078" y="1327619"/>
                </a:lnTo>
                <a:lnTo>
                  <a:pt x="5893435" y="1258404"/>
                </a:lnTo>
                <a:lnTo>
                  <a:pt x="5885650" y="1255776"/>
                </a:lnTo>
                <a:lnTo>
                  <a:pt x="5877763" y="1256284"/>
                </a:lnTo>
                <a:lnTo>
                  <a:pt x="5870664" y="1259700"/>
                </a:lnTo>
                <a:lnTo>
                  <a:pt x="5865241" y="1265770"/>
                </a:lnTo>
                <a:lnTo>
                  <a:pt x="5862599" y="1273556"/>
                </a:lnTo>
                <a:lnTo>
                  <a:pt x="5863120" y="1281442"/>
                </a:lnTo>
                <a:lnTo>
                  <a:pt x="5866574" y="1288542"/>
                </a:lnTo>
                <a:lnTo>
                  <a:pt x="5872734" y="1293964"/>
                </a:lnTo>
                <a:lnTo>
                  <a:pt x="5930354" y="1327619"/>
                </a:lnTo>
                <a:lnTo>
                  <a:pt x="5183124" y="1327619"/>
                </a:lnTo>
                <a:lnTo>
                  <a:pt x="5183124" y="1368767"/>
                </a:lnTo>
                <a:lnTo>
                  <a:pt x="5930354" y="1368767"/>
                </a:lnTo>
                <a:lnTo>
                  <a:pt x="5872734" y="1402422"/>
                </a:lnTo>
                <a:lnTo>
                  <a:pt x="5866574" y="1407858"/>
                </a:lnTo>
                <a:lnTo>
                  <a:pt x="5863120" y="1414957"/>
                </a:lnTo>
                <a:lnTo>
                  <a:pt x="5862599" y="1422844"/>
                </a:lnTo>
                <a:lnTo>
                  <a:pt x="5865241" y="1430616"/>
                </a:lnTo>
                <a:lnTo>
                  <a:pt x="5870664" y="1436700"/>
                </a:lnTo>
                <a:lnTo>
                  <a:pt x="5877763" y="1440116"/>
                </a:lnTo>
                <a:lnTo>
                  <a:pt x="5885650" y="1440624"/>
                </a:lnTo>
                <a:lnTo>
                  <a:pt x="5893435" y="1437982"/>
                </a:lnTo>
                <a:lnTo>
                  <a:pt x="6012078" y="1368767"/>
                </a:lnTo>
                <a:lnTo>
                  <a:pt x="6047359" y="134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7088" y="3069335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832" y="5373623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1904" y="4364735"/>
            <a:ext cx="684530" cy="37084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27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1/0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61434" y="5448046"/>
            <a:ext cx="876935" cy="1084580"/>
            <a:chOff x="4361434" y="5448046"/>
            <a:chExt cx="876935" cy="1084580"/>
          </a:xfrm>
        </p:grpSpPr>
        <p:sp>
          <p:nvSpPr>
            <p:cNvPr id="20" name="object 20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3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5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3" y="1071371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5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5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3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5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3" y="1071371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6102" y="5829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05809" y="1772411"/>
            <a:ext cx="7301230" cy="4218305"/>
            <a:chOff x="3305809" y="1772411"/>
            <a:chExt cx="7301230" cy="4218305"/>
          </a:xfrm>
        </p:grpSpPr>
        <p:sp>
          <p:nvSpPr>
            <p:cNvPr id="24" name="object 24"/>
            <p:cNvSpPr/>
            <p:nvPr/>
          </p:nvSpPr>
          <p:spPr>
            <a:xfrm>
              <a:off x="3305810" y="3512604"/>
              <a:ext cx="1136015" cy="2478405"/>
            </a:xfrm>
            <a:custGeom>
              <a:avLst/>
              <a:gdLst/>
              <a:ahLst/>
              <a:cxnLst/>
              <a:rect l="l" t="t" r="r" b="b"/>
              <a:pathLst>
                <a:path w="1136014" h="2478404">
                  <a:moveTo>
                    <a:pt x="1135507" y="92417"/>
                  </a:moveTo>
                  <a:lnTo>
                    <a:pt x="1100226" y="71843"/>
                  </a:lnTo>
                  <a:lnTo>
                    <a:pt x="981583" y="2628"/>
                  </a:lnTo>
                  <a:lnTo>
                    <a:pt x="973874" y="0"/>
                  </a:lnTo>
                  <a:lnTo>
                    <a:pt x="966025" y="508"/>
                  </a:lnTo>
                  <a:lnTo>
                    <a:pt x="958926" y="3924"/>
                  </a:lnTo>
                  <a:lnTo>
                    <a:pt x="953516" y="9994"/>
                  </a:lnTo>
                  <a:lnTo>
                    <a:pt x="950874" y="17780"/>
                  </a:lnTo>
                  <a:lnTo>
                    <a:pt x="951382" y="25666"/>
                  </a:lnTo>
                  <a:lnTo>
                    <a:pt x="954798" y="32766"/>
                  </a:lnTo>
                  <a:lnTo>
                    <a:pt x="960882" y="38188"/>
                  </a:lnTo>
                  <a:lnTo>
                    <a:pt x="1018565" y="71843"/>
                  </a:lnTo>
                  <a:lnTo>
                    <a:pt x="18783" y="71843"/>
                  </a:lnTo>
                  <a:lnTo>
                    <a:pt x="18783" y="92430"/>
                  </a:lnTo>
                  <a:lnTo>
                    <a:pt x="0" y="100672"/>
                  </a:lnTo>
                  <a:lnTo>
                    <a:pt x="997635" y="2379167"/>
                  </a:lnTo>
                  <a:lnTo>
                    <a:pt x="943737" y="2339835"/>
                  </a:lnTo>
                  <a:lnTo>
                    <a:pt x="936320" y="2336431"/>
                  </a:lnTo>
                  <a:lnTo>
                    <a:pt x="928433" y="2336139"/>
                  </a:lnTo>
                  <a:lnTo>
                    <a:pt x="921016" y="2338832"/>
                  </a:lnTo>
                  <a:lnTo>
                    <a:pt x="915035" y="2344343"/>
                  </a:lnTo>
                  <a:lnTo>
                    <a:pt x="911593" y="2351773"/>
                  </a:lnTo>
                  <a:lnTo>
                    <a:pt x="911301" y="2359647"/>
                  </a:lnTo>
                  <a:lnTo>
                    <a:pt x="913980" y="2367064"/>
                  </a:lnTo>
                  <a:lnTo>
                    <a:pt x="919480" y="2373084"/>
                  </a:lnTo>
                  <a:lnTo>
                    <a:pt x="1063498" y="2478062"/>
                  </a:lnTo>
                  <a:lnTo>
                    <a:pt x="1066863" y="2448915"/>
                  </a:lnTo>
                  <a:lnTo>
                    <a:pt x="1083945" y="2301062"/>
                  </a:lnTo>
                  <a:lnTo>
                    <a:pt x="1083246" y="2292921"/>
                  </a:lnTo>
                  <a:lnTo>
                    <a:pt x="1079639" y="2285923"/>
                  </a:lnTo>
                  <a:lnTo>
                    <a:pt x="1073670" y="2280793"/>
                  </a:lnTo>
                  <a:lnTo>
                    <a:pt x="1065911" y="2278253"/>
                  </a:lnTo>
                  <a:lnTo>
                    <a:pt x="1057757" y="2278938"/>
                  </a:lnTo>
                  <a:lnTo>
                    <a:pt x="1050759" y="2282571"/>
                  </a:lnTo>
                  <a:lnTo>
                    <a:pt x="1045616" y="2288565"/>
                  </a:lnTo>
                  <a:lnTo>
                    <a:pt x="1043051" y="2296325"/>
                  </a:lnTo>
                  <a:lnTo>
                    <a:pt x="1035380" y="2362720"/>
                  </a:lnTo>
                  <a:lnTo>
                    <a:pt x="50215" y="112991"/>
                  </a:lnTo>
                  <a:lnTo>
                    <a:pt x="1018565" y="112991"/>
                  </a:lnTo>
                  <a:lnTo>
                    <a:pt x="1053833" y="92417"/>
                  </a:lnTo>
                  <a:lnTo>
                    <a:pt x="1018565" y="112991"/>
                  </a:lnTo>
                  <a:lnTo>
                    <a:pt x="960882" y="146646"/>
                  </a:lnTo>
                  <a:lnTo>
                    <a:pt x="950874" y="167068"/>
                  </a:lnTo>
                  <a:lnTo>
                    <a:pt x="953516" y="174840"/>
                  </a:lnTo>
                  <a:lnTo>
                    <a:pt x="958926" y="180924"/>
                  </a:lnTo>
                  <a:lnTo>
                    <a:pt x="966012" y="184340"/>
                  </a:lnTo>
                  <a:lnTo>
                    <a:pt x="973874" y="184848"/>
                  </a:lnTo>
                  <a:lnTo>
                    <a:pt x="981583" y="182206"/>
                  </a:lnTo>
                  <a:lnTo>
                    <a:pt x="1100226" y="112991"/>
                  </a:lnTo>
                  <a:lnTo>
                    <a:pt x="1135507" y="9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431291" y="0"/>
                  </a:moveTo>
                  <a:lnTo>
                    <a:pt x="389746" y="2451"/>
                  </a:lnTo>
                  <a:lnTo>
                    <a:pt x="349321" y="9657"/>
                  </a:lnTo>
                  <a:lnTo>
                    <a:pt x="310194" y="21391"/>
                  </a:lnTo>
                  <a:lnTo>
                    <a:pt x="272549" y="37432"/>
                  </a:lnTo>
                  <a:lnTo>
                    <a:pt x="236564" y="57553"/>
                  </a:lnTo>
                  <a:lnTo>
                    <a:pt x="202420" y="81531"/>
                  </a:lnTo>
                  <a:lnTo>
                    <a:pt x="170298" y="109141"/>
                  </a:lnTo>
                  <a:lnTo>
                    <a:pt x="140378" y="140159"/>
                  </a:lnTo>
                  <a:lnTo>
                    <a:pt x="112842" y="174361"/>
                  </a:lnTo>
                  <a:lnTo>
                    <a:pt x="87869" y="211523"/>
                  </a:lnTo>
                  <a:lnTo>
                    <a:pt x="65640" y="251420"/>
                  </a:lnTo>
                  <a:lnTo>
                    <a:pt x="46335" y="293828"/>
                  </a:lnTo>
                  <a:lnTo>
                    <a:pt x="30136" y="338523"/>
                  </a:lnTo>
                  <a:lnTo>
                    <a:pt x="17222" y="385281"/>
                  </a:lnTo>
                  <a:lnTo>
                    <a:pt x="7774" y="433877"/>
                  </a:lnTo>
                  <a:lnTo>
                    <a:pt x="1973" y="484086"/>
                  </a:lnTo>
                  <a:lnTo>
                    <a:pt x="0" y="535686"/>
                  </a:lnTo>
                  <a:lnTo>
                    <a:pt x="1973" y="587285"/>
                  </a:lnTo>
                  <a:lnTo>
                    <a:pt x="7774" y="637494"/>
                  </a:lnTo>
                  <a:lnTo>
                    <a:pt x="17222" y="686090"/>
                  </a:lnTo>
                  <a:lnTo>
                    <a:pt x="30136" y="732848"/>
                  </a:lnTo>
                  <a:lnTo>
                    <a:pt x="46335" y="777543"/>
                  </a:lnTo>
                  <a:lnTo>
                    <a:pt x="65640" y="819951"/>
                  </a:lnTo>
                  <a:lnTo>
                    <a:pt x="87869" y="859848"/>
                  </a:lnTo>
                  <a:lnTo>
                    <a:pt x="112842" y="897010"/>
                  </a:lnTo>
                  <a:lnTo>
                    <a:pt x="140378" y="931212"/>
                  </a:lnTo>
                  <a:lnTo>
                    <a:pt x="170298" y="962230"/>
                  </a:lnTo>
                  <a:lnTo>
                    <a:pt x="202420" y="989840"/>
                  </a:lnTo>
                  <a:lnTo>
                    <a:pt x="236564" y="1013818"/>
                  </a:lnTo>
                  <a:lnTo>
                    <a:pt x="272549" y="1033939"/>
                  </a:lnTo>
                  <a:lnTo>
                    <a:pt x="310194" y="1049980"/>
                  </a:lnTo>
                  <a:lnTo>
                    <a:pt x="349321" y="1061714"/>
                  </a:lnTo>
                  <a:lnTo>
                    <a:pt x="389746" y="1068920"/>
                  </a:lnTo>
                  <a:lnTo>
                    <a:pt x="431291" y="1071372"/>
                  </a:lnTo>
                  <a:lnTo>
                    <a:pt x="472837" y="1068920"/>
                  </a:lnTo>
                  <a:lnTo>
                    <a:pt x="513262" y="1061714"/>
                  </a:lnTo>
                  <a:lnTo>
                    <a:pt x="552389" y="1049980"/>
                  </a:lnTo>
                  <a:lnTo>
                    <a:pt x="590034" y="1033939"/>
                  </a:lnTo>
                  <a:lnTo>
                    <a:pt x="626019" y="1013818"/>
                  </a:lnTo>
                  <a:lnTo>
                    <a:pt x="660163" y="989840"/>
                  </a:lnTo>
                  <a:lnTo>
                    <a:pt x="692285" y="962230"/>
                  </a:lnTo>
                  <a:lnTo>
                    <a:pt x="722205" y="931212"/>
                  </a:lnTo>
                  <a:lnTo>
                    <a:pt x="749741" y="897010"/>
                  </a:lnTo>
                  <a:lnTo>
                    <a:pt x="774714" y="859848"/>
                  </a:lnTo>
                  <a:lnTo>
                    <a:pt x="796943" y="819951"/>
                  </a:lnTo>
                  <a:lnTo>
                    <a:pt x="816248" y="777543"/>
                  </a:lnTo>
                  <a:lnTo>
                    <a:pt x="832447" y="732848"/>
                  </a:lnTo>
                  <a:lnTo>
                    <a:pt x="845361" y="686090"/>
                  </a:lnTo>
                  <a:lnTo>
                    <a:pt x="854809" y="637494"/>
                  </a:lnTo>
                  <a:lnTo>
                    <a:pt x="860610" y="587285"/>
                  </a:lnTo>
                  <a:lnTo>
                    <a:pt x="862583" y="535686"/>
                  </a:lnTo>
                  <a:lnTo>
                    <a:pt x="860610" y="484086"/>
                  </a:lnTo>
                  <a:lnTo>
                    <a:pt x="854809" y="433877"/>
                  </a:lnTo>
                  <a:lnTo>
                    <a:pt x="845361" y="385281"/>
                  </a:lnTo>
                  <a:lnTo>
                    <a:pt x="832447" y="338523"/>
                  </a:lnTo>
                  <a:lnTo>
                    <a:pt x="816248" y="293828"/>
                  </a:lnTo>
                  <a:lnTo>
                    <a:pt x="796943" y="251420"/>
                  </a:lnTo>
                  <a:lnTo>
                    <a:pt x="774714" y="211523"/>
                  </a:lnTo>
                  <a:lnTo>
                    <a:pt x="749741" y="174361"/>
                  </a:lnTo>
                  <a:lnTo>
                    <a:pt x="722205" y="140159"/>
                  </a:lnTo>
                  <a:lnTo>
                    <a:pt x="692285" y="109141"/>
                  </a:lnTo>
                  <a:lnTo>
                    <a:pt x="660163" y="81531"/>
                  </a:lnTo>
                  <a:lnTo>
                    <a:pt x="626019" y="57553"/>
                  </a:lnTo>
                  <a:lnTo>
                    <a:pt x="590034" y="37432"/>
                  </a:lnTo>
                  <a:lnTo>
                    <a:pt x="552389" y="21391"/>
                  </a:lnTo>
                  <a:lnTo>
                    <a:pt x="513262" y="9657"/>
                  </a:lnTo>
                  <a:lnTo>
                    <a:pt x="472837" y="2451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0" y="535686"/>
                  </a:moveTo>
                  <a:lnTo>
                    <a:pt x="1973" y="484086"/>
                  </a:lnTo>
                  <a:lnTo>
                    <a:pt x="7774" y="433877"/>
                  </a:lnTo>
                  <a:lnTo>
                    <a:pt x="17222" y="385281"/>
                  </a:lnTo>
                  <a:lnTo>
                    <a:pt x="30136" y="338523"/>
                  </a:lnTo>
                  <a:lnTo>
                    <a:pt x="46335" y="293828"/>
                  </a:lnTo>
                  <a:lnTo>
                    <a:pt x="65640" y="251420"/>
                  </a:lnTo>
                  <a:lnTo>
                    <a:pt x="87869" y="211523"/>
                  </a:lnTo>
                  <a:lnTo>
                    <a:pt x="112842" y="174361"/>
                  </a:lnTo>
                  <a:lnTo>
                    <a:pt x="140378" y="140159"/>
                  </a:lnTo>
                  <a:lnTo>
                    <a:pt x="170298" y="109141"/>
                  </a:lnTo>
                  <a:lnTo>
                    <a:pt x="202420" y="81531"/>
                  </a:lnTo>
                  <a:lnTo>
                    <a:pt x="236564" y="57553"/>
                  </a:lnTo>
                  <a:lnTo>
                    <a:pt x="272549" y="37432"/>
                  </a:lnTo>
                  <a:lnTo>
                    <a:pt x="310194" y="21391"/>
                  </a:lnTo>
                  <a:lnTo>
                    <a:pt x="349321" y="9657"/>
                  </a:lnTo>
                  <a:lnTo>
                    <a:pt x="389746" y="2451"/>
                  </a:lnTo>
                  <a:lnTo>
                    <a:pt x="431291" y="0"/>
                  </a:lnTo>
                  <a:lnTo>
                    <a:pt x="472837" y="2451"/>
                  </a:lnTo>
                  <a:lnTo>
                    <a:pt x="513262" y="9657"/>
                  </a:lnTo>
                  <a:lnTo>
                    <a:pt x="552389" y="21391"/>
                  </a:lnTo>
                  <a:lnTo>
                    <a:pt x="590034" y="37432"/>
                  </a:lnTo>
                  <a:lnTo>
                    <a:pt x="626019" y="57553"/>
                  </a:lnTo>
                  <a:lnTo>
                    <a:pt x="660163" y="81531"/>
                  </a:lnTo>
                  <a:lnTo>
                    <a:pt x="692285" y="109141"/>
                  </a:lnTo>
                  <a:lnTo>
                    <a:pt x="722205" y="140159"/>
                  </a:lnTo>
                  <a:lnTo>
                    <a:pt x="749741" y="174361"/>
                  </a:lnTo>
                  <a:lnTo>
                    <a:pt x="774714" y="211523"/>
                  </a:lnTo>
                  <a:lnTo>
                    <a:pt x="796943" y="251420"/>
                  </a:lnTo>
                  <a:lnTo>
                    <a:pt x="816248" y="293828"/>
                  </a:lnTo>
                  <a:lnTo>
                    <a:pt x="832447" y="338523"/>
                  </a:lnTo>
                  <a:lnTo>
                    <a:pt x="845361" y="385281"/>
                  </a:lnTo>
                  <a:lnTo>
                    <a:pt x="854809" y="433877"/>
                  </a:lnTo>
                  <a:lnTo>
                    <a:pt x="860610" y="484086"/>
                  </a:lnTo>
                  <a:lnTo>
                    <a:pt x="862583" y="535686"/>
                  </a:lnTo>
                  <a:lnTo>
                    <a:pt x="860610" y="587285"/>
                  </a:lnTo>
                  <a:lnTo>
                    <a:pt x="854809" y="637494"/>
                  </a:lnTo>
                  <a:lnTo>
                    <a:pt x="845361" y="686090"/>
                  </a:lnTo>
                  <a:lnTo>
                    <a:pt x="832447" y="732848"/>
                  </a:lnTo>
                  <a:lnTo>
                    <a:pt x="816248" y="777543"/>
                  </a:lnTo>
                  <a:lnTo>
                    <a:pt x="796943" y="819951"/>
                  </a:lnTo>
                  <a:lnTo>
                    <a:pt x="774714" y="859848"/>
                  </a:lnTo>
                  <a:lnTo>
                    <a:pt x="749741" y="897010"/>
                  </a:lnTo>
                  <a:lnTo>
                    <a:pt x="722205" y="931212"/>
                  </a:lnTo>
                  <a:lnTo>
                    <a:pt x="692285" y="962230"/>
                  </a:lnTo>
                  <a:lnTo>
                    <a:pt x="660163" y="989840"/>
                  </a:lnTo>
                  <a:lnTo>
                    <a:pt x="626019" y="1013818"/>
                  </a:lnTo>
                  <a:lnTo>
                    <a:pt x="590034" y="1033939"/>
                  </a:lnTo>
                  <a:lnTo>
                    <a:pt x="552389" y="1049980"/>
                  </a:lnTo>
                  <a:lnTo>
                    <a:pt x="513262" y="1061714"/>
                  </a:lnTo>
                  <a:lnTo>
                    <a:pt x="472837" y="1068920"/>
                  </a:lnTo>
                  <a:lnTo>
                    <a:pt x="431291" y="1071372"/>
                  </a:lnTo>
                  <a:lnTo>
                    <a:pt x="389746" y="1068920"/>
                  </a:lnTo>
                  <a:lnTo>
                    <a:pt x="349321" y="1061714"/>
                  </a:lnTo>
                  <a:lnTo>
                    <a:pt x="310194" y="1049980"/>
                  </a:lnTo>
                  <a:lnTo>
                    <a:pt x="272549" y="1033939"/>
                  </a:lnTo>
                  <a:lnTo>
                    <a:pt x="236564" y="1013818"/>
                  </a:lnTo>
                  <a:lnTo>
                    <a:pt x="202420" y="989840"/>
                  </a:lnTo>
                  <a:lnTo>
                    <a:pt x="170298" y="962230"/>
                  </a:lnTo>
                  <a:lnTo>
                    <a:pt x="140378" y="931212"/>
                  </a:lnTo>
                  <a:lnTo>
                    <a:pt x="112842" y="897010"/>
                  </a:lnTo>
                  <a:lnTo>
                    <a:pt x="87869" y="859848"/>
                  </a:lnTo>
                  <a:lnTo>
                    <a:pt x="65640" y="819951"/>
                  </a:lnTo>
                  <a:lnTo>
                    <a:pt x="46335" y="777543"/>
                  </a:lnTo>
                  <a:lnTo>
                    <a:pt x="30136" y="732848"/>
                  </a:lnTo>
                  <a:lnTo>
                    <a:pt x="17222" y="686090"/>
                  </a:lnTo>
                  <a:lnTo>
                    <a:pt x="7774" y="637494"/>
                  </a:lnTo>
                  <a:lnTo>
                    <a:pt x="1973" y="58728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2319" y="3969130"/>
              <a:ext cx="861060" cy="1657985"/>
            </a:xfrm>
            <a:custGeom>
              <a:avLst/>
              <a:gdLst/>
              <a:ahLst/>
              <a:cxnLst/>
              <a:rect l="l" t="t" r="r" b="b"/>
              <a:pathLst>
                <a:path w="861060" h="1657985">
                  <a:moveTo>
                    <a:pt x="860552" y="868680"/>
                  </a:moveTo>
                  <a:lnTo>
                    <a:pt x="860158" y="868768"/>
                  </a:lnTo>
                  <a:lnTo>
                    <a:pt x="856678" y="852297"/>
                  </a:lnTo>
                  <a:lnTo>
                    <a:pt x="823341" y="694436"/>
                  </a:lnTo>
                  <a:lnTo>
                    <a:pt x="820064" y="686904"/>
                  </a:lnTo>
                  <a:lnTo>
                    <a:pt x="814374" y="681405"/>
                  </a:lnTo>
                  <a:lnTo>
                    <a:pt x="807085" y="678459"/>
                  </a:lnTo>
                  <a:lnTo>
                    <a:pt x="798957" y="678561"/>
                  </a:lnTo>
                  <a:lnTo>
                    <a:pt x="791413" y="681774"/>
                  </a:lnTo>
                  <a:lnTo>
                    <a:pt x="785914" y="687425"/>
                  </a:lnTo>
                  <a:lnTo>
                    <a:pt x="783094" y="694436"/>
                  </a:lnTo>
                  <a:lnTo>
                    <a:pt x="783082" y="702945"/>
                  </a:lnTo>
                  <a:lnTo>
                    <a:pt x="796848" y="768324"/>
                  </a:lnTo>
                  <a:lnTo>
                    <a:pt x="100711" y="0"/>
                  </a:lnTo>
                  <a:lnTo>
                    <a:pt x="70231" y="27686"/>
                  </a:lnTo>
                  <a:lnTo>
                    <a:pt x="766381" y="795909"/>
                  </a:lnTo>
                  <a:lnTo>
                    <a:pt x="702691" y="775716"/>
                  </a:lnTo>
                  <a:lnTo>
                    <a:pt x="676021" y="797280"/>
                  </a:lnTo>
                  <a:lnTo>
                    <a:pt x="678243" y="804837"/>
                  </a:lnTo>
                  <a:lnTo>
                    <a:pt x="683120" y="811009"/>
                  </a:lnTo>
                  <a:lnTo>
                    <a:pt x="690245" y="814959"/>
                  </a:lnTo>
                  <a:lnTo>
                    <a:pt x="860082" y="868781"/>
                  </a:lnTo>
                  <a:lnTo>
                    <a:pt x="686308" y="906272"/>
                  </a:lnTo>
                  <a:lnTo>
                    <a:pt x="678840" y="909548"/>
                  </a:lnTo>
                  <a:lnTo>
                    <a:pt x="673379" y="915250"/>
                  </a:lnTo>
                  <a:lnTo>
                    <a:pt x="670445" y="922578"/>
                  </a:lnTo>
                  <a:lnTo>
                    <a:pt x="670560" y="930783"/>
                  </a:lnTo>
                  <a:lnTo>
                    <a:pt x="673823" y="938250"/>
                  </a:lnTo>
                  <a:lnTo>
                    <a:pt x="679526" y="943711"/>
                  </a:lnTo>
                  <a:lnTo>
                    <a:pt x="686854" y="946645"/>
                  </a:lnTo>
                  <a:lnTo>
                    <a:pt x="695071" y="946531"/>
                  </a:lnTo>
                  <a:lnTo>
                    <a:pt x="760272" y="932484"/>
                  </a:lnTo>
                  <a:lnTo>
                    <a:pt x="0" y="1627149"/>
                  </a:lnTo>
                  <a:lnTo>
                    <a:pt x="27686" y="1657527"/>
                  </a:lnTo>
                  <a:lnTo>
                    <a:pt x="788098" y="962825"/>
                  </a:lnTo>
                  <a:lnTo>
                    <a:pt x="768223" y="1026541"/>
                  </a:lnTo>
                  <a:lnTo>
                    <a:pt x="789838" y="1053185"/>
                  </a:lnTo>
                  <a:lnTo>
                    <a:pt x="797382" y="1050925"/>
                  </a:lnTo>
                  <a:lnTo>
                    <a:pt x="803516" y="1046010"/>
                  </a:lnTo>
                  <a:lnTo>
                    <a:pt x="807466" y="1038860"/>
                  </a:lnTo>
                  <a:lnTo>
                    <a:pt x="856665" y="881126"/>
                  </a:lnTo>
                  <a:lnTo>
                    <a:pt x="860552" y="868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63" y="1772411"/>
              <a:ext cx="3503676" cy="252069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879591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4296155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5"/>
              </a:spcBef>
            </a:pPr>
            <a:r>
              <a:rPr sz="2400" b="0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0"/>
            <a:ext cx="3817620" cy="1557527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376671" y="6012179"/>
            <a:ext cx="2590800" cy="58547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22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75"/>
              </a:spcBef>
            </a:pP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Weights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=W</a:t>
            </a:r>
            <a:r>
              <a:rPr sz="3150" b="1" baseline="-2116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3150" baseline="-2116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532" y="1845564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3385" y="3062985"/>
            <a:ext cx="876935" cy="1082675"/>
            <a:chOff x="2453385" y="3062985"/>
            <a:chExt cx="876935" cy="1082675"/>
          </a:xfrm>
        </p:grpSpPr>
        <p:sp>
          <p:nvSpPr>
            <p:cNvPr id="4" name="object 4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7038" y="3302889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W1  W2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8605" y="5438902"/>
            <a:ext cx="876935" cy="1084580"/>
            <a:chOff x="2308605" y="5438902"/>
            <a:chExt cx="876935" cy="1084580"/>
          </a:xfrm>
        </p:grpSpPr>
        <p:sp>
          <p:nvSpPr>
            <p:cNvPr id="8" name="object 8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4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6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4" y="1071372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6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6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4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6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4" y="1071372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3273" y="5679744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W3  W4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3061" y="3062985"/>
            <a:ext cx="876935" cy="1082675"/>
            <a:chOff x="4433061" y="3062985"/>
            <a:chExt cx="876935" cy="1082675"/>
          </a:xfrm>
        </p:grpSpPr>
        <p:sp>
          <p:nvSpPr>
            <p:cNvPr id="12" name="object 12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8238" y="3443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2966" y="3521747"/>
            <a:ext cx="6047740" cy="2556510"/>
          </a:xfrm>
          <a:custGeom>
            <a:avLst/>
            <a:gdLst/>
            <a:ahLst/>
            <a:cxnLst/>
            <a:rect l="l" t="t" r="r" b="b"/>
            <a:pathLst>
              <a:path w="6047740" h="2556510">
                <a:moveTo>
                  <a:pt x="683641" y="2414994"/>
                </a:moveTo>
                <a:lnTo>
                  <a:pt x="648360" y="2394420"/>
                </a:lnTo>
                <a:lnTo>
                  <a:pt x="529717" y="2325217"/>
                </a:lnTo>
                <a:lnTo>
                  <a:pt x="522008" y="2322588"/>
                </a:lnTo>
                <a:lnTo>
                  <a:pt x="514159" y="2323096"/>
                </a:lnTo>
                <a:lnTo>
                  <a:pt x="507060" y="2326525"/>
                </a:lnTo>
                <a:lnTo>
                  <a:pt x="501650" y="2332621"/>
                </a:lnTo>
                <a:lnTo>
                  <a:pt x="499008" y="2340356"/>
                </a:lnTo>
                <a:lnTo>
                  <a:pt x="499516" y="2348217"/>
                </a:lnTo>
                <a:lnTo>
                  <a:pt x="502932" y="2355329"/>
                </a:lnTo>
                <a:lnTo>
                  <a:pt x="509016" y="2360752"/>
                </a:lnTo>
                <a:lnTo>
                  <a:pt x="566724" y="2394420"/>
                </a:lnTo>
                <a:lnTo>
                  <a:pt x="0" y="2394420"/>
                </a:lnTo>
                <a:lnTo>
                  <a:pt x="0" y="2435568"/>
                </a:lnTo>
                <a:lnTo>
                  <a:pt x="566724" y="2435568"/>
                </a:lnTo>
                <a:lnTo>
                  <a:pt x="509016" y="2469235"/>
                </a:lnTo>
                <a:lnTo>
                  <a:pt x="502932" y="2474671"/>
                </a:lnTo>
                <a:lnTo>
                  <a:pt x="499516" y="2481770"/>
                </a:lnTo>
                <a:lnTo>
                  <a:pt x="499008" y="2489644"/>
                </a:lnTo>
                <a:lnTo>
                  <a:pt x="501650" y="2497366"/>
                </a:lnTo>
                <a:lnTo>
                  <a:pt x="507060" y="2503474"/>
                </a:lnTo>
                <a:lnTo>
                  <a:pt x="514159" y="2506903"/>
                </a:lnTo>
                <a:lnTo>
                  <a:pt x="522008" y="2507411"/>
                </a:lnTo>
                <a:lnTo>
                  <a:pt x="529717" y="2504770"/>
                </a:lnTo>
                <a:lnTo>
                  <a:pt x="648360" y="2435568"/>
                </a:lnTo>
                <a:lnTo>
                  <a:pt x="683641" y="2414994"/>
                </a:lnTo>
                <a:close/>
              </a:path>
              <a:path w="6047740" h="2556510">
                <a:moveTo>
                  <a:pt x="826897" y="92417"/>
                </a:moveTo>
                <a:lnTo>
                  <a:pt x="791616" y="71843"/>
                </a:lnTo>
                <a:lnTo>
                  <a:pt x="672973" y="2628"/>
                </a:lnTo>
                <a:lnTo>
                  <a:pt x="665264" y="0"/>
                </a:lnTo>
                <a:lnTo>
                  <a:pt x="657415" y="508"/>
                </a:lnTo>
                <a:lnTo>
                  <a:pt x="650316" y="3924"/>
                </a:lnTo>
                <a:lnTo>
                  <a:pt x="644906" y="9994"/>
                </a:lnTo>
                <a:lnTo>
                  <a:pt x="642264" y="17780"/>
                </a:lnTo>
                <a:lnTo>
                  <a:pt x="642772" y="25666"/>
                </a:lnTo>
                <a:lnTo>
                  <a:pt x="646188" y="32766"/>
                </a:lnTo>
                <a:lnTo>
                  <a:pt x="652272" y="38188"/>
                </a:lnTo>
                <a:lnTo>
                  <a:pt x="709955" y="71843"/>
                </a:lnTo>
                <a:lnTo>
                  <a:pt x="143256" y="71843"/>
                </a:lnTo>
                <a:lnTo>
                  <a:pt x="143256" y="112991"/>
                </a:lnTo>
                <a:lnTo>
                  <a:pt x="709955" y="112991"/>
                </a:lnTo>
                <a:lnTo>
                  <a:pt x="745223" y="92417"/>
                </a:lnTo>
                <a:lnTo>
                  <a:pt x="709955" y="112991"/>
                </a:lnTo>
                <a:lnTo>
                  <a:pt x="652272" y="146646"/>
                </a:lnTo>
                <a:lnTo>
                  <a:pt x="642264" y="167068"/>
                </a:lnTo>
                <a:lnTo>
                  <a:pt x="644906" y="174840"/>
                </a:lnTo>
                <a:lnTo>
                  <a:pt x="650316" y="180924"/>
                </a:lnTo>
                <a:lnTo>
                  <a:pt x="657415" y="184340"/>
                </a:lnTo>
                <a:lnTo>
                  <a:pt x="665264" y="184848"/>
                </a:lnTo>
                <a:lnTo>
                  <a:pt x="672973" y="182206"/>
                </a:lnTo>
                <a:lnTo>
                  <a:pt x="791616" y="112991"/>
                </a:lnTo>
                <a:lnTo>
                  <a:pt x="826897" y="92417"/>
                </a:lnTo>
                <a:close/>
              </a:path>
              <a:path w="6047740" h="2556510">
                <a:moveTo>
                  <a:pt x="2814701" y="261200"/>
                </a:moveTo>
                <a:lnTo>
                  <a:pt x="2808643" y="109562"/>
                </a:lnTo>
                <a:lnTo>
                  <a:pt x="2807589" y="83159"/>
                </a:lnTo>
                <a:lnTo>
                  <a:pt x="2656078" y="177126"/>
                </a:lnTo>
                <a:lnTo>
                  <a:pt x="2650134" y="182714"/>
                </a:lnTo>
                <a:lnTo>
                  <a:pt x="2646908" y="189915"/>
                </a:lnTo>
                <a:lnTo>
                  <a:pt x="2646629" y="197802"/>
                </a:lnTo>
                <a:lnTo>
                  <a:pt x="2649474" y="205447"/>
                </a:lnTo>
                <a:lnTo>
                  <a:pt x="2655049" y="211391"/>
                </a:lnTo>
                <a:lnTo>
                  <a:pt x="2662250" y="214617"/>
                </a:lnTo>
                <a:lnTo>
                  <a:pt x="2670137" y="214896"/>
                </a:lnTo>
                <a:lnTo>
                  <a:pt x="2677795" y="212051"/>
                </a:lnTo>
                <a:lnTo>
                  <a:pt x="2734551" y="176847"/>
                </a:lnTo>
                <a:lnTo>
                  <a:pt x="1550784" y="2408263"/>
                </a:lnTo>
                <a:lnTo>
                  <a:pt x="1547622" y="2408148"/>
                </a:lnTo>
                <a:lnTo>
                  <a:pt x="1547368" y="2414689"/>
                </a:lnTo>
                <a:lnTo>
                  <a:pt x="1528699" y="2449893"/>
                </a:lnTo>
                <a:lnTo>
                  <a:pt x="1565021" y="2469184"/>
                </a:lnTo>
                <a:lnTo>
                  <a:pt x="1575054" y="2450274"/>
                </a:lnTo>
                <a:lnTo>
                  <a:pt x="2618016" y="2485936"/>
                </a:lnTo>
                <a:lnTo>
                  <a:pt x="2559177" y="2517597"/>
                </a:lnTo>
                <a:lnTo>
                  <a:pt x="2552877" y="2522829"/>
                </a:lnTo>
                <a:lnTo>
                  <a:pt x="2549220" y="2529802"/>
                </a:lnTo>
                <a:lnTo>
                  <a:pt x="2548432" y="2537650"/>
                </a:lnTo>
                <a:lnTo>
                  <a:pt x="2550795" y="2545461"/>
                </a:lnTo>
                <a:lnTo>
                  <a:pt x="2556052" y="2551760"/>
                </a:lnTo>
                <a:lnTo>
                  <a:pt x="2563050" y="2555417"/>
                </a:lnTo>
                <a:lnTo>
                  <a:pt x="2570899" y="2556205"/>
                </a:lnTo>
                <a:lnTo>
                  <a:pt x="2578735" y="2553830"/>
                </a:lnTo>
                <a:lnTo>
                  <a:pt x="2699982" y="2488527"/>
                </a:lnTo>
                <a:lnTo>
                  <a:pt x="2735580" y="2469362"/>
                </a:lnTo>
                <a:lnTo>
                  <a:pt x="2584831" y="2374379"/>
                </a:lnTo>
                <a:lnTo>
                  <a:pt x="2577173" y="2371483"/>
                </a:lnTo>
                <a:lnTo>
                  <a:pt x="2569286" y="2371725"/>
                </a:lnTo>
                <a:lnTo>
                  <a:pt x="2562085" y="2374900"/>
                </a:lnTo>
                <a:lnTo>
                  <a:pt x="2556510" y="2380805"/>
                </a:lnTo>
                <a:lnTo>
                  <a:pt x="2553589" y="2388451"/>
                </a:lnTo>
                <a:lnTo>
                  <a:pt x="2553817" y="2396337"/>
                </a:lnTo>
                <a:lnTo>
                  <a:pt x="2556980" y="2403551"/>
                </a:lnTo>
                <a:lnTo>
                  <a:pt x="2562860" y="2409190"/>
                </a:lnTo>
                <a:lnTo>
                  <a:pt x="2619362" y="2444813"/>
                </a:lnTo>
                <a:lnTo>
                  <a:pt x="1596504" y="2409825"/>
                </a:lnTo>
                <a:lnTo>
                  <a:pt x="2770936" y="196037"/>
                </a:lnTo>
                <a:lnTo>
                  <a:pt x="2773680" y="262851"/>
                </a:lnTo>
                <a:lnTo>
                  <a:pt x="2775585" y="270827"/>
                </a:lnTo>
                <a:lnTo>
                  <a:pt x="2780246" y="277190"/>
                </a:lnTo>
                <a:lnTo>
                  <a:pt x="2786964" y="281343"/>
                </a:lnTo>
                <a:lnTo>
                  <a:pt x="2795016" y="282663"/>
                </a:lnTo>
                <a:lnTo>
                  <a:pt x="2802928" y="280708"/>
                </a:lnTo>
                <a:lnTo>
                  <a:pt x="2809278" y="276034"/>
                </a:lnTo>
                <a:lnTo>
                  <a:pt x="2813418" y="269316"/>
                </a:lnTo>
                <a:lnTo>
                  <a:pt x="2814701" y="261200"/>
                </a:lnTo>
                <a:close/>
              </a:path>
              <a:path w="6047740" h="2556510">
                <a:moveTo>
                  <a:pt x="6047359" y="1348193"/>
                </a:moveTo>
                <a:lnTo>
                  <a:pt x="6012078" y="1327619"/>
                </a:lnTo>
                <a:lnTo>
                  <a:pt x="5893435" y="1258404"/>
                </a:lnTo>
                <a:lnTo>
                  <a:pt x="5885650" y="1255776"/>
                </a:lnTo>
                <a:lnTo>
                  <a:pt x="5877763" y="1256284"/>
                </a:lnTo>
                <a:lnTo>
                  <a:pt x="5870664" y="1259700"/>
                </a:lnTo>
                <a:lnTo>
                  <a:pt x="5865241" y="1265770"/>
                </a:lnTo>
                <a:lnTo>
                  <a:pt x="5862599" y="1273556"/>
                </a:lnTo>
                <a:lnTo>
                  <a:pt x="5863120" y="1281442"/>
                </a:lnTo>
                <a:lnTo>
                  <a:pt x="5866574" y="1288542"/>
                </a:lnTo>
                <a:lnTo>
                  <a:pt x="5872734" y="1293964"/>
                </a:lnTo>
                <a:lnTo>
                  <a:pt x="5930354" y="1327619"/>
                </a:lnTo>
                <a:lnTo>
                  <a:pt x="5183124" y="1327619"/>
                </a:lnTo>
                <a:lnTo>
                  <a:pt x="5183124" y="1368767"/>
                </a:lnTo>
                <a:lnTo>
                  <a:pt x="5930354" y="1368767"/>
                </a:lnTo>
                <a:lnTo>
                  <a:pt x="5872734" y="1402422"/>
                </a:lnTo>
                <a:lnTo>
                  <a:pt x="5866574" y="1407858"/>
                </a:lnTo>
                <a:lnTo>
                  <a:pt x="5863120" y="1414957"/>
                </a:lnTo>
                <a:lnTo>
                  <a:pt x="5862599" y="1422844"/>
                </a:lnTo>
                <a:lnTo>
                  <a:pt x="5865241" y="1430616"/>
                </a:lnTo>
                <a:lnTo>
                  <a:pt x="5870664" y="1436700"/>
                </a:lnTo>
                <a:lnTo>
                  <a:pt x="5877763" y="1440116"/>
                </a:lnTo>
                <a:lnTo>
                  <a:pt x="5885650" y="1440624"/>
                </a:lnTo>
                <a:lnTo>
                  <a:pt x="5893435" y="1437982"/>
                </a:lnTo>
                <a:lnTo>
                  <a:pt x="6012078" y="1368767"/>
                </a:lnTo>
                <a:lnTo>
                  <a:pt x="6047359" y="134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7088" y="3069335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832" y="5373623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1904" y="4364735"/>
            <a:ext cx="684530" cy="37084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27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1/0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61434" y="5448046"/>
            <a:ext cx="876935" cy="1084580"/>
            <a:chOff x="4361434" y="5448046"/>
            <a:chExt cx="876935" cy="1084580"/>
          </a:xfrm>
        </p:grpSpPr>
        <p:sp>
          <p:nvSpPr>
            <p:cNvPr id="20" name="object 20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3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5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3" y="1071371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5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5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3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5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3" y="1071371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6102" y="5829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05809" y="1772411"/>
            <a:ext cx="7301230" cy="4218305"/>
            <a:chOff x="3305809" y="1772411"/>
            <a:chExt cx="7301230" cy="4218305"/>
          </a:xfrm>
        </p:grpSpPr>
        <p:sp>
          <p:nvSpPr>
            <p:cNvPr id="24" name="object 24"/>
            <p:cNvSpPr/>
            <p:nvPr/>
          </p:nvSpPr>
          <p:spPr>
            <a:xfrm>
              <a:off x="3305810" y="3512604"/>
              <a:ext cx="1136015" cy="2478405"/>
            </a:xfrm>
            <a:custGeom>
              <a:avLst/>
              <a:gdLst/>
              <a:ahLst/>
              <a:cxnLst/>
              <a:rect l="l" t="t" r="r" b="b"/>
              <a:pathLst>
                <a:path w="1136014" h="2478404">
                  <a:moveTo>
                    <a:pt x="1135507" y="92417"/>
                  </a:moveTo>
                  <a:lnTo>
                    <a:pt x="1100226" y="71843"/>
                  </a:lnTo>
                  <a:lnTo>
                    <a:pt x="981583" y="2628"/>
                  </a:lnTo>
                  <a:lnTo>
                    <a:pt x="973874" y="0"/>
                  </a:lnTo>
                  <a:lnTo>
                    <a:pt x="966025" y="508"/>
                  </a:lnTo>
                  <a:lnTo>
                    <a:pt x="958926" y="3924"/>
                  </a:lnTo>
                  <a:lnTo>
                    <a:pt x="953516" y="9994"/>
                  </a:lnTo>
                  <a:lnTo>
                    <a:pt x="950874" y="17780"/>
                  </a:lnTo>
                  <a:lnTo>
                    <a:pt x="951382" y="25666"/>
                  </a:lnTo>
                  <a:lnTo>
                    <a:pt x="954798" y="32766"/>
                  </a:lnTo>
                  <a:lnTo>
                    <a:pt x="960882" y="38188"/>
                  </a:lnTo>
                  <a:lnTo>
                    <a:pt x="1018565" y="71843"/>
                  </a:lnTo>
                  <a:lnTo>
                    <a:pt x="18783" y="71843"/>
                  </a:lnTo>
                  <a:lnTo>
                    <a:pt x="18783" y="92430"/>
                  </a:lnTo>
                  <a:lnTo>
                    <a:pt x="0" y="100672"/>
                  </a:lnTo>
                  <a:lnTo>
                    <a:pt x="997635" y="2379167"/>
                  </a:lnTo>
                  <a:lnTo>
                    <a:pt x="943737" y="2339835"/>
                  </a:lnTo>
                  <a:lnTo>
                    <a:pt x="936320" y="2336431"/>
                  </a:lnTo>
                  <a:lnTo>
                    <a:pt x="928433" y="2336139"/>
                  </a:lnTo>
                  <a:lnTo>
                    <a:pt x="921016" y="2338832"/>
                  </a:lnTo>
                  <a:lnTo>
                    <a:pt x="915035" y="2344343"/>
                  </a:lnTo>
                  <a:lnTo>
                    <a:pt x="911593" y="2351773"/>
                  </a:lnTo>
                  <a:lnTo>
                    <a:pt x="911301" y="2359647"/>
                  </a:lnTo>
                  <a:lnTo>
                    <a:pt x="913980" y="2367064"/>
                  </a:lnTo>
                  <a:lnTo>
                    <a:pt x="919480" y="2373084"/>
                  </a:lnTo>
                  <a:lnTo>
                    <a:pt x="1063498" y="2478062"/>
                  </a:lnTo>
                  <a:lnTo>
                    <a:pt x="1066863" y="2448915"/>
                  </a:lnTo>
                  <a:lnTo>
                    <a:pt x="1083945" y="2301062"/>
                  </a:lnTo>
                  <a:lnTo>
                    <a:pt x="1083246" y="2292921"/>
                  </a:lnTo>
                  <a:lnTo>
                    <a:pt x="1079639" y="2285923"/>
                  </a:lnTo>
                  <a:lnTo>
                    <a:pt x="1073670" y="2280793"/>
                  </a:lnTo>
                  <a:lnTo>
                    <a:pt x="1065911" y="2278253"/>
                  </a:lnTo>
                  <a:lnTo>
                    <a:pt x="1057757" y="2278938"/>
                  </a:lnTo>
                  <a:lnTo>
                    <a:pt x="1050759" y="2282571"/>
                  </a:lnTo>
                  <a:lnTo>
                    <a:pt x="1045616" y="2288565"/>
                  </a:lnTo>
                  <a:lnTo>
                    <a:pt x="1043051" y="2296325"/>
                  </a:lnTo>
                  <a:lnTo>
                    <a:pt x="1035380" y="2362720"/>
                  </a:lnTo>
                  <a:lnTo>
                    <a:pt x="50215" y="112991"/>
                  </a:lnTo>
                  <a:lnTo>
                    <a:pt x="1018565" y="112991"/>
                  </a:lnTo>
                  <a:lnTo>
                    <a:pt x="1053833" y="92417"/>
                  </a:lnTo>
                  <a:lnTo>
                    <a:pt x="1018565" y="112991"/>
                  </a:lnTo>
                  <a:lnTo>
                    <a:pt x="960882" y="146646"/>
                  </a:lnTo>
                  <a:lnTo>
                    <a:pt x="950874" y="167068"/>
                  </a:lnTo>
                  <a:lnTo>
                    <a:pt x="953516" y="174840"/>
                  </a:lnTo>
                  <a:lnTo>
                    <a:pt x="958926" y="180924"/>
                  </a:lnTo>
                  <a:lnTo>
                    <a:pt x="966012" y="184340"/>
                  </a:lnTo>
                  <a:lnTo>
                    <a:pt x="973874" y="184848"/>
                  </a:lnTo>
                  <a:lnTo>
                    <a:pt x="981583" y="182206"/>
                  </a:lnTo>
                  <a:lnTo>
                    <a:pt x="1100226" y="112991"/>
                  </a:lnTo>
                  <a:lnTo>
                    <a:pt x="1135507" y="9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431291" y="0"/>
                  </a:moveTo>
                  <a:lnTo>
                    <a:pt x="389746" y="2451"/>
                  </a:lnTo>
                  <a:lnTo>
                    <a:pt x="349321" y="9657"/>
                  </a:lnTo>
                  <a:lnTo>
                    <a:pt x="310194" y="21391"/>
                  </a:lnTo>
                  <a:lnTo>
                    <a:pt x="272549" y="37432"/>
                  </a:lnTo>
                  <a:lnTo>
                    <a:pt x="236564" y="57553"/>
                  </a:lnTo>
                  <a:lnTo>
                    <a:pt x="202420" y="81531"/>
                  </a:lnTo>
                  <a:lnTo>
                    <a:pt x="170298" y="109141"/>
                  </a:lnTo>
                  <a:lnTo>
                    <a:pt x="140378" y="140159"/>
                  </a:lnTo>
                  <a:lnTo>
                    <a:pt x="112842" y="174361"/>
                  </a:lnTo>
                  <a:lnTo>
                    <a:pt x="87869" y="211523"/>
                  </a:lnTo>
                  <a:lnTo>
                    <a:pt x="65640" y="251420"/>
                  </a:lnTo>
                  <a:lnTo>
                    <a:pt x="46335" y="293828"/>
                  </a:lnTo>
                  <a:lnTo>
                    <a:pt x="30136" y="338523"/>
                  </a:lnTo>
                  <a:lnTo>
                    <a:pt x="17222" y="385281"/>
                  </a:lnTo>
                  <a:lnTo>
                    <a:pt x="7774" y="433877"/>
                  </a:lnTo>
                  <a:lnTo>
                    <a:pt x="1973" y="484086"/>
                  </a:lnTo>
                  <a:lnTo>
                    <a:pt x="0" y="535686"/>
                  </a:lnTo>
                  <a:lnTo>
                    <a:pt x="1973" y="587285"/>
                  </a:lnTo>
                  <a:lnTo>
                    <a:pt x="7774" y="637494"/>
                  </a:lnTo>
                  <a:lnTo>
                    <a:pt x="17222" y="686090"/>
                  </a:lnTo>
                  <a:lnTo>
                    <a:pt x="30136" y="732848"/>
                  </a:lnTo>
                  <a:lnTo>
                    <a:pt x="46335" y="777543"/>
                  </a:lnTo>
                  <a:lnTo>
                    <a:pt x="65640" y="819951"/>
                  </a:lnTo>
                  <a:lnTo>
                    <a:pt x="87869" y="859848"/>
                  </a:lnTo>
                  <a:lnTo>
                    <a:pt x="112842" y="897010"/>
                  </a:lnTo>
                  <a:lnTo>
                    <a:pt x="140378" y="931212"/>
                  </a:lnTo>
                  <a:lnTo>
                    <a:pt x="170298" y="962230"/>
                  </a:lnTo>
                  <a:lnTo>
                    <a:pt x="202420" y="989840"/>
                  </a:lnTo>
                  <a:lnTo>
                    <a:pt x="236564" y="1013818"/>
                  </a:lnTo>
                  <a:lnTo>
                    <a:pt x="272549" y="1033939"/>
                  </a:lnTo>
                  <a:lnTo>
                    <a:pt x="310194" y="1049980"/>
                  </a:lnTo>
                  <a:lnTo>
                    <a:pt x="349321" y="1061714"/>
                  </a:lnTo>
                  <a:lnTo>
                    <a:pt x="389746" y="1068920"/>
                  </a:lnTo>
                  <a:lnTo>
                    <a:pt x="431291" y="1071372"/>
                  </a:lnTo>
                  <a:lnTo>
                    <a:pt x="472837" y="1068920"/>
                  </a:lnTo>
                  <a:lnTo>
                    <a:pt x="513262" y="1061714"/>
                  </a:lnTo>
                  <a:lnTo>
                    <a:pt x="552389" y="1049980"/>
                  </a:lnTo>
                  <a:lnTo>
                    <a:pt x="590034" y="1033939"/>
                  </a:lnTo>
                  <a:lnTo>
                    <a:pt x="626019" y="1013818"/>
                  </a:lnTo>
                  <a:lnTo>
                    <a:pt x="660163" y="989840"/>
                  </a:lnTo>
                  <a:lnTo>
                    <a:pt x="692285" y="962230"/>
                  </a:lnTo>
                  <a:lnTo>
                    <a:pt x="722205" y="931212"/>
                  </a:lnTo>
                  <a:lnTo>
                    <a:pt x="749741" y="897010"/>
                  </a:lnTo>
                  <a:lnTo>
                    <a:pt x="774714" y="859848"/>
                  </a:lnTo>
                  <a:lnTo>
                    <a:pt x="796943" y="819951"/>
                  </a:lnTo>
                  <a:lnTo>
                    <a:pt x="816248" y="777543"/>
                  </a:lnTo>
                  <a:lnTo>
                    <a:pt x="832447" y="732848"/>
                  </a:lnTo>
                  <a:lnTo>
                    <a:pt x="845361" y="686090"/>
                  </a:lnTo>
                  <a:lnTo>
                    <a:pt x="854809" y="637494"/>
                  </a:lnTo>
                  <a:lnTo>
                    <a:pt x="860610" y="587285"/>
                  </a:lnTo>
                  <a:lnTo>
                    <a:pt x="862583" y="535686"/>
                  </a:lnTo>
                  <a:lnTo>
                    <a:pt x="860610" y="484086"/>
                  </a:lnTo>
                  <a:lnTo>
                    <a:pt x="854809" y="433877"/>
                  </a:lnTo>
                  <a:lnTo>
                    <a:pt x="845361" y="385281"/>
                  </a:lnTo>
                  <a:lnTo>
                    <a:pt x="832447" y="338523"/>
                  </a:lnTo>
                  <a:lnTo>
                    <a:pt x="816248" y="293828"/>
                  </a:lnTo>
                  <a:lnTo>
                    <a:pt x="796943" y="251420"/>
                  </a:lnTo>
                  <a:lnTo>
                    <a:pt x="774714" y="211523"/>
                  </a:lnTo>
                  <a:lnTo>
                    <a:pt x="749741" y="174361"/>
                  </a:lnTo>
                  <a:lnTo>
                    <a:pt x="722205" y="140159"/>
                  </a:lnTo>
                  <a:lnTo>
                    <a:pt x="692285" y="109141"/>
                  </a:lnTo>
                  <a:lnTo>
                    <a:pt x="660163" y="81531"/>
                  </a:lnTo>
                  <a:lnTo>
                    <a:pt x="626019" y="57553"/>
                  </a:lnTo>
                  <a:lnTo>
                    <a:pt x="590034" y="37432"/>
                  </a:lnTo>
                  <a:lnTo>
                    <a:pt x="552389" y="21391"/>
                  </a:lnTo>
                  <a:lnTo>
                    <a:pt x="513262" y="9657"/>
                  </a:lnTo>
                  <a:lnTo>
                    <a:pt x="472837" y="2451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0" y="535686"/>
                  </a:moveTo>
                  <a:lnTo>
                    <a:pt x="1973" y="484086"/>
                  </a:lnTo>
                  <a:lnTo>
                    <a:pt x="7774" y="433877"/>
                  </a:lnTo>
                  <a:lnTo>
                    <a:pt x="17222" y="385281"/>
                  </a:lnTo>
                  <a:lnTo>
                    <a:pt x="30136" y="338523"/>
                  </a:lnTo>
                  <a:lnTo>
                    <a:pt x="46335" y="293828"/>
                  </a:lnTo>
                  <a:lnTo>
                    <a:pt x="65640" y="251420"/>
                  </a:lnTo>
                  <a:lnTo>
                    <a:pt x="87869" y="211523"/>
                  </a:lnTo>
                  <a:lnTo>
                    <a:pt x="112842" y="174361"/>
                  </a:lnTo>
                  <a:lnTo>
                    <a:pt x="140378" y="140159"/>
                  </a:lnTo>
                  <a:lnTo>
                    <a:pt x="170298" y="109141"/>
                  </a:lnTo>
                  <a:lnTo>
                    <a:pt x="202420" y="81531"/>
                  </a:lnTo>
                  <a:lnTo>
                    <a:pt x="236564" y="57553"/>
                  </a:lnTo>
                  <a:lnTo>
                    <a:pt x="272549" y="37432"/>
                  </a:lnTo>
                  <a:lnTo>
                    <a:pt x="310194" y="21391"/>
                  </a:lnTo>
                  <a:lnTo>
                    <a:pt x="349321" y="9657"/>
                  </a:lnTo>
                  <a:lnTo>
                    <a:pt x="389746" y="2451"/>
                  </a:lnTo>
                  <a:lnTo>
                    <a:pt x="431291" y="0"/>
                  </a:lnTo>
                  <a:lnTo>
                    <a:pt x="472837" y="2451"/>
                  </a:lnTo>
                  <a:lnTo>
                    <a:pt x="513262" y="9657"/>
                  </a:lnTo>
                  <a:lnTo>
                    <a:pt x="552389" y="21391"/>
                  </a:lnTo>
                  <a:lnTo>
                    <a:pt x="590034" y="37432"/>
                  </a:lnTo>
                  <a:lnTo>
                    <a:pt x="626019" y="57553"/>
                  </a:lnTo>
                  <a:lnTo>
                    <a:pt x="660163" y="81531"/>
                  </a:lnTo>
                  <a:lnTo>
                    <a:pt x="692285" y="109141"/>
                  </a:lnTo>
                  <a:lnTo>
                    <a:pt x="722205" y="140159"/>
                  </a:lnTo>
                  <a:lnTo>
                    <a:pt x="749741" y="174361"/>
                  </a:lnTo>
                  <a:lnTo>
                    <a:pt x="774714" y="211523"/>
                  </a:lnTo>
                  <a:lnTo>
                    <a:pt x="796943" y="251420"/>
                  </a:lnTo>
                  <a:lnTo>
                    <a:pt x="816248" y="293828"/>
                  </a:lnTo>
                  <a:lnTo>
                    <a:pt x="832447" y="338523"/>
                  </a:lnTo>
                  <a:lnTo>
                    <a:pt x="845361" y="385281"/>
                  </a:lnTo>
                  <a:lnTo>
                    <a:pt x="854809" y="433877"/>
                  </a:lnTo>
                  <a:lnTo>
                    <a:pt x="860610" y="484086"/>
                  </a:lnTo>
                  <a:lnTo>
                    <a:pt x="862583" y="535686"/>
                  </a:lnTo>
                  <a:lnTo>
                    <a:pt x="860610" y="587285"/>
                  </a:lnTo>
                  <a:lnTo>
                    <a:pt x="854809" y="637494"/>
                  </a:lnTo>
                  <a:lnTo>
                    <a:pt x="845361" y="686090"/>
                  </a:lnTo>
                  <a:lnTo>
                    <a:pt x="832447" y="732848"/>
                  </a:lnTo>
                  <a:lnTo>
                    <a:pt x="816248" y="777543"/>
                  </a:lnTo>
                  <a:lnTo>
                    <a:pt x="796943" y="819951"/>
                  </a:lnTo>
                  <a:lnTo>
                    <a:pt x="774714" y="859848"/>
                  </a:lnTo>
                  <a:lnTo>
                    <a:pt x="749741" y="897010"/>
                  </a:lnTo>
                  <a:lnTo>
                    <a:pt x="722205" y="931212"/>
                  </a:lnTo>
                  <a:lnTo>
                    <a:pt x="692285" y="962230"/>
                  </a:lnTo>
                  <a:lnTo>
                    <a:pt x="660163" y="989840"/>
                  </a:lnTo>
                  <a:lnTo>
                    <a:pt x="626019" y="1013818"/>
                  </a:lnTo>
                  <a:lnTo>
                    <a:pt x="590034" y="1033939"/>
                  </a:lnTo>
                  <a:lnTo>
                    <a:pt x="552389" y="1049980"/>
                  </a:lnTo>
                  <a:lnTo>
                    <a:pt x="513262" y="1061714"/>
                  </a:lnTo>
                  <a:lnTo>
                    <a:pt x="472837" y="1068920"/>
                  </a:lnTo>
                  <a:lnTo>
                    <a:pt x="431291" y="1071372"/>
                  </a:lnTo>
                  <a:lnTo>
                    <a:pt x="389746" y="1068920"/>
                  </a:lnTo>
                  <a:lnTo>
                    <a:pt x="349321" y="1061714"/>
                  </a:lnTo>
                  <a:lnTo>
                    <a:pt x="310194" y="1049980"/>
                  </a:lnTo>
                  <a:lnTo>
                    <a:pt x="272549" y="1033939"/>
                  </a:lnTo>
                  <a:lnTo>
                    <a:pt x="236564" y="1013818"/>
                  </a:lnTo>
                  <a:lnTo>
                    <a:pt x="202420" y="989840"/>
                  </a:lnTo>
                  <a:lnTo>
                    <a:pt x="170298" y="962230"/>
                  </a:lnTo>
                  <a:lnTo>
                    <a:pt x="140378" y="931212"/>
                  </a:lnTo>
                  <a:lnTo>
                    <a:pt x="112842" y="897010"/>
                  </a:lnTo>
                  <a:lnTo>
                    <a:pt x="87869" y="859848"/>
                  </a:lnTo>
                  <a:lnTo>
                    <a:pt x="65640" y="819951"/>
                  </a:lnTo>
                  <a:lnTo>
                    <a:pt x="46335" y="777543"/>
                  </a:lnTo>
                  <a:lnTo>
                    <a:pt x="30136" y="732848"/>
                  </a:lnTo>
                  <a:lnTo>
                    <a:pt x="17222" y="686090"/>
                  </a:lnTo>
                  <a:lnTo>
                    <a:pt x="7774" y="637494"/>
                  </a:lnTo>
                  <a:lnTo>
                    <a:pt x="1973" y="58728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2319" y="3969130"/>
              <a:ext cx="861060" cy="1657985"/>
            </a:xfrm>
            <a:custGeom>
              <a:avLst/>
              <a:gdLst/>
              <a:ahLst/>
              <a:cxnLst/>
              <a:rect l="l" t="t" r="r" b="b"/>
              <a:pathLst>
                <a:path w="861060" h="1657985">
                  <a:moveTo>
                    <a:pt x="860552" y="868680"/>
                  </a:moveTo>
                  <a:lnTo>
                    <a:pt x="860158" y="868768"/>
                  </a:lnTo>
                  <a:lnTo>
                    <a:pt x="856678" y="852297"/>
                  </a:lnTo>
                  <a:lnTo>
                    <a:pt x="823341" y="694436"/>
                  </a:lnTo>
                  <a:lnTo>
                    <a:pt x="820064" y="686904"/>
                  </a:lnTo>
                  <a:lnTo>
                    <a:pt x="814374" y="681405"/>
                  </a:lnTo>
                  <a:lnTo>
                    <a:pt x="807085" y="678459"/>
                  </a:lnTo>
                  <a:lnTo>
                    <a:pt x="798957" y="678561"/>
                  </a:lnTo>
                  <a:lnTo>
                    <a:pt x="791413" y="681774"/>
                  </a:lnTo>
                  <a:lnTo>
                    <a:pt x="785914" y="687425"/>
                  </a:lnTo>
                  <a:lnTo>
                    <a:pt x="783094" y="694436"/>
                  </a:lnTo>
                  <a:lnTo>
                    <a:pt x="783082" y="702945"/>
                  </a:lnTo>
                  <a:lnTo>
                    <a:pt x="796848" y="768324"/>
                  </a:lnTo>
                  <a:lnTo>
                    <a:pt x="100711" y="0"/>
                  </a:lnTo>
                  <a:lnTo>
                    <a:pt x="70231" y="27686"/>
                  </a:lnTo>
                  <a:lnTo>
                    <a:pt x="766381" y="795909"/>
                  </a:lnTo>
                  <a:lnTo>
                    <a:pt x="702691" y="775716"/>
                  </a:lnTo>
                  <a:lnTo>
                    <a:pt x="676021" y="797280"/>
                  </a:lnTo>
                  <a:lnTo>
                    <a:pt x="678243" y="804837"/>
                  </a:lnTo>
                  <a:lnTo>
                    <a:pt x="683120" y="811009"/>
                  </a:lnTo>
                  <a:lnTo>
                    <a:pt x="690245" y="814959"/>
                  </a:lnTo>
                  <a:lnTo>
                    <a:pt x="860082" y="868781"/>
                  </a:lnTo>
                  <a:lnTo>
                    <a:pt x="686308" y="906272"/>
                  </a:lnTo>
                  <a:lnTo>
                    <a:pt x="678840" y="909548"/>
                  </a:lnTo>
                  <a:lnTo>
                    <a:pt x="673379" y="915250"/>
                  </a:lnTo>
                  <a:lnTo>
                    <a:pt x="670445" y="922578"/>
                  </a:lnTo>
                  <a:lnTo>
                    <a:pt x="670560" y="930783"/>
                  </a:lnTo>
                  <a:lnTo>
                    <a:pt x="673823" y="938250"/>
                  </a:lnTo>
                  <a:lnTo>
                    <a:pt x="679526" y="943711"/>
                  </a:lnTo>
                  <a:lnTo>
                    <a:pt x="686854" y="946645"/>
                  </a:lnTo>
                  <a:lnTo>
                    <a:pt x="695071" y="946531"/>
                  </a:lnTo>
                  <a:lnTo>
                    <a:pt x="760272" y="932484"/>
                  </a:lnTo>
                  <a:lnTo>
                    <a:pt x="0" y="1627149"/>
                  </a:lnTo>
                  <a:lnTo>
                    <a:pt x="27686" y="1657527"/>
                  </a:lnTo>
                  <a:lnTo>
                    <a:pt x="788098" y="962825"/>
                  </a:lnTo>
                  <a:lnTo>
                    <a:pt x="768223" y="1026541"/>
                  </a:lnTo>
                  <a:lnTo>
                    <a:pt x="789838" y="1053185"/>
                  </a:lnTo>
                  <a:lnTo>
                    <a:pt x="797382" y="1050925"/>
                  </a:lnTo>
                  <a:lnTo>
                    <a:pt x="803516" y="1046010"/>
                  </a:lnTo>
                  <a:lnTo>
                    <a:pt x="807466" y="1038860"/>
                  </a:lnTo>
                  <a:lnTo>
                    <a:pt x="856665" y="881126"/>
                  </a:lnTo>
                  <a:lnTo>
                    <a:pt x="860552" y="868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63" y="1772411"/>
              <a:ext cx="3503676" cy="252069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879591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96155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0"/>
            <a:ext cx="3817620" cy="1557527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764919" y="117729"/>
            <a:ext cx="4053204" cy="12490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66850" marR="5080" indent="-1454150">
              <a:lnSpc>
                <a:spcPct val="100800"/>
              </a:lnSpc>
              <a:spcBef>
                <a:spcPts val="55"/>
              </a:spcBef>
            </a:pPr>
            <a:r>
              <a:rPr sz="4000" spc="-15" dirty="0">
                <a:solidFill>
                  <a:srgbClr val="000000"/>
                </a:solidFill>
              </a:rPr>
              <a:t>Activation</a:t>
            </a:r>
            <a:r>
              <a:rPr sz="4000" spc="-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function </a:t>
            </a:r>
            <a:r>
              <a:rPr sz="4000" spc="-89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input</a:t>
            </a:r>
            <a:endParaRPr sz="4000"/>
          </a:p>
        </p:txBody>
      </p:sp>
      <p:sp>
        <p:nvSpPr>
          <p:cNvPr id="33" name="object 33"/>
          <p:cNvSpPr txBox="1"/>
          <p:nvPr/>
        </p:nvSpPr>
        <p:spPr>
          <a:xfrm>
            <a:off x="6960107" y="5085588"/>
            <a:ext cx="467995" cy="52324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286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80"/>
              </a:spcBef>
            </a:pPr>
            <a:r>
              <a:rPr sz="2800" b="1" spc="-25" dirty="0">
                <a:latin typeface="Calibri"/>
                <a:cs typeface="Calibri"/>
              </a:rPr>
              <a:t>Y</a:t>
            </a:r>
            <a:r>
              <a:rPr sz="2775" b="1" spc="-37" baseline="-21021" dirty="0">
                <a:latin typeface="Calibri"/>
                <a:cs typeface="Calibri"/>
              </a:rPr>
              <a:t>i</a:t>
            </a:r>
            <a:endParaRPr sz="2775" baseline="-21021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225796" y="4142232"/>
            <a:ext cx="1957070" cy="1525905"/>
            <a:chOff x="5225796" y="4142232"/>
            <a:chExt cx="1957070" cy="1525905"/>
          </a:xfrm>
        </p:grpSpPr>
        <p:sp>
          <p:nvSpPr>
            <p:cNvPr id="35" name="object 35"/>
            <p:cNvSpPr/>
            <p:nvPr/>
          </p:nvSpPr>
          <p:spPr>
            <a:xfrm>
              <a:off x="5231892" y="4148328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39">
                  <a:moveTo>
                    <a:pt x="972312" y="0"/>
                  </a:moveTo>
                  <a:lnTo>
                    <a:pt x="918967" y="1119"/>
                  </a:lnTo>
                  <a:lnTo>
                    <a:pt x="866374" y="4439"/>
                  </a:lnTo>
                  <a:lnTo>
                    <a:pt x="814606" y="9901"/>
                  </a:lnTo>
                  <a:lnTo>
                    <a:pt x="763739" y="17449"/>
                  </a:lnTo>
                  <a:lnTo>
                    <a:pt x="713845" y="27024"/>
                  </a:lnTo>
                  <a:lnTo>
                    <a:pt x="665000" y="38569"/>
                  </a:lnTo>
                  <a:lnTo>
                    <a:pt x="617277" y="52026"/>
                  </a:lnTo>
                  <a:lnTo>
                    <a:pt x="570750" y="67337"/>
                  </a:lnTo>
                  <a:lnTo>
                    <a:pt x="525495" y="84445"/>
                  </a:lnTo>
                  <a:lnTo>
                    <a:pt x="481583" y="103293"/>
                  </a:lnTo>
                  <a:lnTo>
                    <a:pt x="439092" y="123822"/>
                  </a:lnTo>
                  <a:lnTo>
                    <a:pt x="398093" y="145974"/>
                  </a:lnTo>
                  <a:lnTo>
                    <a:pt x="358661" y="169693"/>
                  </a:lnTo>
                  <a:lnTo>
                    <a:pt x="320871" y="194920"/>
                  </a:lnTo>
                  <a:lnTo>
                    <a:pt x="284797" y="221599"/>
                  </a:lnTo>
                  <a:lnTo>
                    <a:pt x="250513" y="249670"/>
                  </a:lnTo>
                  <a:lnTo>
                    <a:pt x="218092" y="279077"/>
                  </a:lnTo>
                  <a:lnTo>
                    <a:pt x="187610" y="309762"/>
                  </a:lnTo>
                  <a:lnTo>
                    <a:pt x="159140" y="341667"/>
                  </a:lnTo>
                  <a:lnTo>
                    <a:pt x="132757" y="374734"/>
                  </a:lnTo>
                  <a:lnTo>
                    <a:pt x="108534" y="408907"/>
                  </a:lnTo>
                  <a:lnTo>
                    <a:pt x="86546" y="444126"/>
                  </a:lnTo>
                  <a:lnTo>
                    <a:pt x="66868" y="480336"/>
                  </a:lnTo>
                  <a:lnTo>
                    <a:pt x="49572" y="517477"/>
                  </a:lnTo>
                  <a:lnTo>
                    <a:pt x="34734" y="555492"/>
                  </a:lnTo>
                  <a:lnTo>
                    <a:pt x="22427" y="594324"/>
                  </a:lnTo>
                  <a:lnTo>
                    <a:pt x="12726" y="633915"/>
                  </a:lnTo>
                  <a:lnTo>
                    <a:pt x="5705" y="674208"/>
                  </a:lnTo>
                  <a:lnTo>
                    <a:pt x="1438" y="715144"/>
                  </a:lnTo>
                  <a:lnTo>
                    <a:pt x="0" y="756666"/>
                  </a:lnTo>
                  <a:lnTo>
                    <a:pt x="1438" y="798187"/>
                  </a:lnTo>
                  <a:lnTo>
                    <a:pt x="5705" y="839123"/>
                  </a:lnTo>
                  <a:lnTo>
                    <a:pt x="12726" y="879416"/>
                  </a:lnTo>
                  <a:lnTo>
                    <a:pt x="22427" y="919007"/>
                  </a:lnTo>
                  <a:lnTo>
                    <a:pt x="34734" y="957839"/>
                  </a:lnTo>
                  <a:lnTo>
                    <a:pt x="49572" y="995854"/>
                  </a:lnTo>
                  <a:lnTo>
                    <a:pt x="66868" y="1032995"/>
                  </a:lnTo>
                  <a:lnTo>
                    <a:pt x="86546" y="1069205"/>
                  </a:lnTo>
                  <a:lnTo>
                    <a:pt x="108534" y="1104424"/>
                  </a:lnTo>
                  <a:lnTo>
                    <a:pt x="132757" y="1138597"/>
                  </a:lnTo>
                  <a:lnTo>
                    <a:pt x="159140" y="1171664"/>
                  </a:lnTo>
                  <a:lnTo>
                    <a:pt x="187610" y="1203569"/>
                  </a:lnTo>
                  <a:lnTo>
                    <a:pt x="218092" y="1234254"/>
                  </a:lnTo>
                  <a:lnTo>
                    <a:pt x="250513" y="1263661"/>
                  </a:lnTo>
                  <a:lnTo>
                    <a:pt x="284797" y="1291732"/>
                  </a:lnTo>
                  <a:lnTo>
                    <a:pt x="320871" y="1318411"/>
                  </a:lnTo>
                  <a:lnTo>
                    <a:pt x="358661" y="1343638"/>
                  </a:lnTo>
                  <a:lnTo>
                    <a:pt x="398093" y="1367357"/>
                  </a:lnTo>
                  <a:lnTo>
                    <a:pt x="439092" y="1389509"/>
                  </a:lnTo>
                  <a:lnTo>
                    <a:pt x="481584" y="1410038"/>
                  </a:lnTo>
                  <a:lnTo>
                    <a:pt x="525495" y="1428886"/>
                  </a:lnTo>
                  <a:lnTo>
                    <a:pt x="570750" y="1445994"/>
                  </a:lnTo>
                  <a:lnTo>
                    <a:pt x="617277" y="1461305"/>
                  </a:lnTo>
                  <a:lnTo>
                    <a:pt x="665000" y="1474762"/>
                  </a:lnTo>
                  <a:lnTo>
                    <a:pt x="713845" y="1486307"/>
                  </a:lnTo>
                  <a:lnTo>
                    <a:pt x="763739" y="1495882"/>
                  </a:lnTo>
                  <a:lnTo>
                    <a:pt x="814606" y="1503430"/>
                  </a:lnTo>
                  <a:lnTo>
                    <a:pt x="866374" y="1508892"/>
                  </a:lnTo>
                  <a:lnTo>
                    <a:pt x="918967" y="1512212"/>
                  </a:lnTo>
                  <a:lnTo>
                    <a:pt x="972312" y="1513332"/>
                  </a:lnTo>
                  <a:lnTo>
                    <a:pt x="1025656" y="1512212"/>
                  </a:lnTo>
                  <a:lnTo>
                    <a:pt x="1078249" y="1508892"/>
                  </a:lnTo>
                  <a:lnTo>
                    <a:pt x="1130017" y="1503430"/>
                  </a:lnTo>
                  <a:lnTo>
                    <a:pt x="1180884" y="1495882"/>
                  </a:lnTo>
                  <a:lnTo>
                    <a:pt x="1230778" y="1486307"/>
                  </a:lnTo>
                  <a:lnTo>
                    <a:pt x="1279623" y="1474762"/>
                  </a:lnTo>
                  <a:lnTo>
                    <a:pt x="1327346" y="1461305"/>
                  </a:lnTo>
                  <a:lnTo>
                    <a:pt x="1373873" y="1445994"/>
                  </a:lnTo>
                  <a:lnTo>
                    <a:pt x="1419128" y="1428886"/>
                  </a:lnTo>
                  <a:lnTo>
                    <a:pt x="1463040" y="1410038"/>
                  </a:lnTo>
                  <a:lnTo>
                    <a:pt x="1505531" y="1389509"/>
                  </a:lnTo>
                  <a:lnTo>
                    <a:pt x="1546530" y="1367357"/>
                  </a:lnTo>
                  <a:lnTo>
                    <a:pt x="1585962" y="1343638"/>
                  </a:lnTo>
                  <a:lnTo>
                    <a:pt x="1623752" y="1318411"/>
                  </a:lnTo>
                  <a:lnTo>
                    <a:pt x="1659826" y="1291732"/>
                  </a:lnTo>
                  <a:lnTo>
                    <a:pt x="1694110" y="1263661"/>
                  </a:lnTo>
                  <a:lnTo>
                    <a:pt x="1726531" y="1234254"/>
                  </a:lnTo>
                  <a:lnTo>
                    <a:pt x="1757013" y="1203569"/>
                  </a:lnTo>
                  <a:lnTo>
                    <a:pt x="1785483" y="1171664"/>
                  </a:lnTo>
                  <a:lnTo>
                    <a:pt x="1811866" y="1138597"/>
                  </a:lnTo>
                  <a:lnTo>
                    <a:pt x="1836089" y="1104424"/>
                  </a:lnTo>
                  <a:lnTo>
                    <a:pt x="1858077" y="1069205"/>
                  </a:lnTo>
                  <a:lnTo>
                    <a:pt x="1877755" y="1032995"/>
                  </a:lnTo>
                  <a:lnTo>
                    <a:pt x="1895051" y="995854"/>
                  </a:lnTo>
                  <a:lnTo>
                    <a:pt x="1909889" y="957839"/>
                  </a:lnTo>
                  <a:lnTo>
                    <a:pt x="1922196" y="919007"/>
                  </a:lnTo>
                  <a:lnTo>
                    <a:pt x="1931897" y="879416"/>
                  </a:lnTo>
                  <a:lnTo>
                    <a:pt x="1938918" y="839123"/>
                  </a:lnTo>
                  <a:lnTo>
                    <a:pt x="1943185" y="798187"/>
                  </a:lnTo>
                  <a:lnTo>
                    <a:pt x="1944624" y="756666"/>
                  </a:lnTo>
                  <a:lnTo>
                    <a:pt x="1943185" y="715144"/>
                  </a:lnTo>
                  <a:lnTo>
                    <a:pt x="1938918" y="674208"/>
                  </a:lnTo>
                  <a:lnTo>
                    <a:pt x="1931897" y="633915"/>
                  </a:lnTo>
                  <a:lnTo>
                    <a:pt x="1922196" y="594324"/>
                  </a:lnTo>
                  <a:lnTo>
                    <a:pt x="1909889" y="555492"/>
                  </a:lnTo>
                  <a:lnTo>
                    <a:pt x="1895051" y="517477"/>
                  </a:lnTo>
                  <a:lnTo>
                    <a:pt x="1877755" y="480336"/>
                  </a:lnTo>
                  <a:lnTo>
                    <a:pt x="1858077" y="444126"/>
                  </a:lnTo>
                  <a:lnTo>
                    <a:pt x="1836089" y="408907"/>
                  </a:lnTo>
                  <a:lnTo>
                    <a:pt x="1811866" y="374734"/>
                  </a:lnTo>
                  <a:lnTo>
                    <a:pt x="1785483" y="341667"/>
                  </a:lnTo>
                  <a:lnTo>
                    <a:pt x="1757013" y="309762"/>
                  </a:lnTo>
                  <a:lnTo>
                    <a:pt x="1726531" y="279077"/>
                  </a:lnTo>
                  <a:lnTo>
                    <a:pt x="1694110" y="249670"/>
                  </a:lnTo>
                  <a:lnTo>
                    <a:pt x="1659826" y="221599"/>
                  </a:lnTo>
                  <a:lnTo>
                    <a:pt x="1623752" y="194920"/>
                  </a:lnTo>
                  <a:lnTo>
                    <a:pt x="1585962" y="169693"/>
                  </a:lnTo>
                  <a:lnTo>
                    <a:pt x="1546530" y="145974"/>
                  </a:lnTo>
                  <a:lnTo>
                    <a:pt x="1505531" y="123822"/>
                  </a:lnTo>
                  <a:lnTo>
                    <a:pt x="1463039" y="103293"/>
                  </a:lnTo>
                  <a:lnTo>
                    <a:pt x="1419128" y="84445"/>
                  </a:lnTo>
                  <a:lnTo>
                    <a:pt x="1373873" y="67337"/>
                  </a:lnTo>
                  <a:lnTo>
                    <a:pt x="1327346" y="52026"/>
                  </a:lnTo>
                  <a:lnTo>
                    <a:pt x="1279623" y="38569"/>
                  </a:lnTo>
                  <a:lnTo>
                    <a:pt x="1230778" y="27024"/>
                  </a:lnTo>
                  <a:lnTo>
                    <a:pt x="1180884" y="17449"/>
                  </a:lnTo>
                  <a:lnTo>
                    <a:pt x="1130017" y="9901"/>
                  </a:lnTo>
                  <a:lnTo>
                    <a:pt x="1078249" y="4439"/>
                  </a:lnTo>
                  <a:lnTo>
                    <a:pt x="1025656" y="1119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31892" y="4148328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39">
                  <a:moveTo>
                    <a:pt x="0" y="756666"/>
                  </a:moveTo>
                  <a:lnTo>
                    <a:pt x="1438" y="715144"/>
                  </a:lnTo>
                  <a:lnTo>
                    <a:pt x="5705" y="674208"/>
                  </a:lnTo>
                  <a:lnTo>
                    <a:pt x="12726" y="633915"/>
                  </a:lnTo>
                  <a:lnTo>
                    <a:pt x="22427" y="594324"/>
                  </a:lnTo>
                  <a:lnTo>
                    <a:pt x="34734" y="555492"/>
                  </a:lnTo>
                  <a:lnTo>
                    <a:pt x="49572" y="517477"/>
                  </a:lnTo>
                  <a:lnTo>
                    <a:pt x="66868" y="480336"/>
                  </a:lnTo>
                  <a:lnTo>
                    <a:pt x="86546" y="444126"/>
                  </a:lnTo>
                  <a:lnTo>
                    <a:pt x="108534" y="408907"/>
                  </a:lnTo>
                  <a:lnTo>
                    <a:pt x="132757" y="374734"/>
                  </a:lnTo>
                  <a:lnTo>
                    <a:pt x="159140" y="341667"/>
                  </a:lnTo>
                  <a:lnTo>
                    <a:pt x="187610" y="309762"/>
                  </a:lnTo>
                  <a:lnTo>
                    <a:pt x="218092" y="279077"/>
                  </a:lnTo>
                  <a:lnTo>
                    <a:pt x="250513" y="249670"/>
                  </a:lnTo>
                  <a:lnTo>
                    <a:pt x="284797" y="221599"/>
                  </a:lnTo>
                  <a:lnTo>
                    <a:pt x="320871" y="194920"/>
                  </a:lnTo>
                  <a:lnTo>
                    <a:pt x="358661" y="169693"/>
                  </a:lnTo>
                  <a:lnTo>
                    <a:pt x="398093" y="145974"/>
                  </a:lnTo>
                  <a:lnTo>
                    <a:pt x="439092" y="123822"/>
                  </a:lnTo>
                  <a:lnTo>
                    <a:pt x="481583" y="103293"/>
                  </a:lnTo>
                  <a:lnTo>
                    <a:pt x="525495" y="84445"/>
                  </a:lnTo>
                  <a:lnTo>
                    <a:pt x="570750" y="67337"/>
                  </a:lnTo>
                  <a:lnTo>
                    <a:pt x="617277" y="52026"/>
                  </a:lnTo>
                  <a:lnTo>
                    <a:pt x="665000" y="38569"/>
                  </a:lnTo>
                  <a:lnTo>
                    <a:pt x="713845" y="27024"/>
                  </a:lnTo>
                  <a:lnTo>
                    <a:pt x="763739" y="17449"/>
                  </a:lnTo>
                  <a:lnTo>
                    <a:pt x="814606" y="9901"/>
                  </a:lnTo>
                  <a:lnTo>
                    <a:pt x="866374" y="4439"/>
                  </a:lnTo>
                  <a:lnTo>
                    <a:pt x="918967" y="1119"/>
                  </a:lnTo>
                  <a:lnTo>
                    <a:pt x="972312" y="0"/>
                  </a:lnTo>
                  <a:lnTo>
                    <a:pt x="1025656" y="1119"/>
                  </a:lnTo>
                  <a:lnTo>
                    <a:pt x="1078249" y="4439"/>
                  </a:lnTo>
                  <a:lnTo>
                    <a:pt x="1130017" y="9901"/>
                  </a:lnTo>
                  <a:lnTo>
                    <a:pt x="1180884" y="17449"/>
                  </a:lnTo>
                  <a:lnTo>
                    <a:pt x="1230778" y="27024"/>
                  </a:lnTo>
                  <a:lnTo>
                    <a:pt x="1279623" y="38569"/>
                  </a:lnTo>
                  <a:lnTo>
                    <a:pt x="1327346" y="52026"/>
                  </a:lnTo>
                  <a:lnTo>
                    <a:pt x="1373873" y="67337"/>
                  </a:lnTo>
                  <a:lnTo>
                    <a:pt x="1419128" y="84445"/>
                  </a:lnTo>
                  <a:lnTo>
                    <a:pt x="1463039" y="103293"/>
                  </a:lnTo>
                  <a:lnTo>
                    <a:pt x="1505531" y="123822"/>
                  </a:lnTo>
                  <a:lnTo>
                    <a:pt x="1546530" y="145974"/>
                  </a:lnTo>
                  <a:lnTo>
                    <a:pt x="1585962" y="169693"/>
                  </a:lnTo>
                  <a:lnTo>
                    <a:pt x="1623752" y="194920"/>
                  </a:lnTo>
                  <a:lnTo>
                    <a:pt x="1659826" y="221599"/>
                  </a:lnTo>
                  <a:lnTo>
                    <a:pt x="1694110" y="249670"/>
                  </a:lnTo>
                  <a:lnTo>
                    <a:pt x="1726531" y="279077"/>
                  </a:lnTo>
                  <a:lnTo>
                    <a:pt x="1757013" y="309762"/>
                  </a:lnTo>
                  <a:lnTo>
                    <a:pt x="1785483" y="341667"/>
                  </a:lnTo>
                  <a:lnTo>
                    <a:pt x="1811866" y="374734"/>
                  </a:lnTo>
                  <a:lnTo>
                    <a:pt x="1836089" y="408907"/>
                  </a:lnTo>
                  <a:lnTo>
                    <a:pt x="1858077" y="444126"/>
                  </a:lnTo>
                  <a:lnTo>
                    <a:pt x="1877755" y="480336"/>
                  </a:lnTo>
                  <a:lnTo>
                    <a:pt x="1895051" y="517477"/>
                  </a:lnTo>
                  <a:lnTo>
                    <a:pt x="1909889" y="555492"/>
                  </a:lnTo>
                  <a:lnTo>
                    <a:pt x="1922196" y="594324"/>
                  </a:lnTo>
                  <a:lnTo>
                    <a:pt x="1931897" y="633915"/>
                  </a:lnTo>
                  <a:lnTo>
                    <a:pt x="1938918" y="674208"/>
                  </a:lnTo>
                  <a:lnTo>
                    <a:pt x="1943185" y="715144"/>
                  </a:lnTo>
                  <a:lnTo>
                    <a:pt x="1944624" y="756666"/>
                  </a:lnTo>
                  <a:lnTo>
                    <a:pt x="1943185" y="798187"/>
                  </a:lnTo>
                  <a:lnTo>
                    <a:pt x="1938918" y="839123"/>
                  </a:lnTo>
                  <a:lnTo>
                    <a:pt x="1931897" y="879416"/>
                  </a:lnTo>
                  <a:lnTo>
                    <a:pt x="1922196" y="919007"/>
                  </a:lnTo>
                  <a:lnTo>
                    <a:pt x="1909889" y="957839"/>
                  </a:lnTo>
                  <a:lnTo>
                    <a:pt x="1895051" y="995854"/>
                  </a:lnTo>
                  <a:lnTo>
                    <a:pt x="1877755" y="1032995"/>
                  </a:lnTo>
                  <a:lnTo>
                    <a:pt x="1858077" y="1069205"/>
                  </a:lnTo>
                  <a:lnTo>
                    <a:pt x="1836089" y="1104424"/>
                  </a:lnTo>
                  <a:lnTo>
                    <a:pt x="1811866" y="1138597"/>
                  </a:lnTo>
                  <a:lnTo>
                    <a:pt x="1785483" y="1171664"/>
                  </a:lnTo>
                  <a:lnTo>
                    <a:pt x="1757013" y="1203569"/>
                  </a:lnTo>
                  <a:lnTo>
                    <a:pt x="1726531" y="1234254"/>
                  </a:lnTo>
                  <a:lnTo>
                    <a:pt x="1694110" y="1263661"/>
                  </a:lnTo>
                  <a:lnTo>
                    <a:pt x="1659826" y="1291732"/>
                  </a:lnTo>
                  <a:lnTo>
                    <a:pt x="1623752" y="1318411"/>
                  </a:lnTo>
                  <a:lnTo>
                    <a:pt x="1585962" y="1343638"/>
                  </a:lnTo>
                  <a:lnTo>
                    <a:pt x="1546530" y="1367357"/>
                  </a:lnTo>
                  <a:lnTo>
                    <a:pt x="1505531" y="1389509"/>
                  </a:lnTo>
                  <a:lnTo>
                    <a:pt x="1463040" y="1410038"/>
                  </a:lnTo>
                  <a:lnTo>
                    <a:pt x="1419128" y="1428886"/>
                  </a:lnTo>
                  <a:lnTo>
                    <a:pt x="1373873" y="1445994"/>
                  </a:lnTo>
                  <a:lnTo>
                    <a:pt x="1327346" y="1461305"/>
                  </a:lnTo>
                  <a:lnTo>
                    <a:pt x="1279623" y="1474762"/>
                  </a:lnTo>
                  <a:lnTo>
                    <a:pt x="1230778" y="1486307"/>
                  </a:lnTo>
                  <a:lnTo>
                    <a:pt x="1180884" y="1495882"/>
                  </a:lnTo>
                  <a:lnTo>
                    <a:pt x="1130017" y="1503430"/>
                  </a:lnTo>
                  <a:lnTo>
                    <a:pt x="1078249" y="1508892"/>
                  </a:lnTo>
                  <a:lnTo>
                    <a:pt x="1025656" y="1512212"/>
                  </a:lnTo>
                  <a:lnTo>
                    <a:pt x="972312" y="1513332"/>
                  </a:lnTo>
                  <a:lnTo>
                    <a:pt x="918967" y="1512212"/>
                  </a:lnTo>
                  <a:lnTo>
                    <a:pt x="866374" y="1508892"/>
                  </a:lnTo>
                  <a:lnTo>
                    <a:pt x="814606" y="1503430"/>
                  </a:lnTo>
                  <a:lnTo>
                    <a:pt x="763739" y="1495882"/>
                  </a:lnTo>
                  <a:lnTo>
                    <a:pt x="713845" y="1486307"/>
                  </a:lnTo>
                  <a:lnTo>
                    <a:pt x="665000" y="1474762"/>
                  </a:lnTo>
                  <a:lnTo>
                    <a:pt x="617277" y="1461305"/>
                  </a:lnTo>
                  <a:lnTo>
                    <a:pt x="570750" y="1445994"/>
                  </a:lnTo>
                  <a:lnTo>
                    <a:pt x="525495" y="1428886"/>
                  </a:lnTo>
                  <a:lnTo>
                    <a:pt x="481584" y="1410038"/>
                  </a:lnTo>
                  <a:lnTo>
                    <a:pt x="439092" y="1389509"/>
                  </a:lnTo>
                  <a:lnTo>
                    <a:pt x="398093" y="1367357"/>
                  </a:lnTo>
                  <a:lnTo>
                    <a:pt x="358661" y="1343638"/>
                  </a:lnTo>
                  <a:lnTo>
                    <a:pt x="320871" y="1318411"/>
                  </a:lnTo>
                  <a:lnTo>
                    <a:pt x="284797" y="1291732"/>
                  </a:lnTo>
                  <a:lnTo>
                    <a:pt x="250513" y="1263661"/>
                  </a:lnTo>
                  <a:lnTo>
                    <a:pt x="218092" y="1234254"/>
                  </a:lnTo>
                  <a:lnTo>
                    <a:pt x="187610" y="1203569"/>
                  </a:lnTo>
                  <a:lnTo>
                    <a:pt x="159140" y="1171664"/>
                  </a:lnTo>
                  <a:lnTo>
                    <a:pt x="132757" y="1138597"/>
                  </a:lnTo>
                  <a:lnTo>
                    <a:pt x="108534" y="1104424"/>
                  </a:lnTo>
                  <a:lnTo>
                    <a:pt x="86546" y="1069205"/>
                  </a:lnTo>
                  <a:lnTo>
                    <a:pt x="66868" y="1032995"/>
                  </a:lnTo>
                  <a:lnTo>
                    <a:pt x="49572" y="995854"/>
                  </a:lnTo>
                  <a:lnTo>
                    <a:pt x="34734" y="957839"/>
                  </a:lnTo>
                  <a:lnTo>
                    <a:pt x="22427" y="919007"/>
                  </a:lnTo>
                  <a:lnTo>
                    <a:pt x="12726" y="879416"/>
                  </a:lnTo>
                  <a:lnTo>
                    <a:pt x="5705" y="839123"/>
                  </a:lnTo>
                  <a:lnTo>
                    <a:pt x="1438" y="798187"/>
                  </a:lnTo>
                  <a:lnTo>
                    <a:pt x="0" y="75666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532" y="1845564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3385" y="3062985"/>
            <a:ext cx="876935" cy="1082675"/>
            <a:chOff x="2453385" y="3062985"/>
            <a:chExt cx="876935" cy="1082675"/>
          </a:xfrm>
        </p:grpSpPr>
        <p:sp>
          <p:nvSpPr>
            <p:cNvPr id="4" name="object 4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7038" y="3302889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W1  W2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8605" y="5438902"/>
            <a:ext cx="876935" cy="1084580"/>
            <a:chOff x="2308605" y="5438902"/>
            <a:chExt cx="876935" cy="1084580"/>
          </a:xfrm>
        </p:grpSpPr>
        <p:sp>
          <p:nvSpPr>
            <p:cNvPr id="8" name="object 8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4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6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4" y="1071372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6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6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4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6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4" y="1071372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3273" y="5679744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W3  W4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3061" y="3062985"/>
            <a:ext cx="876935" cy="1082675"/>
            <a:chOff x="4433061" y="3062985"/>
            <a:chExt cx="876935" cy="1082675"/>
          </a:xfrm>
        </p:grpSpPr>
        <p:sp>
          <p:nvSpPr>
            <p:cNvPr id="12" name="object 12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8238" y="3443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2966" y="3521747"/>
            <a:ext cx="6047740" cy="2556510"/>
          </a:xfrm>
          <a:custGeom>
            <a:avLst/>
            <a:gdLst/>
            <a:ahLst/>
            <a:cxnLst/>
            <a:rect l="l" t="t" r="r" b="b"/>
            <a:pathLst>
              <a:path w="6047740" h="2556510">
                <a:moveTo>
                  <a:pt x="683641" y="2414994"/>
                </a:moveTo>
                <a:lnTo>
                  <a:pt x="648360" y="2394420"/>
                </a:lnTo>
                <a:lnTo>
                  <a:pt x="529717" y="2325217"/>
                </a:lnTo>
                <a:lnTo>
                  <a:pt x="522008" y="2322588"/>
                </a:lnTo>
                <a:lnTo>
                  <a:pt x="514159" y="2323096"/>
                </a:lnTo>
                <a:lnTo>
                  <a:pt x="507060" y="2326525"/>
                </a:lnTo>
                <a:lnTo>
                  <a:pt x="501650" y="2332621"/>
                </a:lnTo>
                <a:lnTo>
                  <a:pt x="499008" y="2340356"/>
                </a:lnTo>
                <a:lnTo>
                  <a:pt x="499516" y="2348217"/>
                </a:lnTo>
                <a:lnTo>
                  <a:pt x="502932" y="2355329"/>
                </a:lnTo>
                <a:lnTo>
                  <a:pt x="509016" y="2360752"/>
                </a:lnTo>
                <a:lnTo>
                  <a:pt x="566724" y="2394420"/>
                </a:lnTo>
                <a:lnTo>
                  <a:pt x="0" y="2394420"/>
                </a:lnTo>
                <a:lnTo>
                  <a:pt x="0" y="2435568"/>
                </a:lnTo>
                <a:lnTo>
                  <a:pt x="566724" y="2435568"/>
                </a:lnTo>
                <a:lnTo>
                  <a:pt x="509016" y="2469235"/>
                </a:lnTo>
                <a:lnTo>
                  <a:pt x="502932" y="2474671"/>
                </a:lnTo>
                <a:lnTo>
                  <a:pt x="499516" y="2481770"/>
                </a:lnTo>
                <a:lnTo>
                  <a:pt x="499008" y="2489644"/>
                </a:lnTo>
                <a:lnTo>
                  <a:pt x="501650" y="2497366"/>
                </a:lnTo>
                <a:lnTo>
                  <a:pt x="507060" y="2503474"/>
                </a:lnTo>
                <a:lnTo>
                  <a:pt x="514159" y="2506903"/>
                </a:lnTo>
                <a:lnTo>
                  <a:pt x="522008" y="2507411"/>
                </a:lnTo>
                <a:lnTo>
                  <a:pt x="529717" y="2504770"/>
                </a:lnTo>
                <a:lnTo>
                  <a:pt x="648360" y="2435568"/>
                </a:lnTo>
                <a:lnTo>
                  <a:pt x="683641" y="2414994"/>
                </a:lnTo>
                <a:close/>
              </a:path>
              <a:path w="6047740" h="2556510">
                <a:moveTo>
                  <a:pt x="826897" y="92417"/>
                </a:moveTo>
                <a:lnTo>
                  <a:pt x="791616" y="71843"/>
                </a:lnTo>
                <a:lnTo>
                  <a:pt x="672973" y="2628"/>
                </a:lnTo>
                <a:lnTo>
                  <a:pt x="665264" y="0"/>
                </a:lnTo>
                <a:lnTo>
                  <a:pt x="657415" y="508"/>
                </a:lnTo>
                <a:lnTo>
                  <a:pt x="650316" y="3924"/>
                </a:lnTo>
                <a:lnTo>
                  <a:pt x="644906" y="9994"/>
                </a:lnTo>
                <a:lnTo>
                  <a:pt x="642264" y="17780"/>
                </a:lnTo>
                <a:lnTo>
                  <a:pt x="642772" y="25666"/>
                </a:lnTo>
                <a:lnTo>
                  <a:pt x="646188" y="32766"/>
                </a:lnTo>
                <a:lnTo>
                  <a:pt x="652272" y="38188"/>
                </a:lnTo>
                <a:lnTo>
                  <a:pt x="709955" y="71843"/>
                </a:lnTo>
                <a:lnTo>
                  <a:pt x="143256" y="71843"/>
                </a:lnTo>
                <a:lnTo>
                  <a:pt x="143256" y="112991"/>
                </a:lnTo>
                <a:lnTo>
                  <a:pt x="709955" y="112991"/>
                </a:lnTo>
                <a:lnTo>
                  <a:pt x="745223" y="92417"/>
                </a:lnTo>
                <a:lnTo>
                  <a:pt x="709955" y="112991"/>
                </a:lnTo>
                <a:lnTo>
                  <a:pt x="652272" y="146646"/>
                </a:lnTo>
                <a:lnTo>
                  <a:pt x="642264" y="167068"/>
                </a:lnTo>
                <a:lnTo>
                  <a:pt x="644906" y="174840"/>
                </a:lnTo>
                <a:lnTo>
                  <a:pt x="650316" y="180924"/>
                </a:lnTo>
                <a:lnTo>
                  <a:pt x="657415" y="184340"/>
                </a:lnTo>
                <a:lnTo>
                  <a:pt x="665264" y="184848"/>
                </a:lnTo>
                <a:lnTo>
                  <a:pt x="672973" y="182206"/>
                </a:lnTo>
                <a:lnTo>
                  <a:pt x="791616" y="112991"/>
                </a:lnTo>
                <a:lnTo>
                  <a:pt x="826897" y="92417"/>
                </a:lnTo>
                <a:close/>
              </a:path>
              <a:path w="6047740" h="2556510">
                <a:moveTo>
                  <a:pt x="2814701" y="261200"/>
                </a:moveTo>
                <a:lnTo>
                  <a:pt x="2808643" y="109562"/>
                </a:lnTo>
                <a:lnTo>
                  <a:pt x="2807589" y="83159"/>
                </a:lnTo>
                <a:lnTo>
                  <a:pt x="2656078" y="177126"/>
                </a:lnTo>
                <a:lnTo>
                  <a:pt x="2650134" y="182714"/>
                </a:lnTo>
                <a:lnTo>
                  <a:pt x="2646908" y="189915"/>
                </a:lnTo>
                <a:lnTo>
                  <a:pt x="2646629" y="197802"/>
                </a:lnTo>
                <a:lnTo>
                  <a:pt x="2649474" y="205447"/>
                </a:lnTo>
                <a:lnTo>
                  <a:pt x="2655049" y="211391"/>
                </a:lnTo>
                <a:lnTo>
                  <a:pt x="2662250" y="214617"/>
                </a:lnTo>
                <a:lnTo>
                  <a:pt x="2670137" y="214896"/>
                </a:lnTo>
                <a:lnTo>
                  <a:pt x="2677795" y="212051"/>
                </a:lnTo>
                <a:lnTo>
                  <a:pt x="2734551" y="176847"/>
                </a:lnTo>
                <a:lnTo>
                  <a:pt x="1550784" y="2408263"/>
                </a:lnTo>
                <a:lnTo>
                  <a:pt x="1547622" y="2408148"/>
                </a:lnTo>
                <a:lnTo>
                  <a:pt x="1547368" y="2414689"/>
                </a:lnTo>
                <a:lnTo>
                  <a:pt x="1528699" y="2449893"/>
                </a:lnTo>
                <a:lnTo>
                  <a:pt x="1565021" y="2469184"/>
                </a:lnTo>
                <a:lnTo>
                  <a:pt x="1575054" y="2450274"/>
                </a:lnTo>
                <a:lnTo>
                  <a:pt x="2618016" y="2485936"/>
                </a:lnTo>
                <a:lnTo>
                  <a:pt x="2559177" y="2517597"/>
                </a:lnTo>
                <a:lnTo>
                  <a:pt x="2552877" y="2522829"/>
                </a:lnTo>
                <a:lnTo>
                  <a:pt x="2549220" y="2529802"/>
                </a:lnTo>
                <a:lnTo>
                  <a:pt x="2548432" y="2537650"/>
                </a:lnTo>
                <a:lnTo>
                  <a:pt x="2550795" y="2545461"/>
                </a:lnTo>
                <a:lnTo>
                  <a:pt x="2556052" y="2551760"/>
                </a:lnTo>
                <a:lnTo>
                  <a:pt x="2563050" y="2555417"/>
                </a:lnTo>
                <a:lnTo>
                  <a:pt x="2570899" y="2556205"/>
                </a:lnTo>
                <a:lnTo>
                  <a:pt x="2578735" y="2553830"/>
                </a:lnTo>
                <a:lnTo>
                  <a:pt x="2699982" y="2488527"/>
                </a:lnTo>
                <a:lnTo>
                  <a:pt x="2735580" y="2469362"/>
                </a:lnTo>
                <a:lnTo>
                  <a:pt x="2584831" y="2374379"/>
                </a:lnTo>
                <a:lnTo>
                  <a:pt x="2577173" y="2371483"/>
                </a:lnTo>
                <a:lnTo>
                  <a:pt x="2569286" y="2371725"/>
                </a:lnTo>
                <a:lnTo>
                  <a:pt x="2562085" y="2374900"/>
                </a:lnTo>
                <a:lnTo>
                  <a:pt x="2556510" y="2380805"/>
                </a:lnTo>
                <a:lnTo>
                  <a:pt x="2553589" y="2388451"/>
                </a:lnTo>
                <a:lnTo>
                  <a:pt x="2553817" y="2396337"/>
                </a:lnTo>
                <a:lnTo>
                  <a:pt x="2556980" y="2403551"/>
                </a:lnTo>
                <a:lnTo>
                  <a:pt x="2562860" y="2409190"/>
                </a:lnTo>
                <a:lnTo>
                  <a:pt x="2619362" y="2444813"/>
                </a:lnTo>
                <a:lnTo>
                  <a:pt x="1596504" y="2409825"/>
                </a:lnTo>
                <a:lnTo>
                  <a:pt x="2770936" y="196037"/>
                </a:lnTo>
                <a:lnTo>
                  <a:pt x="2773680" y="262851"/>
                </a:lnTo>
                <a:lnTo>
                  <a:pt x="2775585" y="270827"/>
                </a:lnTo>
                <a:lnTo>
                  <a:pt x="2780246" y="277190"/>
                </a:lnTo>
                <a:lnTo>
                  <a:pt x="2786964" y="281343"/>
                </a:lnTo>
                <a:lnTo>
                  <a:pt x="2795016" y="282663"/>
                </a:lnTo>
                <a:lnTo>
                  <a:pt x="2802928" y="280708"/>
                </a:lnTo>
                <a:lnTo>
                  <a:pt x="2809278" y="276034"/>
                </a:lnTo>
                <a:lnTo>
                  <a:pt x="2813418" y="269316"/>
                </a:lnTo>
                <a:lnTo>
                  <a:pt x="2814701" y="261200"/>
                </a:lnTo>
                <a:close/>
              </a:path>
              <a:path w="6047740" h="2556510">
                <a:moveTo>
                  <a:pt x="6047359" y="1348193"/>
                </a:moveTo>
                <a:lnTo>
                  <a:pt x="6012078" y="1327619"/>
                </a:lnTo>
                <a:lnTo>
                  <a:pt x="5893435" y="1258404"/>
                </a:lnTo>
                <a:lnTo>
                  <a:pt x="5885650" y="1255776"/>
                </a:lnTo>
                <a:lnTo>
                  <a:pt x="5877763" y="1256284"/>
                </a:lnTo>
                <a:lnTo>
                  <a:pt x="5870664" y="1259700"/>
                </a:lnTo>
                <a:lnTo>
                  <a:pt x="5865241" y="1265770"/>
                </a:lnTo>
                <a:lnTo>
                  <a:pt x="5862599" y="1273556"/>
                </a:lnTo>
                <a:lnTo>
                  <a:pt x="5863120" y="1281442"/>
                </a:lnTo>
                <a:lnTo>
                  <a:pt x="5866574" y="1288542"/>
                </a:lnTo>
                <a:lnTo>
                  <a:pt x="5872734" y="1293964"/>
                </a:lnTo>
                <a:lnTo>
                  <a:pt x="5930354" y="1327619"/>
                </a:lnTo>
                <a:lnTo>
                  <a:pt x="5183124" y="1327619"/>
                </a:lnTo>
                <a:lnTo>
                  <a:pt x="5183124" y="1368767"/>
                </a:lnTo>
                <a:lnTo>
                  <a:pt x="5930354" y="1368767"/>
                </a:lnTo>
                <a:lnTo>
                  <a:pt x="5872734" y="1402422"/>
                </a:lnTo>
                <a:lnTo>
                  <a:pt x="5866574" y="1407858"/>
                </a:lnTo>
                <a:lnTo>
                  <a:pt x="5863120" y="1414957"/>
                </a:lnTo>
                <a:lnTo>
                  <a:pt x="5862599" y="1422844"/>
                </a:lnTo>
                <a:lnTo>
                  <a:pt x="5865241" y="1430616"/>
                </a:lnTo>
                <a:lnTo>
                  <a:pt x="5870664" y="1436700"/>
                </a:lnTo>
                <a:lnTo>
                  <a:pt x="5877763" y="1440116"/>
                </a:lnTo>
                <a:lnTo>
                  <a:pt x="5885650" y="1440624"/>
                </a:lnTo>
                <a:lnTo>
                  <a:pt x="5893435" y="1437982"/>
                </a:lnTo>
                <a:lnTo>
                  <a:pt x="6012078" y="1368767"/>
                </a:lnTo>
                <a:lnTo>
                  <a:pt x="6047359" y="134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7088" y="3069335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832" y="5373623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1904" y="4364735"/>
            <a:ext cx="684530" cy="37084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27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1/0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61434" y="5448046"/>
            <a:ext cx="876935" cy="1084580"/>
            <a:chOff x="4361434" y="5448046"/>
            <a:chExt cx="876935" cy="1084580"/>
          </a:xfrm>
        </p:grpSpPr>
        <p:sp>
          <p:nvSpPr>
            <p:cNvPr id="20" name="object 20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3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5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3" y="1071371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5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5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3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5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3" y="1071371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6102" y="5829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05809" y="1772411"/>
            <a:ext cx="7301230" cy="4777105"/>
            <a:chOff x="3305809" y="1772411"/>
            <a:chExt cx="7301230" cy="4777105"/>
          </a:xfrm>
        </p:grpSpPr>
        <p:sp>
          <p:nvSpPr>
            <p:cNvPr id="24" name="object 24"/>
            <p:cNvSpPr/>
            <p:nvPr/>
          </p:nvSpPr>
          <p:spPr>
            <a:xfrm>
              <a:off x="3305810" y="3512604"/>
              <a:ext cx="1136015" cy="2478405"/>
            </a:xfrm>
            <a:custGeom>
              <a:avLst/>
              <a:gdLst/>
              <a:ahLst/>
              <a:cxnLst/>
              <a:rect l="l" t="t" r="r" b="b"/>
              <a:pathLst>
                <a:path w="1136014" h="2478404">
                  <a:moveTo>
                    <a:pt x="1135507" y="92417"/>
                  </a:moveTo>
                  <a:lnTo>
                    <a:pt x="1100226" y="71843"/>
                  </a:lnTo>
                  <a:lnTo>
                    <a:pt x="981583" y="2628"/>
                  </a:lnTo>
                  <a:lnTo>
                    <a:pt x="973874" y="0"/>
                  </a:lnTo>
                  <a:lnTo>
                    <a:pt x="966025" y="508"/>
                  </a:lnTo>
                  <a:lnTo>
                    <a:pt x="958926" y="3924"/>
                  </a:lnTo>
                  <a:lnTo>
                    <a:pt x="953516" y="9994"/>
                  </a:lnTo>
                  <a:lnTo>
                    <a:pt x="950874" y="17780"/>
                  </a:lnTo>
                  <a:lnTo>
                    <a:pt x="951382" y="25666"/>
                  </a:lnTo>
                  <a:lnTo>
                    <a:pt x="954798" y="32766"/>
                  </a:lnTo>
                  <a:lnTo>
                    <a:pt x="960882" y="38188"/>
                  </a:lnTo>
                  <a:lnTo>
                    <a:pt x="1018565" y="71843"/>
                  </a:lnTo>
                  <a:lnTo>
                    <a:pt x="18783" y="71843"/>
                  </a:lnTo>
                  <a:lnTo>
                    <a:pt x="18783" y="92430"/>
                  </a:lnTo>
                  <a:lnTo>
                    <a:pt x="0" y="100672"/>
                  </a:lnTo>
                  <a:lnTo>
                    <a:pt x="997635" y="2379167"/>
                  </a:lnTo>
                  <a:lnTo>
                    <a:pt x="943737" y="2339835"/>
                  </a:lnTo>
                  <a:lnTo>
                    <a:pt x="936320" y="2336431"/>
                  </a:lnTo>
                  <a:lnTo>
                    <a:pt x="928433" y="2336139"/>
                  </a:lnTo>
                  <a:lnTo>
                    <a:pt x="921016" y="2338832"/>
                  </a:lnTo>
                  <a:lnTo>
                    <a:pt x="915035" y="2344343"/>
                  </a:lnTo>
                  <a:lnTo>
                    <a:pt x="911593" y="2351773"/>
                  </a:lnTo>
                  <a:lnTo>
                    <a:pt x="911301" y="2359647"/>
                  </a:lnTo>
                  <a:lnTo>
                    <a:pt x="913980" y="2367064"/>
                  </a:lnTo>
                  <a:lnTo>
                    <a:pt x="919480" y="2373084"/>
                  </a:lnTo>
                  <a:lnTo>
                    <a:pt x="1063498" y="2478062"/>
                  </a:lnTo>
                  <a:lnTo>
                    <a:pt x="1066863" y="2448915"/>
                  </a:lnTo>
                  <a:lnTo>
                    <a:pt x="1083945" y="2301062"/>
                  </a:lnTo>
                  <a:lnTo>
                    <a:pt x="1083246" y="2292921"/>
                  </a:lnTo>
                  <a:lnTo>
                    <a:pt x="1079639" y="2285923"/>
                  </a:lnTo>
                  <a:lnTo>
                    <a:pt x="1073670" y="2280793"/>
                  </a:lnTo>
                  <a:lnTo>
                    <a:pt x="1065911" y="2278253"/>
                  </a:lnTo>
                  <a:lnTo>
                    <a:pt x="1057757" y="2278938"/>
                  </a:lnTo>
                  <a:lnTo>
                    <a:pt x="1050759" y="2282571"/>
                  </a:lnTo>
                  <a:lnTo>
                    <a:pt x="1045616" y="2288565"/>
                  </a:lnTo>
                  <a:lnTo>
                    <a:pt x="1043051" y="2296325"/>
                  </a:lnTo>
                  <a:lnTo>
                    <a:pt x="1035380" y="2362720"/>
                  </a:lnTo>
                  <a:lnTo>
                    <a:pt x="50215" y="112991"/>
                  </a:lnTo>
                  <a:lnTo>
                    <a:pt x="1018565" y="112991"/>
                  </a:lnTo>
                  <a:lnTo>
                    <a:pt x="1053833" y="92417"/>
                  </a:lnTo>
                  <a:lnTo>
                    <a:pt x="1018565" y="112991"/>
                  </a:lnTo>
                  <a:lnTo>
                    <a:pt x="960882" y="146646"/>
                  </a:lnTo>
                  <a:lnTo>
                    <a:pt x="950874" y="167068"/>
                  </a:lnTo>
                  <a:lnTo>
                    <a:pt x="953516" y="174840"/>
                  </a:lnTo>
                  <a:lnTo>
                    <a:pt x="958926" y="180924"/>
                  </a:lnTo>
                  <a:lnTo>
                    <a:pt x="966012" y="184340"/>
                  </a:lnTo>
                  <a:lnTo>
                    <a:pt x="973874" y="184848"/>
                  </a:lnTo>
                  <a:lnTo>
                    <a:pt x="981583" y="182206"/>
                  </a:lnTo>
                  <a:lnTo>
                    <a:pt x="1100226" y="112991"/>
                  </a:lnTo>
                  <a:lnTo>
                    <a:pt x="1135507" y="9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431291" y="0"/>
                  </a:moveTo>
                  <a:lnTo>
                    <a:pt x="389746" y="2451"/>
                  </a:lnTo>
                  <a:lnTo>
                    <a:pt x="349321" y="9657"/>
                  </a:lnTo>
                  <a:lnTo>
                    <a:pt x="310194" y="21391"/>
                  </a:lnTo>
                  <a:lnTo>
                    <a:pt x="272549" y="37432"/>
                  </a:lnTo>
                  <a:lnTo>
                    <a:pt x="236564" y="57553"/>
                  </a:lnTo>
                  <a:lnTo>
                    <a:pt x="202420" y="81531"/>
                  </a:lnTo>
                  <a:lnTo>
                    <a:pt x="170298" y="109141"/>
                  </a:lnTo>
                  <a:lnTo>
                    <a:pt x="140378" y="140159"/>
                  </a:lnTo>
                  <a:lnTo>
                    <a:pt x="112842" y="174361"/>
                  </a:lnTo>
                  <a:lnTo>
                    <a:pt x="87869" y="211523"/>
                  </a:lnTo>
                  <a:lnTo>
                    <a:pt x="65640" y="251420"/>
                  </a:lnTo>
                  <a:lnTo>
                    <a:pt x="46335" y="293828"/>
                  </a:lnTo>
                  <a:lnTo>
                    <a:pt x="30136" y="338523"/>
                  </a:lnTo>
                  <a:lnTo>
                    <a:pt x="17222" y="385281"/>
                  </a:lnTo>
                  <a:lnTo>
                    <a:pt x="7774" y="433877"/>
                  </a:lnTo>
                  <a:lnTo>
                    <a:pt x="1973" y="484086"/>
                  </a:lnTo>
                  <a:lnTo>
                    <a:pt x="0" y="535686"/>
                  </a:lnTo>
                  <a:lnTo>
                    <a:pt x="1973" y="587285"/>
                  </a:lnTo>
                  <a:lnTo>
                    <a:pt x="7774" y="637494"/>
                  </a:lnTo>
                  <a:lnTo>
                    <a:pt x="17222" y="686090"/>
                  </a:lnTo>
                  <a:lnTo>
                    <a:pt x="30136" y="732848"/>
                  </a:lnTo>
                  <a:lnTo>
                    <a:pt x="46335" y="777543"/>
                  </a:lnTo>
                  <a:lnTo>
                    <a:pt x="65640" y="819951"/>
                  </a:lnTo>
                  <a:lnTo>
                    <a:pt x="87869" y="859848"/>
                  </a:lnTo>
                  <a:lnTo>
                    <a:pt x="112842" y="897010"/>
                  </a:lnTo>
                  <a:lnTo>
                    <a:pt x="140378" y="931212"/>
                  </a:lnTo>
                  <a:lnTo>
                    <a:pt x="170298" y="962230"/>
                  </a:lnTo>
                  <a:lnTo>
                    <a:pt x="202420" y="989840"/>
                  </a:lnTo>
                  <a:lnTo>
                    <a:pt x="236564" y="1013818"/>
                  </a:lnTo>
                  <a:lnTo>
                    <a:pt x="272549" y="1033939"/>
                  </a:lnTo>
                  <a:lnTo>
                    <a:pt x="310194" y="1049980"/>
                  </a:lnTo>
                  <a:lnTo>
                    <a:pt x="349321" y="1061714"/>
                  </a:lnTo>
                  <a:lnTo>
                    <a:pt x="389746" y="1068920"/>
                  </a:lnTo>
                  <a:lnTo>
                    <a:pt x="431291" y="1071372"/>
                  </a:lnTo>
                  <a:lnTo>
                    <a:pt x="472837" y="1068920"/>
                  </a:lnTo>
                  <a:lnTo>
                    <a:pt x="513262" y="1061714"/>
                  </a:lnTo>
                  <a:lnTo>
                    <a:pt x="552389" y="1049980"/>
                  </a:lnTo>
                  <a:lnTo>
                    <a:pt x="590034" y="1033939"/>
                  </a:lnTo>
                  <a:lnTo>
                    <a:pt x="626019" y="1013818"/>
                  </a:lnTo>
                  <a:lnTo>
                    <a:pt x="660163" y="989840"/>
                  </a:lnTo>
                  <a:lnTo>
                    <a:pt x="692285" y="962230"/>
                  </a:lnTo>
                  <a:lnTo>
                    <a:pt x="722205" y="931212"/>
                  </a:lnTo>
                  <a:lnTo>
                    <a:pt x="749741" y="897010"/>
                  </a:lnTo>
                  <a:lnTo>
                    <a:pt x="774714" y="859848"/>
                  </a:lnTo>
                  <a:lnTo>
                    <a:pt x="796943" y="819951"/>
                  </a:lnTo>
                  <a:lnTo>
                    <a:pt x="816248" y="777543"/>
                  </a:lnTo>
                  <a:lnTo>
                    <a:pt x="832447" y="732848"/>
                  </a:lnTo>
                  <a:lnTo>
                    <a:pt x="845361" y="686090"/>
                  </a:lnTo>
                  <a:lnTo>
                    <a:pt x="854809" y="637494"/>
                  </a:lnTo>
                  <a:lnTo>
                    <a:pt x="860610" y="587285"/>
                  </a:lnTo>
                  <a:lnTo>
                    <a:pt x="862583" y="535686"/>
                  </a:lnTo>
                  <a:lnTo>
                    <a:pt x="860610" y="484086"/>
                  </a:lnTo>
                  <a:lnTo>
                    <a:pt x="854809" y="433877"/>
                  </a:lnTo>
                  <a:lnTo>
                    <a:pt x="845361" y="385281"/>
                  </a:lnTo>
                  <a:lnTo>
                    <a:pt x="832447" y="338523"/>
                  </a:lnTo>
                  <a:lnTo>
                    <a:pt x="816248" y="293828"/>
                  </a:lnTo>
                  <a:lnTo>
                    <a:pt x="796943" y="251420"/>
                  </a:lnTo>
                  <a:lnTo>
                    <a:pt x="774714" y="211523"/>
                  </a:lnTo>
                  <a:lnTo>
                    <a:pt x="749741" y="174361"/>
                  </a:lnTo>
                  <a:lnTo>
                    <a:pt x="722205" y="140159"/>
                  </a:lnTo>
                  <a:lnTo>
                    <a:pt x="692285" y="109141"/>
                  </a:lnTo>
                  <a:lnTo>
                    <a:pt x="660163" y="81531"/>
                  </a:lnTo>
                  <a:lnTo>
                    <a:pt x="626019" y="57553"/>
                  </a:lnTo>
                  <a:lnTo>
                    <a:pt x="590034" y="37432"/>
                  </a:lnTo>
                  <a:lnTo>
                    <a:pt x="552389" y="21391"/>
                  </a:lnTo>
                  <a:lnTo>
                    <a:pt x="513262" y="9657"/>
                  </a:lnTo>
                  <a:lnTo>
                    <a:pt x="472837" y="2451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0" y="535686"/>
                  </a:moveTo>
                  <a:lnTo>
                    <a:pt x="1973" y="484086"/>
                  </a:lnTo>
                  <a:lnTo>
                    <a:pt x="7774" y="433877"/>
                  </a:lnTo>
                  <a:lnTo>
                    <a:pt x="17222" y="385281"/>
                  </a:lnTo>
                  <a:lnTo>
                    <a:pt x="30136" y="338523"/>
                  </a:lnTo>
                  <a:lnTo>
                    <a:pt x="46335" y="293828"/>
                  </a:lnTo>
                  <a:lnTo>
                    <a:pt x="65640" y="251420"/>
                  </a:lnTo>
                  <a:lnTo>
                    <a:pt x="87869" y="211523"/>
                  </a:lnTo>
                  <a:lnTo>
                    <a:pt x="112842" y="174361"/>
                  </a:lnTo>
                  <a:lnTo>
                    <a:pt x="140378" y="140159"/>
                  </a:lnTo>
                  <a:lnTo>
                    <a:pt x="170298" y="109141"/>
                  </a:lnTo>
                  <a:lnTo>
                    <a:pt x="202420" y="81531"/>
                  </a:lnTo>
                  <a:lnTo>
                    <a:pt x="236564" y="57553"/>
                  </a:lnTo>
                  <a:lnTo>
                    <a:pt x="272549" y="37432"/>
                  </a:lnTo>
                  <a:lnTo>
                    <a:pt x="310194" y="21391"/>
                  </a:lnTo>
                  <a:lnTo>
                    <a:pt x="349321" y="9657"/>
                  </a:lnTo>
                  <a:lnTo>
                    <a:pt x="389746" y="2451"/>
                  </a:lnTo>
                  <a:lnTo>
                    <a:pt x="431291" y="0"/>
                  </a:lnTo>
                  <a:lnTo>
                    <a:pt x="472837" y="2451"/>
                  </a:lnTo>
                  <a:lnTo>
                    <a:pt x="513262" y="9657"/>
                  </a:lnTo>
                  <a:lnTo>
                    <a:pt x="552389" y="21391"/>
                  </a:lnTo>
                  <a:lnTo>
                    <a:pt x="590034" y="37432"/>
                  </a:lnTo>
                  <a:lnTo>
                    <a:pt x="626019" y="57553"/>
                  </a:lnTo>
                  <a:lnTo>
                    <a:pt x="660163" y="81531"/>
                  </a:lnTo>
                  <a:lnTo>
                    <a:pt x="692285" y="109141"/>
                  </a:lnTo>
                  <a:lnTo>
                    <a:pt x="722205" y="140159"/>
                  </a:lnTo>
                  <a:lnTo>
                    <a:pt x="749741" y="174361"/>
                  </a:lnTo>
                  <a:lnTo>
                    <a:pt x="774714" y="211523"/>
                  </a:lnTo>
                  <a:lnTo>
                    <a:pt x="796943" y="251420"/>
                  </a:lnTo>
                  <a:lnTo>
                    <a:pt x="816248" y="293828"/>
                  </a:lnTo>
                  <a:lnTo>
                    <a:pt x="832447" y="338523"/>
                  </a:lnTo>
                  <a:lnTo>
                    <a:pt x="845361" y="385281"/>
                  </a:lnTo>
                  <a:lnTo>
                    <a:pt x="854809" y="433877"/>
                  </a:lnTo>
                  <a:lnTo>
                    <a:pt x="860610" y="484086"/>
                  </a:lnTo>
                  <a:lnTo>
                    <a:pt x="862583" y="535686"/>
                  </a:lnTo>
                  <a:lnTo>
                    <a:pt x="860610" y="587285"/>
                  </a:lnTo>
                  <a:lnTo>
                    <a:pt x="854809" y="637494"/>
                  </a:lnTo>
                  <a:lnTo>
                    <a:pt x="845361" y="686090"/>
                  </a:lnTo>
                  <a:lnTo>
                    <a:pt x="832447" y="732848"/>
                  </a:lnTo>
                  <a:lnTo>
                    <a:pt x="816248" y="777543"/>
                  </a:lnTo>
                  <a:lnTo>
                    <a:pt x="796943" y="819951"/>
                  </a:lnTo>
                  <a:lnTo>
                    <a:pt x="774714" y="859848"/>
                  </a:lnTo>
                  <a:lnTo>
                    <a:pt x="749741" y="897010"/>
                  </a:lnTo>
                  <a:lnTo>
                    <a:pt x="722205" y="931212"/>
                  </a:lnTo>
                  <a:lnTo>
                    <a:pt x="692285" y="962230"/>
                  </a:lnTo>
                  <a:lnTo>
                    <a:pt x="660163" y="989840"/>
                  </a:lnTo>
                  <a:lnTo>
                    <a:pt x="626019" y="1013818"/>
                  </a:lnTo>
                  <a:lnTo>
                    <a:pt x="590034" y="1033939"/>
                  </a:lnTo>
                  <a:lnTo>
                    <a:pt x="552389" y="1049980"/>
                  </a:lnTo>
                  <a:lnTo>
                    <a:pt x="513262" y="1061714"/>
                  </a:lnTo>
                  <a:lnTo>
                    <a:pt x="472837" y="1068920"/>
                  </a:lnTo>
                  <a:lnTo>
                    <a:pt x="431291" y="1071372"/>
                  </a:lnTo>
                  <a:lnTo>
                    <a:pt x="389746" y="1068920"/>
                  </a:lnTo>
                  <a:lnTo>
                    <a:pt x="349321" y="1061714"/>
                  </a:lnTo>
                  <a:lnTo>
                    <a:pt x="310194" y="1049980"/>
                  </a:lnTo>
                  <a:lnTo>
                    <a:pt x="272549" y="1033939"/>
                  </a:lnTo>
                  <a:lnTo>
                    <a:pt x="236564" y="1013818"/>
                  </a:lnTo>
                  <a:lnTo>
                    <a:pt x="202420" y="989840"/>
                  </a:lnTo>
                  <a:lnTo>
                    <a:pt x="170298" y="962230"/>
                  </a:lnTo>
                  <a:lnTo>
                    <a:pt x="140378" y="931212"/>
                  </a:lnTo>
                  <a:lnTo>
                    <a:pt x="112842" y="897010"/>
                  </a:lnTo>
                  <a:lnTo>
                    <a:pt x="87869" y="859848"/>
                  </a:lnTo>
                  <a:lnTo>
                    <a:pt x="65640" y="819951"/>
                  </a:lnTo>
                  <a:lnTo>
                    <a:pt x="46335" y="777543"/>
                  </a:lnTo>
                  <a:lnTo>
                    <a:pt x="30136" y="732848"/>
                  </a:lnTo>
                  <a:lnTo>
                    <a:pt x="17222" y="686090"/>
                  </a:lnTo>
                  <a:lnTo>
                    <a:pt x="7774" y="637494"/>
                  </a:lnTo>
                  <a:lnTo>
                    <a:pt x="1973" y="58728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2319" y="3969130"/>
              <a:ext cx="861060" cy="1657985"/>
            </a:xfrm>
            <a:custGeom>
              <a:avLst/>
              <a:gdLst/>
              <a:ahLst/>
              <a:cxnLst/>
              <a:rect l="l" t="t" r="r" b="b"/>
              <a:pathLst>
                <a:path w="861060" h="1657985">
                  <a:moveTo>
                    <a:pt x="860552" y="868680"/>
                  </a:moveTo>
                  <a:lnTo>
                    <a:pt x="860158" y="868768"/>
                  </a:lnTo>
                  <a:lnTo>
                    <a:pt x="856678" y="852297"/>
                  </a:lnTo>
                  <a:lnTo>
                    <a:pt x="823341" y="694436"/>
                  </a:lnTo>
                  <a:lnTo>
                    <a:pt x="820064" y="686904"/>
                  </a:lnTo>
                  <a:lnTo>
                    <a:pt x="814374" y="681405"/>
                  </a:lnTo>
                  <a:lnTo>
                    <a:pt x="807085" y="678459"/>
                  </a:lnTo>
                  <a:lnTo>
                    <a:pt x="798957" y="678561"/>
                  </a:lnTo>
                  <a:lnTo>
                    <a:pt x="791413" y="681774"/>
                  </a:lnTo>
                  <a:lnTo>
                    <a:pt x="785914" y="687425"/>
                  </a:lnTo>
                  <a:lnTo>
                    <a:pt x="783094" y="694436"/>
                  </a:lnTo>
                  <a:lnTo>
                    <a:pt x="783082" y="702945"/>
                  </a:lnTo>
                  <a:lnTo>
                    <a:pt x="796848" y="768324"/>
                  </a:lnTo>
                  <a:lnTo>
                    <a:pt x="100711" y="0"/>
                  </a:lnTo>
                  <a:lnTo>
                    <a:pt x="70231" y="27686"/>
                  </a:lnTo>
                  <a:lnTo>
                    <a:pt x="766381" y="795909"/>
                  </a:lnTo>
                  <a:lnTo>
                    <a:pt x="702691" y="775716"/>
                  </a:lnTo>
                  <a:lnTo>
                    <a:pt x="676021" y="797280"/>
                  </a:lnTo>
                  <a:lnTo>
                    <a:pt x="678243" y="804837"/>
                  </a:lnTo>
                  <a:lnTo>
                    <a:pt x="683120" y="811009"/>
                  </a:lnTo>
                  <a:lnTo>
                    <a:pt x="690245" y="814959"/>
                  </a:lnTo>
                  <a:lnTo>
                    <a:pt x="860082" y="868781"/>
                  </a:lnTo>
                  <a:lnTo>
                    <a:pt x="686308" y="906272"/>
                  </a:lnTo>
                  <a:lnTo>
                    <a:pt x="678840" y="909548"/>
                  </a:lnTo>
                  <a:lnTo>
                    <a:pt x="673379" y="915250"/>
                  </a:lnTo>
                  <a:lnTo>
                    <a:pt x="670445" y="922578"/>
                  </a:lnTo>
                  <a:lnTo>
                    <a:pt x="670560" y="930783"/>
                  </a:lnTo>
                  <a:lnTo>
                    <a:pt x="673823" y="938250"/>
                  </a:lnTo>
                  <a:lnTo>
                    <a:pt x="679526" y="943711"/>
                  </a:lnTo>
                  <a:lnTo>
                    <a:pt x="686854" y="946645"/>
                  </a:lnTo>
                  <a:lnTo>
                    <a:pt x="695071" y="946531"/>
                  </a:lnTo>
                  <a:lnTo>
                    <a:pt x="760272" y="932484"/>
                  </a:lnTo>
                  <a:lnTo>
                    <a:pt x="0" y="1627149"/>
                  </a:lnTo>
                  <a:lnTo>
                    <a:pt x="27686" y="1657527"/>
                  </a:lnTo>
                  <a:lnTo>
                    <a:pt x="788098" y="962825"/>
                  </a:lnTo>
                  <a:lnTo>
                    <a:pt x="768223" y="1026541"/>
                  </a:lnTo>
                  <a:lnTo>
                    <a:pt x="789838" y="1053185"/>
                  </a:lnTo>
                  <a:lnTo>
                    <a:pt x="797382" y="1050925"/>
                  </a:lnTo>
                  <a:lnTo>
                    <a:pt x="803516" y="1046010"/>
                  </a:lnTo>
                  <a:lnTo>
                    <a:pt x="807466" y="1038860"/>
                  </a:lnTo>
                  <a:lnTo>
                    <a:pt x="856665" y="881126"/>
                  </a:lnTo>
                  <a:lnTo>
                    <a:pt x="860552" y="868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63" y="1772411"/>
              <a:ext cx="3503676" cy="25206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967471" y="5012435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972311" y="0"/>
                  </a:moveTo>
                  <a:lnTo>
                    <a:pt x="918967" y="1119"/>
                  </a:lnTo>
                  <a:lnTo>
                    <a:pt x="866374" y="4439"/>
                  </a:lnTo>
                  <a:lnTo>
                    <a:pt x="814606" y="9901"/>
                  </a:lnTo>
                  <a:lnTo>
                    <a:pt x="763739" y="17449"/>
                  </a:lnTo>
                  <a:lnTo>
                    <a:pt x="713845" y="27024"/>
                  </a:lnTo>
                  <a:lnTo>
                    <a:pt x="665000" y="38569"/>
                  </a:lnTo>
                  <a:lnTo>
                    <a:pt x="617277" y="52026"/>
                  </a:lnTo>
                  <a:lnTo>
                    <a:pt x="570750" y="67337"/>
                  </a:lnTo>
                  <a:lnTo>
                    <a:pt x="525495" y="84445"/>
                  </a:lnTo>
                  <a:lnTo>
                    <a:pt x="481583" y="103293"/>
                  </a:lnTo>
                  <a:lnTo>
                    <a:pt x="439092" y="123822"/>
                  </a:lnTo>
                  <a:lnTo>
                    <a:pt x="398093" y="145974"/>
                  </a:lnTo>
                  <a:lnTo>
                    <a:pt x="358661" y="169693"/>
                  </a:lnTo>
                  <a:lnTo>
                    <a:pt x="320871" y="194920"/>
                  </a:lnTo>
                  <a:lnTo>
                    <a:pt x="284797" y="221599"/>
                  </a:lnTo>
                  <a:lnTo>
                    <a:pt x="250513" y="249670"/>
                  </a:lnTo>
                  <a:lnTo>
                    <a:pt x="218092" y="279077"/>
                  </a:lnTo>
                  <a:lnTo>
                    <a:pt x="187610" y="309762"/>
                  </a:lnTo>
                  <a:lnTo>
                    <a:pt x="159140" y="341667"/>
                  </a:lnTo>
                  <a:lnTo>
                    <a:pt x="132757" y="374734"/>
                  </a:lnTo>
                  <a:lnTo>
                    <a:pt x="108534" y="408907"/>
                  </a:lnTo>
                  <a:lnTo>
                    <a:pt x="86546" y="444126"/>
                  </a:lnTo>
                  <a:lnTo>
                    <a:pt x="66868" y="480336"/>
                  </a:lnTo>
                  <a:lnTo>
                    <a:pt x="49572" y="517477"/>
                  </a:lnTo>
                  <a:lnTo>
                    <a:pt x="34734" y="555492"/>
                  </a:lnTo>
                  <a:lnTo>
                    <a:pt x="22427" y="594324"/>
                  </a:lnTo>
                  <a:lnTo>
                    <a:pt x="12726" y="633915"/>
                  </a:lnTo>
                  <a:lnTo>
                    <a:pt x="5705" y="674208"/>
                  </a:lnTo>
                  <a:lnTo>
                    <a:pt x="1438" y="715144"/>
                  </a:lnTo>
                  <a:lnTo>
                    <a:pt x="0" y="756666"/>
                  </a:lnTo>
                  <a:lnTo>
                    <a:pt x="1438" y="798181"/>
                  </a:lnTo>
                  <a:lnTo>
                    <a:pt x="5705" y="839112"/>
                  </a:lnTo>
                  <a:lnTo>
                    <a:pt x="12726" y="879400"/>
                  </a:lnTo>
                  <a:lnTo>
                    <a:pt x="22427" y="918988"/>
                  </a:lnTo>
                  <a:lnTo>
                    <a:pt x="34734" y="957817"/>
                  </a:lnTo>
                  <a:lnTo>
                    <a:pt x="49572" y="995830"/>
                  </a:lnTo>
                  <a:lnTo>
                    <a:pt x="66868" y="1032969"/>
                  </a:lnTo>
                  <a:lnTo>
                    <a:pt x="86546" y="1069177"/>
                  </a:lnTo>
                  <a:lnTo>
                    <a:pt x="108534" y="1104396"/>
                  </a:lnTo>
                  <a:lnTo>
                    <a:pt x="132757" y="1138569"/>
                  </a:lnTo>
                  <a:lnTo>
                    <a:pt x="159140" y="1171636"/>
                  </a:lnTo>
                  <a:lnTo>
                    <a:pt x="187610" y="1203542"/>
                  </a:lnTo>
                  <a:lnTo>
                    <a:pt x="218092" y="1234228"/>
                  </a:lnTo>
                  <a:lnTo>
                    <a:pt x="250513" y="1263636"/>
                  </a:lnTo>
                  <a:lnTo>
                    <a:pt x="284797" y="1291709"/>
                  </a:lnTo>
                  <a:lnTo>
                    <a:pt x="320871" y="1318388"/>
                  </a:lnTo>
                  <a:lnTo>
                    <a:pt x="358661" y="1343618"/>
                  </a:lnTo>
                  <a:lnTo>
                    <a:pt x="398093" y="1367338"/>
                  </a:lnTo>
                  <a:lnTo>
                    <a:pt x="439092" y="1389493"/>
                  </a:lnTo>
                  <a:lnTo>
                    <a:pt x="481584" y="1410024"/>
                  </a:lnTo>
                  <a:lnTo>
                    <a:pt x="525495" y="1428874"/>
                  </a:lnTo>
                  <a:lnTo>
                    <a:pt x="570750" y="1445984"/>
                  </a:lnTo>
                  <a:lnTo>
                    <a:pt x="617277" y="1461297"/>
                  </a:lnTo>
                  <a:lnTo>
                    <a:pt x="665000" y="1474756"/>
                  </a:lnTo>
                  <a:lnTo>
                    <a:pt x="713845" y="1486303"/>
                  </a:lnTo>
                  <a:lnTo>
                    <a:pt x="763739" y="1495879"/>
                  </a:lnTo>
                  <a:lnTo>
                    <a:pt x="814606" y="1503428"/>
                  </a:lnTo>
                  <a:lnTo>
                    <a:pt x="866374" y="1508891"/>
                  </a:lnTo>
                  <a:lnTo>
                    <a:pt x="918967" y="1512212"/>
                  </a:lnTo>
                  <a:lnTo>
                    <a:pt x="972311" y="1513332"/>
                  </a:lnTo>
                  <a:lnTo>
                    <a:pt x="1025656" y="1512212"/>
                  </a:lnTo>
                  <a:lnTo>
                    <a:pt x="1078249" y="1508891"/>
                  </a:lnTo>
                  <a:lnTo>
                    <a:pt x="1130017" y="1503428"/>
                  </a:lnTo>
                  <a:lnTo>
                    <a:pt x="1180884" y="1495879"/>
                  </a:lnTo>
                  <a:lnTo>
                    <a:pt x="1230778" y="1486303"/>
                  </a:lnTo>
                  <a:lnTo>
                    <a:pt x="1279623" y="1474756"/>
                  </a:lnTo>
                  <a:lnTo>
                    <a:pt x="1327346" y="1461297"/>
                  </a:lnTo>
                  <a:lnTo>
                    <a:pt x="1373873" y="1445984"/>
                  </a:lnTo>
                  <a:lnTo>
                    <a:pt x="1419128" y="1428874"/>
                  </a:lnTo>
                  <a:lnTo>
                    <a:pt x="1463040" y="1410024"/>
                  </a:lnTo>
                  <a:lnTo>
                    <a:pt x="1505531" y="1389493"/>
                  </a:lnTo>
                  <a:lnTo>
                    <a:pt x="1546530" y="1367338"/>
                  </a:lnTo>
                  <a:lnTo>
                    <a:pt x="1585962" y="1343618"/>
                  </a:lnTo>
                  <a:lnTo>
                    <a:pt x="1623752" y="1318388"/>
                  </a:lnTo>
                  <a:lnTo>
                    <a:pt x="1659826" y="1291709"/>
                  </a:lnTo>
                  <a:lnTo>
                    <a:pt x="1694110" y="1263636"/>
                  </a:lnTo>
                  <a:lnTo>
                    <a:pt x="1726531" y="1234228"/>
                  </a:lnTo>
                  <a:lnTo>
                    <a:pt x="1757013" y="1203542"/>
                  </a:lnTo>
                  <a:lnTo>
                    <a:pt x="1785483" y="1171636"/>
                  </a:lnTo>
                  <a:lnTo>
                    <a:pt x="1811866" y="1138569"/>
                  </a:lnTo>
                  <a:lnTo>
                    <a:pt x="1836089" y="1104396"/>
                  </a:lnTo>
                  <a:lnTo>
                    <a:pt x="1858077" y="1069177"/>
                  </a:lnTo>
                  <a:lnTo>
                    <a:pt x="1877755" y="1032969"/>
                  </a:lnTo>
                  <a:lnTo>
                    <a:pt x="1895051" y="995830"/>
                  </a:lnTo>
                  <a:lnTo>
                    <a:pt x="1909889" y="957817"/>
                  </a:lnTo>
                  <a:lnTo>
                    <a:pt x="1922196" y="918988"/>
                  </a:lnTo>
                  <a:lnTo>
                    <a:pt x="1931897" y="879400"/>
                  </a:lnTo>
                  <a:lnTo>
                    <a:pt x="1938918" y="839112"/>
                  </a:lnTo>
                  <a:lnTo>
                    <a:pt x="1943185" y="798181"/>
                  </a:lnTo>
                  <a:lnTo>
                    <a:pt x="1944624" y="756666"/>
                  </a:lnTo>
                  <a:lnTo>
                    <a:pt x="1943185" y="715144"/>
                  </a:lnTo>
                  <a:lnTo>
                    <a:pt x="1938918" y="674208"/>
                  </a:lnTo>
                  <a:lnTo>
                    <a:pt x="1931897" y="633915"/>
                  </a:lnTo>
                  <a:lnTo>
                    <a:pt x="1922196" y="594324"/>
                  </a:lnTo>
                  <a:lnTo>
                    <a:pt x="1909889" y="555492"/>
                  </a:lnTo>
                  <a:lnTo>
                    <a:pt x="1895051" y="517477"/>
                  </a:lnTo>
                  <a:lnTo>
                    <a:pt x="1877755" y="480336"/>
                  </a:lnTo>
                  <a:lnTo>
                    <a:pt x="1858077" y="444126"/>
                  </a:lnTo>
                  <a:lnTo>
                    <a:pt x="1836089" y="408907"/>
                  </a:lnTo>
                  <a:lnTo>
                    <a:pt x="1811866" y="374734"/>
                  </a:lnTo>
                  <a:lnTo>
                    <a:pt x="1785483" y="341667"/>
                  </a:lnTo>
                  <a:lnTo>
                    <a:pt x="1757013" y="309762"/>
                  </a:lnTo>
                  <a:lnTo>
                    <a:pt x="1726531" y="279077"/>
                  </a:lnTo>
                  <a:lnTo>
                    <a:pt x="1694110" y="249670"/>
                  </a:lnTo>
                  <a:lnTo>
                    <a:pt x="1659826" y="221599"/>
                  </a:lnTo>
                  <a:lnTo>
                    <a:pt x="1623752" y="194920"/>
                  </a:lnTo>
                  <a:lnTo>
                    <a:pt x="1585962" y="169693"/>
                  </a:lnTo>
                  <a:lnTo>
                    <a:pt x="1546530" y="145974"/>
                  </a:lnTo>
                  <a:lnTo>
                    <a:pt x="1505531" y="123822"/>
                  </a:lnTo>
                  <a:lnTo>
                    <a:pt x="1463040" y="103293"/>
                  </a:lnTo>
                  <a:lnTo>
                    <a:pt x="1419128" y="84445"/>
                  </a:lnTo>
                  <a:lnTo>
                    <a:pt x="1373873" y="67337"/>
                  </a:lnTo>
                  <a:lnTo>
                    <a:pt x="1327346" y="52026"/>
                  </a:lnTo>
                  <a:lnTo>
                    <a:pt x="1279623" y="38569"/>
                  </a:lnTo>
                  <a:lnTo>
                    <a:pt x="1230778" y="27024"/>
                  </a:lnTo>
                  <a:lnTo>
                    <a:pt x="1180884" y="17449"/>
                  </a:lnTo>
                  <a:lnTo>
                    <a:pt x="1130017" y="9901"/>
                  </a:lnTo>
                  <a:lnTo>
                    <a:pt x="1078249" y="4439"/>
                  </a:lnTo>
                  <a:lnTo>
                    <a:pt x="1025656" y="1119"/>
                  </a:lnTo>
                  <a:lnTo>
                    <a:pt x="9723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7471" y="5012435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0" y="756666"/>
                  </a:moveTo>
                  <a:lnTo>
                    <a:pt x="1438" y="715144"/>
                  </a:lnTo>
                  <a:lnTo>
                    <a:pt x="5705" y="674208"/>
                  </a:lnTo>
                  <a:lnTo>
                    <a:pt x="12726" y="633915"/>
                  </a:lnTo>
                  <a:lnTo>
                    <a:pt x="22427" y="594324"/>
                  </a:lnTo>
                  <a:lnTo>
                    <a:pt x="34734" y="555492"/>
                  </a:lnTo>
                  <a:lnTo>
                    <a:pt x="49572" y="517477"/>
                  </a:lnTo>
                  <a:lnTo>
                    <a:pt x="66868" y="480336"/>
                  </a:lnTo>
                  <a:lnTo>
                    <a:pt x="86546" y="444126"/>
                  </a:lnTo>
                  <a:lnTo>
                    <a:pt x="108534" y="408907"/>
                  </a:lnTo>
                  <a:lnTo>
                    <a:pt x="132757" y="374734"/>
                  </a:lnTo>
                  <a:lnTo>
                    <a:pt x="159140" y="341667"/>
                  </a:lnTo>
                  <a:lnTo>
                    <a:pt x="187610" y="309762"/>
                  </a:lnTo>
                  <a:lnTo>
                    <a:pt x="218092" y="279077"/>
                  </a:lnTo>
                  <a:lnTo>
                    <a:pt x="250513" y="249670"/>
                  </a:lnTo>
                  <a:lnTo>
                    <a:pt x="284797" y="221599"/>
                  </a:lnTo>
                  <a:lnTo>
                    <a:pt x="320871" y="194920"/>
                  </a:lnTo>
                  <a:lnTo>
                    <a:pt x="358661" y="169693"/>
                  </a:lnTo>
                  <a:lnTo>
                    <a:pt x="398093" y="145974"/>
                  </a:lnTo>
                  <a:lnTo>
                    <a:pt x="439092" y="123822"/>
                  </a:lnTo>
                  <a:lnTo>
                    <a:pt x="481583" y="103293"/>
                  </a:lnTo>
                  <a:lnTo>
                    <a:pt x="525495" y="84445"/>
                  </a:lnTo>
                  <a:lnTo>
                    <a:pt x="570750" y="67337"/>
                  </a:lnTo>
                  <a:lnTo>
                    <a:pt x="617277" y="52026"/>
                  </a:lnTo>
                  <a:lnTo>
                    <a:pt x="665000" y="38569"/>
                  </a:lnTo>
                  <a:lnTo>
                    <a:pt x="713845" y="27024"/>
                  </a:lnTo>
                  <a:lnTo>
                    <a:pt x="763739" y="17449"/>
                  </a:lnTo>
                  <a:lnTo>
                    <a:pt x="814606" y="9901"/>
                  </a:lnTo>
                  <a:lnTo>
                    <a:pt x="866374" y="4439"/>
                  </a:lnTo>
                  <a:lnTo>
                    <a:pt x="918967" y="1119"/>
                  </a:lnTo>
                  <a:lnTo>
                    <a:pt x="972311" y="0"/>
                  </a:lnTo>
                  <a:lnTo>
                    <a:pt x="1025656" y="1119"/>
                  </a:lnTo>
                  <a:lnTo>
                    <a:pt x="1078249" y="4439"/>
                  </a:lnTo>
                  <a:lnTo>
                    <a:pt x="1130017" y="9901"/>
                  </a:lnTo>
                  <a:lnTo>
                    <a:pt x="1180884" y="17449"/>
                  </a:lnTo>
                  <a:lnTo>
                    <a:pt x="1230778" y="27024"/>
                  </a:lnTo>
                  <a:lnTo>
                    <a:pt x="1279623" y="38569"/>
                  </a:lnTo>
                  <a:lnTo>
                    <a:pt x="1327346" y="52026"/>
                  </a:lnTo>
                  <a:lnTo>
                    <a:pt x="1373873" y="67337"/>
                  </a:lnTo>
                  <a:lnTo>
                    <a:pt x="1419128" y="84445"/>
                  </a:lnTo>
                  <a:lnTo>
                    <a:pt x="1463040" y="103293"/>
                  </a:lnTo>
                  <a:lnTo>
                    <a:pt x="1505531" y="123822"/>
                  </a:lnTo>
                  <a:lnTo>
                    <a:pt x="1546530" y="145974"/>
                  </a:lnTo>
                  <a:lnTo>
                    <a:pt x="1585962" y="169693"/>
                  </a:lnTo>
                  <a:lnTo>
                    <a:pt x="1623752" y="194920"/>
                  </a:lnTo>
                  <a:lnTo>
                    <a:pt x="1659826" y="221599"/>
                  </a:lnTo>
                  <a:lnTo>
                    <a:pt x="1694110" y="249670"/>
                  </a:lnTo>
                  <a:lnTo>
                    <a:pt x="1726531" y="279077"/>
                  </a:lnTo>
                  <a:lnTo>
                    <a:pt x="1757013" y="309762"/>
                  </a:lnTo>
                  <a:lnTo>
                    <a:pt x="1785483" y="341667"/>
                  </a:lnTo>
                  <a:lnTo>
                    <a:pt x="1811866" y="374734"/>
                  </a:lnTo>
                  <a:lnTo>
                    <a:pt x="1836089" y="408907"/>
                  </a:lnTo>
                  <a:lnTo>
                    <a:pt x="1858077" y="444126"/>
                  </a:lnTo>
                  <a:lnTo>
                    <a:pt x="1877755" y="480336"/>
                  </a:lnTo>
                  <a:lnTo>
                    <a:pt x="1895051" y="517477"/>
                  </a:lnTo>
                  <a:lnTo>
                    <a:pt x="1909889" y="555492"/>
                  </a:lnTo>
                  <a:lnTo>
                    <a:pt x="1922196" y="594324"/>
                  </a:lnTo>
                  <a:lnTo>
                    <a:pt x="1931897" y="633915"/>
                  </a:lnTo>
                  <a:lnTo>
                    <a:pt x="1938918" y="674208"/>
                  </a:lnTo>
                  <a:lnTo>
                    <a:pt x="1943185" y="715144"/>
                  </a:lnTo>
                  <a:lnTo>
                    <a:pt x="1944624" y="756666"/>
                  </a:lnTo>
                  <a:lnTo>
                    <a:pt x="1943185" y="798181"/>
                  </a:lnTo>
                  <a:lnTo>
                    <a:pt x="1938918" y="839112"/>
                  </a:lnTo>
                  <a:lnTo>
                    <a:pt x="1931897" y="879400"/>
                  </a:lnTo>
                  <a:lnTo>
                    <a:pt x="1922196" y="918988"/>
                  </a:lnTo>
                  <a:lnTo>
                    <a:pt x="1909889" y="957817"/>
                  </a:lnTo>
                  <a:lnTo>
                    <a:pt x="1895051" y="995830"/>
                  </a:lnTo>
                  <a:lnTo>
                    <a:pt x="1877755" y="1032969"/>
                  </a:lnTo>
                  <a:lnTo>
                    <a:pt x="1858077" y="1069177"/>
                  </a:lnTo>
                  <a:lnTo>
                    <a:pt x="1836089" y="1104396"/>
                  </a:lnTo>
                  <a:lnTo>
                    <a:pt x="1811866" y="1138569"/>
                  </a:lnTo>
                  <a:lnTo>
                    <a:pt x="1785483" y="1171636"/>
                  </a:lnTo>
                  <a:lnTo>
                    <a:pt x="1757013" y="1203542"/>
                  </a:lnTo>
                  <a:lnTo>
                    <a:pt x="1726531" y="1234228"/>
                  </a:lnTo>
                  <a:lnTo>
                    <a:pt x="1694110" y="1263636"/>
                  </a:lnTo>
                  <a:lnTo>
                    <a:pt x="1659826" y="1291709"/>
                  </a:lnTo>
                  <a:lnTo>
                    <a:pt x="1623752" y="1318388"/>
                  </a:lnTo>
                  <a:lnTo>
                    <a:pt x="1585962" y="1343618"/>
                  </a:lnTo>
                  <a:lnTo>
                    <a:pt x="1546530" y="1367338"/>
                  </a:lnTo>
                  <a:lnTo>
                    <a:pt x="1505531" y="1389493"/>
                  </a:lnTo>
                  <a:lnTo>
                    <a:pt x="1463040" y="1410024"/>
                  </a:lnTo>
                  <a:lnTo>
                    <a:pt x="1419128" y="1428874"/>
                  </a:lnTo>
                  <a:lnTo>
                    <a:pt x="1373873" y="1445984"/>
                  </a:lnTo>
                  <a:lnTo>
                    <a:pt x="1327346" y="1461297"/>
                  </a:lnTo>
                  <a:lnTo>
                    <a:pt x="1279623" y="1474756"/>
                  </a:lnTo>
                  <a:lnTo>
                    <a:pt x="1230778" y="1486303"/>
                  </a:lnTo>
                  <a:lnTo>
                    <a:pt x="1180884" y="1495879"/>
                  </a:lnTo>
                  <a:lnTo>
                    <a:pt x="1130017" y="1503428"/>
                  </a:lnTo>
                  <a:lnTo>
                    <a:pt x="1078249" y="1508891"/>
                  </a:lnTo>
                  <a:lnTo>
                    <a:pt x="1025656" y="1512212"/>
                  </a:lnTo>
                  <a:lnTo>
                    <a:pt x="972311" y="1513332"/>
                  </a:lnTo>
                  <a:lnTo>
                    <a:pt x="918967" y="1512212"/>
                  </a:lnTo>
                  <a:lnTo>
                    <a:pt x="866374" y="1508891"/>
                  </a:lnTo>
                  <a:lnTo>
                    <a:pt x="814606" y="1503428"/>
                  </a:lnTo>
                  <a:lnTo>
                    <a:pt x="763739" y="1495879"/>
                  </a:lnTo>
                  <a:lnTo>
                    <a:pt x="713845" y="1486303"/>
                  </a:lnTo>
                  <a:lnTo>
                    <a:pt x="665000" y="1474756"/>
                  </a:lnTo>
                  <a:lnTo>
                    <a:pt x="617277" y="1461297"/>
                  </a:lnTo>
                  <a:lnTo>
                    <a:pt x="570750" y="1445984"/>
                  </a:lnTo>
                  <a:lnTo>
                    <a:pt x="525495" y="1428874"/>
                  </a:lnTo>
                  <a:lnTo>
                    <a:pt x="481584" y="1410024"/>
                  </a:lnTo>
                  <a:lnTo>
                    <a:pt x="439092" y="1389493"/>
                  </a:lnTo>
                  <a:lnTo>
                    <a:pt x="398093" y="1367338"/>
                  </a:lnTo>
                  <a:lnTo>
                    <a:pt x="358661" y="1343618"/>
                  </a:lnTo>
                  <a:lnTo>
                    <a:pt x="320871" y="1318388"/>
                  </a:lnTo>
                  <a:lnTo>
                    <a:pt x="284797" y="1291709"/>
                  </a:lnTo>
                  <a:lnTo>
                    <a:pt x="250513" y="1263636"/>
                  </a:lnTo>
                  <a:lnTo>
                    <a:pt x="218092" y="1234228"/>
                  </a:lnTo>
                  <a:lnTo>
                    <a:pt x="187610" y="1203542"/>
                  </a:lnTo>
                  <a:lnTo>
                    <a:pt x="159140" y="1171636"/>
                  </a:lnTo>
                  <a:lnTo>
                    <a:pt x="132757" y="1138569"/>
                  </a:lnTo>
                  <a:lnTo>
                    <a:pt x="108534" y="1104396"/>
                  </a:lnTo>
                  <a:lnTo>
                    <a:pt x="86546" y="1069177"/>
                  </a:lnTo>
                  <a:lnTo>
                    <a:pt x="66868" y="1032969"/>
                  </a:lnTo>
                  <a:lnTo>
                    <a:pt x="49572" y="995830"/>
                  </a:lnTo>
                  <a:lnTo>
                    <a:pt x="34734" y="957817"/>
                  </a:lnTo>
                  <a:lnTo>
                    <a:pt x="22427" y="918988"/>
                  </a:lnTo>
                  <a:lnTo>
                    <a:pt x="12726" y="879400"/>
                  </a:lnTo>
                  <a:lnTo>
                    <a:pt x="5705" y="839112"/>
                  </a:lnTo>
                  <a:lnTo>
                    <a:pt x="1438" y="798181"/>
                  </a:lnTo>
                  <a:lnTo>
                    <a:pt x="0" y="7566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40545" y="5013197"/>
              <a:ext cx="0" cy="1512570"/>
            </a:xfrm>
            <a:custGeom>
              <a:avLst/>
              <a:gdLst/>
              <a:ahLst/>
              <a:cxnLst/>
              <a:rect l="l" t="t" r="r" b="b"/>
              <a:pathLst>
                <a:path h="1512570">
                  <a:moveTo>
                    <a:pt x="0" y="0"/>
                  </a:moveTo>
                  <a:lnTo>
                    <a:pt x="0" y="1512163"/>
                  </a:lnTo>
                </a:path>
              </a:pathLst>
            </a:custGeom>
            <a:ln w="472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79591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6155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0"/>
            <a:ext cx="3817620" cy="155752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359267" y="5380126"/>
            <a:ext cx="22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06214" y="1118361"/>
            <a:ext cx="3138170" cy="5488305"/>
            <a:chOff x="4506214" y="1118361"/>
            <a:chExt cx="3138170" cy="5488305"/>
          </a:xfrm>
        </p:grpSpPr>
        <p:sp>
          <p:nvSpPr>
            <p:cNvPr id="37" name="object 37"/>
            <p:cNvSpPr/>
            <p:nvPr/>
          </p:nvSpPr>
          <p:spPr>
            <a:xfrm>
              <a:off x="4512564" y="1124711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323469" y="0"/>
                  </a:moveTo>
                  <a:lnTo>
                    <a:pt x="107823" y="0"/>
                  </a:lnTo>
                  <a:lnTo>
                    <a:pt x="107823" y="432053"/>
                  </a:lnTo>
                  <a:lnTo>
                    <a:pt x="0" y="432053"/>
                  </a:lnTo>
                  <a:lnTo>
                    <a:pt x="215646" y="647700"/>
                  </a:lnTo>
                  <a:lnTo>
                    <a:pt x="431291" y="432053"/>
                  </a:lnTo>
                  <a:lnTo>
                    <a:pt x="323469" y="432053"/>
                  </a:lnTo>
                  <a:lnTo>
                    <a:pt x="323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2564" y="1124711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0" y="432053"/>
                  </a:moveTo>
                  <a:lnTo>
                    <a:pt x="107823" y="432053"/>
                  </a:lnTo>
                  <a:lnTo>
                    <a:pt x="107823" y="0"/>
                  </a:lnTo>
                  <a:lnTo>
                    <a:pt x="323469" y="0"/>
                  </a:lnTo>
                  <a:lnTo>
                    <a:pt x="323469" y="432053"/>
                  </a:lnTo>
                  <a:lnTo>
                    <a:pt x="431291" y="432053"/>
                  </a:lnTo>
                  <a:lnTo>
                    <a:pt x="215646" y="647700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39256" y="1124711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324612" y="0"/>
                  </a:moveTo>
                  <a:lnTo>
                    <a:pt x="108204" y="0"/>
                  </a:lnTo>
                  <a:lnTo>
                    <a:pt x="108204" y="431291"/>
                  </a:lnTo>
                  <a:lnTo>
                    <a:pt x="0" y="431291"/>
                  </a:lnTo>
                  <a:lnTo>
                    <a:pt x="216408" y="647700"/>
                  </a:lnTo>
                  <a:lnTo>
                    <a:pt x="432816" y="431291"/>
                  </a:lnTo>
                  <a:lnTo>
                    <a:pt x="324612" y="431291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39256" y="1124711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0" y="431291"/>
                  </a:moveTo>
                  <a:lnTo>
                    <a:pt x="108204" y="431291"/>
                  </a:lnTo>
                  <a:lnTo>
                    <a:pt x="108204" y="0"/>
                  </a:lnTo>
                  <a:lnTo>
                    <a:pt x="324612" y="0"/>
                  </a:lnTo>
                  <a:lnTo>
                    <a:pt x="324612" y="431291"/>
                  </a:lnTo>
                  <a:lnTo>
                    <a:pt x="432816" y="431291"/>
                  </a:lnTo>
                  <a:lnTo>
                    <a:pt x="216408" y="647700"/>
                  </a:lnTo>
                  <a:lnTo>
                    <a:pt x="0" y="431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07964" y="5949696"/>
              <a:ext cx="1836420" cy="657225"/>
            </a:xfrm>
            <a:custGeom>
              <a:avLst/>
              <a:gdLst/>
              <a:ahLst/>
              <a:cxnLst/>
              <a:rect l="l" t="t" r="r" b="b"/>
              <a:pathLst>
                <a:path w="1836420" h="657225">
                  <a:moveTo>
                    <a:pt x="1836419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1836419" y="656843"/>
                  </a:lnTo>
                  <a:lnTo>
                    <a:pt x="18364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36335" y="5445252"/>
            <a:ext cx="2016760" cy="40132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S=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sop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(X</a:t>
            </a:r>
            <a:r>
              <a:rPr sz="1950" b="1" spc="-22" baseline="-2136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,W</a:t>
            </a:r>
            <a:r>
              <a:rPr sz="1950" b="1" spc="-22" baseline="-2136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49145" y="6230983"/>
            <a:ext cx="40576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22580" algn="l"/>
              </a:tabLst>
            </a:pPr>
            <a:r>
              <a:rPr sz="1900" i="1" spc="20" dirty="0">
                <a:latin typeface="Times New Roman"/>
                <a:cs typeface="Times New Roman"/>
              </a:rPr>
              <a:t>i	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52234" y="5971468"/>
            <a:ext cx="1677670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700" i="1" spc="60" dirty="0">
                <a:latin typeface="Times New Roman"/>
                <a:cs typeface="Times New Roman"/>
              </a:rPr>
              <a:t>S</a:t>
            </a:r>
            <a:r>
              <a:rPr sz="2700" i="1" spc="150" dirty="0">
                <a:latin typeface="Times New Roman"/>
                <a:cs typeface="Times New Roman"/>
              </a:rPr>
              <a:t> </a:t>
            </a:r>
            <a:r>
              <a:rPr sz="2700" spc="70" dirty="0">
                <a:latin typeface="Symbol"/>
                <a:cs typeface="Symbol"/>
              </a:rPr>
              <a:t>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4875" spc="120" baseline="-5982" dirty="0">
                <a:latin typeface="Symbol"/>
                <a:cs typeface="Symbol"/>
              </a:rPr>
              <a:t></a:t>
            </a:r>
            <a:r>
              <a:rPr sz="2850" i="1" spc="120" baseline="38011" dirty="0">
                <a:latin typeface="Times New Roman"/>
                <a:cs typeface="Times New Roman"/>
              </a:rPr>
              <a:t>m</a:t>
            </a:r>
            <a:r>
              <a:rPr sz="2850" i="1" spc="-15" baseline="38011" dirty="0">
                <a:latin typeface="Times New Roman"/>
                <a:cs typeface="Times New Roman"/>
              </a:rPr>
              <a:t> </a:t>
            </a:r>
            <a:r>
              <a:rPr sz="2700" i="1" spc="55" dirty="0">
                <a:latin typeface="Times New Roman"/>
                <a:cs typeface="Times New Roman"/>
              </a:rPr>
              <a:t>x</a:t>
            </a:r>
            <a:r>
              <a:rPr sz="2700" i="1" spc="80" dirty="0">
                <a:latin typeface="Times New Roman"/>
                <a:cs typeface="Times New Roman"/>
              </a:rPr>
              <a:t> </a:t>
            </a:r>
            <a:r>
              <a:rPr sz="2700" i="1" spc="85" dirty="0">
                <a:latin typeface="Times New Roman"/>
                <a:cs typeface="Times New Roman"/>
              </a:rPr>
              <a:t>w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23651" y="6255812"/>
            <a:ext cx="13843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00" spc="3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03391" y="5945123"/>
            <a:ext cx="1845945" cy="666115"/>
          </a:xfrm>
          <a:custGeom>
            <a:avLst/>
            <a:gdLst/>
            <a:ahLst/>
            <a:cxnLst/>
            <a:rect l="l" t="t" r="r" b="b"/>
            <a:pathLst>
              <a:path w="1845945" h="666115">
                <a:moveTo>
                  <a:pt x="0" y="665988"/>
                </a:moveTo>
                <a:lnTo>
                  <a:pt x="1845564" y="665988"/>
                </a:lnTo>
                <a:lnTo>
                  <a:pt x="1845564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9144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909698" y="3839717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01114" y="6184493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764919" y="45847"/>
            <a:ext cx="4053204" cy="1249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66850" marR="5080" indent="-1454150">
              <a:lnSpc>
                <a:spcPct val="100699"/>
              </a:lnSpc>
              <a:spcBef>
                <a:spcPts val="60"/>
              </a:spcBef>
            </a:pPr>
            <a:r>
              <a:rPr sz="4000" spc="-15" dirty="0">
                <a:solidFill>
                  <a:srgbClr val="000000"/>
                </a:solidFill>
              </a:rPr>
              <a:t>Activation</a:t>
            </a:r>
            <a:r>
              <a:rPr sz="4000" spc="-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function </a:t>
            </a:r>
            <a:r>
              <a:rPr sz="4000" spc="-89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input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532" y="1845564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3385" y="3062985"/>
            <a:ext cx="876935" cy="1082675"/>
            <a:chOff x="2453385" y="3062985"/>
            <a:chExt cx="876935" cy="1082675"/>
          </a:xfrm>
        </p:grpSpPr>
        <p:sp>
          <p:nvSpPr>
            <p:cNvPr id="4" name="object 4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7038" y="3302889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W1  W2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8605" y="5438902"/>
            <a:ext cx="876935" cy="1084580"/>
            <a:chOff x="2308605" y="5438902"/>
            <a:chExt cx="876935" cy="1084580"/>
          </a:xfrm>
        </p:grpSpPr>
        <p:sp>
          <p:nvSpPr>
            <p:cNvPr id="8" name="object 8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4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6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4" y="1071372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6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6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4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6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4" y="1071372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3273" y="5679744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W3  W4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3061" y="3062985"/>
            <a:ext cx="876935" cy="1082675"/>
            <a:chOff x="4433061" y="3062985"/>
            <a:chExt cx="876935" cy="1082675"/>
          </a:xfrm>
        </p:grpSpPr>
        <p:sp>
          <p:nvSpPr>
            <p:cNvPr id="12" name="object 12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8238" y="3443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2966" y="3521747"/>
            <a:ext cx="6047740" cy="2556510"/>
          </a:xfrm>
          <a:custGeom>
            <a:avLst/>
            <a:gdLst/>
            <a:ahLst/>
            <a:cxnLst/>
            <a:rect l="l" t="t" r="r" b="b"/>
            <a:pathLst>
              <a:path w="6047740" h="2556510">
                <a:moveTo>
                  <a:pt x="683641" y="2414994"/>
                </a:moveTo>
                <a:lnTo>
                  <a:pt x="648360" y="2394420"/>
                </a:lnTo>
                <a:lnTo>
                  <a:pt x="529717" y="2325217"/>
                </a:lnTo>
                <a:lnTo>
                  <a:pt x="522008" y="2322588"/>
                </a:lnTo>
                <a:lnTo>
                  <a:pt x="514159" y="2323096"/>
                </a:lnTo>
                <a:lnTo>
                  <a:pt x="507060" y="2326525"/>
                </a:lnTo>
                <a:lnTo>
                  <a:pt x="501650" y="2332621"/>
                </a:lnTo>
                <a:lnTo>
                  <a:pt x="499008" y="2340356"/>
                </a:lnTo>
                <a:lnTo>
                  <a:pt x="499516" y="2348217"/>
                </a:lnTo>
                <a:lnTo>
                  <a:pt x="502932" y="2355329"/>
                </a:lnTo>
                <a:lnTo>
                  <a:pt x="509016" y="2360752"/>
                </a:lnTo>
                <a:lnTo>
                  <a:pt x="566724" y="2394420"/>
                </a:lnTo>
                <a:lnTo>
                  <a:pt x="0" y="2394420"/>
                </a:lnTo>
                <a:lnTo>
                  <a:pt x="0" y="2435568"/>
                </a:lnTo>
                <a:lnTo>
                  <a:pt x="566724" y="2435568"/>
                </a:lnTo>
                <a:lnTo>
                  <a:pt x="509016" y="2469235"/>
                </a:lnTo>
                <a:lnTo>
                  <a:pt x="502932" y="2474671"/>
                </a:lnTo>
                <a:lnTo>
                  <a:pt x="499516" y="2481770"/>
                </a:lnTo>
                <a:lnTo>
                  <a:pt x="499008" y="2489644"/>
                </a:lnTo>
                <a:lnTo>
                  <a:pt x="501650" y="2497366"/>
                </a:lnTo>
                <a:lnTo>
                  <a:pt x="507060" y="2503474"/>
                </a:lnTo>
                <a:lnTo>
                  <a:pt x="514159" y="2506903"/>
                </a:lnTo>
                <a:lnTo>
                  <a:pt x="522008" y="2507411"/>
                </a:lnTo>
                <a:lnTo>
                  <a:pt x="529717" y="2504770"/>
                </a:lnTo>
                <a:lnTo>
                  <a:pt x="648360" y="2435568"/>
                </a:lnTo>
                <a:lnTo>
                  <a:pt x="683641" y="2414994"/>
                </a:lnTo>
                <a:close/>
              </a:path>
              <a:path w="6047740" h="2556510">
                <a:moveTo>
                  <a:pt x="826897" y="92417"/>
                </a:moveTo>
                <a:lnTo>
                  <a:pt x="791616" y="71843"/>
                </a:lnTo>
                <a:lnTo>
                  <a:pt x="672973" y="2628"/>
                </a:lnTo>
                <a:lnTo>
                  <a:pt x="665264" y="0"/>
                </a:lnTo>
                <a:lnTo>
                  <a:pt x="657415" y="508"/>
                </a:lnTo>
                <a:lnTo>
                  <a:pt x="650316" y="3924"/>
                </a:lnTo>
                <a:lnTo>
                  <a:pt x="644906" y="9994"/>
                </a:lnTo>
                <a:lnTo>
                  <a:pt x="642264" y="17780"/>
                </a:lnTo>
                <a:lnTo>
                  <a:pt x="642772" y="25666"/>
                </a:lnTo>
                <a:lnTo>
                  <a:pt x="646188" y="32766"/>
                </a:lnTo>
                <a:lnTo>
                  <a:pt x="652272" y="38188"/>
                </a:lnTo>
                <a:lnTo>
                  <a:pt x="709955" y="71843"/>
                </a:lnTo>
                <a:lnTo>
                  <a:pt x="143256" y="71843"/>
                </a:lnTo>
                <a:lnTo>
                  <a:pt x="143256" y="112991"/>
                </a:lnTo>
                <a:lnTo>
                  <a:pt x="709955" y="112991"/>
                </a:lnTo>
                <a:lnTo>
                  <a:pt x="745223" y="92417"/>
                </a:lnTo>
                <a:lnTo>
                  <a:pt x="709955" y="112991"/>
                </a:lnTo>
                <a:lnTo>
                  <a:pt x="652272" y="146646"/>
                </a:lnTo>
                <a:lnTo>
                  <a:pt x="642264" y="167068"/>
                </a:lnTo>
                <a:lnTo>
                  <a:pt x="644906" y="174840"/>
                </a:lnTo>
                <a:lnTo>
                  <a:pt x="650316" y="180924"/>
                </a:lnTo>
                <a:lnTo>
                  <a:pt x="657415" y="184340"/>
                </a:lnTo>
                <a:lnTo>
                  <a:pt x="665264" y="184848"/>
                </a:lnTo>
                <a:lnTo>
                  <a:pt x="672973" y="182206"/>
                </a:lnTo>
                <a:lnTo>
                  <a:pt x="791616" y="112991"/>
                </a:lnTo>
                <a:lnTo>
                  <a:pt x="826897" y="92417"/>
                </a:lnTo>
                <a:close/>
              </a:path>
              <a:path w="6047740" h="2556510">
                <a:moveTo>
                  <a:pt x="2814701" y="261200"/>
                </a:moveTo>
                <a:lnTo>
                  <a:pt x="2808643" y="109562"/>
                </a:lnTo>
                <a:lnTo>
                  <a:pt x="2807589" y="83159"/>
                </a:lnTo>
                <a:lnTo>
                  <a:pt x="2656078" y="177126"/>
                </a:lnTo>
                <a:lnTo>
                  <a:pt x="2650134" y="182714"/>
                </a:lnTo>
                <a:lnTo>
                  <a:pt x="2646908" y="189915"/>
                </a:lnTo>
                <a:lnTo>
                  <a:pt x="2646629" y="197802"/>
                </a:lnTo>
                <a:lnTo>
                  <a:pt x="2649474" y="205447"/>
                </a:lnTo>
                <a:lnTo>
                  <a:pt x="2655049" y="211391"/>
                </a:lnTo>
                <a:lnTo>
                  <a:pt x="2662250" y="214617"/>
                </a:lnTo>
                <a:lnTo>
                  <a:pt x="2670137" y="214896"/>
                </a:lnTo>
                <a:lnTo>
                  <a:pt x="2677795" y="212051"/>
                </a:lnTo>
                <a:lnTo>
                  <a:pt x="2734551" y="176847"/>
                </a:lnTo>
                <a:lnTo>
                  <a:pt x="1550784" y="2408263"/>
                </a:lnTo>
                <a:lnTo>
                  <a:pt x="1547622" y="2408148"/>
                </a:lnTo>
                <a:lnTo>
                  <a:pt x="1547368" y="2414689"/>
                </a:lnTo>
                <a:lnTo>
                  <a:pt x="1528699" y="2449893"/>
                </a:lnTo>
                <a:lnTo>
                  <a:pt x="1565021" y="2469184"/>
                </a:lnTo>
                <a:lnTo>
                  <a:pt x="1575054" y="2450274"/>
                </a:lnTo>
                <a:lnTo>
                  <a:pt x="2618016" y="2485936"/>
                </a:lnTo>
                <a:lnTo>
                  <a:pt x="2559177" y="2517597"/>
                </a:lnTo>
                <a:lnTo>
                  <a:pt x="2552877" y="2522829"/>
                </a:lnTo>
                <a:lnTo>
                  <a:pt x="2549220" y="2529802"/>
                </a:lnTo>
                <a:lnTo>
                  <a:pt x="2548432" y="2537650"/>
                </a:lnTo>
                <a:lnTo>
                  <a:pt x="2550795" y="2545461"/>
                </a:lnTo>
                <a:lnTo>
                  <a:pt x="2556052" y="2551760"/>
                </a:lnTo>
                <a:lnTo>
                  <a:pt x="2563050" y="2555417"/>
                </a:lnTo>
                <a:lnTo>
                  <a:pt x="2570899" y="2556205"/>
                </a:lnTo>
                <a:lnTo>
                  <a:pt x="2578735" y="2553830"/>
                </a:lnTo>
                <a:lnTo>
                  <a:pt x="2699982" y="2488527"/>
                </a:lnTo>
                <a:lnTo>
                  <a:pt x="2735580" y="2469362"/>
                </a:lnTo>
                <a:lnTo>
                  <a:pt x="2584831" y="2374379"/>
                </a:lnTo>
                <a:lnTo>
                  <a:pt x="2577173" y="2371483"/>
                </a:lnTo>
                <a:lnTo>
                  <a:pt x="2569286" y="2371725"/>
                </a:lnTo>
                <a:lnTo>
                  <a:pt x="2562085" y="2374900"/>
                </a:lnTo>
                <a:lnTo>
                  <a:pt x="2556510" y="2380805"/>
                </a:lnTo>
                <a:lnTo>
                  <a:pt x="2553589" y="2388451"/>
                </a:lnTo>
                <a:lnTo>
                  <a:pt x="2553817" y="2396337"/>
                </a:lnTo>
                <a:lnTo>
                  <a:pt x="2556980" y="2403551"/>
                </a:lnTo>
                <a:lnTo>
                  <a:pt x="2562860" y="2409190"/>
                </a:lnTo>
                <a:lnTo>
                  <a:pt x="2619362" y="2444813"/>
                </a:lnTo>
                <a:lnTo>
                  <a:pt x="1596504" y="2409825"/>
                </a:lnTo>
                <a:lnTo>
                  <a:pt x="2770936" y="196037"/>
                </a:lnTo>
                <a:lnTo>
                  <a:pt x="2773680" y="262851"/>
                </a:lnTo>
                <a:lnTo>
                  <a:pt x="2775585" y="270827"/>
                </a:lnTo>
                <a:lnTo>
                  <a:pt x="2780246" y="277190"/>
                </a:lnTo>
                <a:lnTo>
                  <a:pt x="2786964" y="281343"/>
                </a:lnTo>
                <a:lnTo>
                  <a:pt x="2795016" y="282663"/>
                </a:lnTo>
                <a:lnTo>
                  <a:pt x="2802928" y="280708"/>
                </a:lnTo>
                <a:lnTo>
                  <a:pt x="2809278" y="276034"/>
                </a:lnTo>
                <a:lnTo>
                  <a:pt x="2813418" y="269316"/>
                </a:lnTo>
                <a:lnTo>
                  <a:pt x="2814701" y="261200"/>
                </a:lnTo>
                <a:close/>
              </a:path>
              <a:path w="6047740" h="2556510">
                <a:moveTo>
                  <a:pt x="6047359" y="1348193"/>
                </a:moveTo>
                <a:lnTo>
                  <a:pt x="6012078" y="1327619"/>
                </a:lnTo>
                <a:lnTo>
                  <a:pt x="5893435" y="1258404"/>
                </a:lnTo>
                <a:lnTo>
                  <a:pt x="5885650" y="1255776"/>
                </a:lnTo>
                <a:lnTo>
                  <a:pt x="5877763" y="1256284"/>
                </a:lnTo>
                <a:lnTo>
                  <a:pt x="5870664" y="1259700"/>
                </a:lnTo>
                <a:lnTo>
                  <a:pt x="5865241" y="1265770"/>
                </a:lnTo>
                <a:lnTo>
                  <a:pt x="5862599" y="1273556"/>
                </a:lnTo>
                <a:lnTo>
                  <a:pt x="5863120" y="1281442"/>
                </a:lnTo>
                <a:lnTo>
                  <a:pt x="5866574" y="1288542"/>
                </a:lnTo>
                <a:lnTo>
                  <a:pt x="5872734" y="1293964"/>
                </a:lnTo>
                <a:lnTo>
                  <a:pt x="5930354" y="1327619"/>
                </a:lnTo>
                <a:lnTo>
                  <a:pt x="5183124" y="1327619"/>
                </a:lnTo>
                <a:lnTo>
                  <a:pt x="5183124" y="1368767"/>
                </a:lnTo>
                <a:lnTo>
                  <a:pt x="5930354" y="1368767"/>
                </a:lnTo>
                <a:lnTo>
                  <a:pt x="5872734" y="1402422"/>
                </a:lnTo>
                <a:lnTo>
                  <a:pt x="5866574" y="1407858"/>
                </a:lnTo>
                <a:lnTo>
                  <a:pt x="5863120" y="1414957"/>
                </a:lnTo>
                <a:lnTo>
                  <a:pt x="5862599" y="1422844"/>
                </a:lnTo>
                <a:lnTo>
                  <a:pt x="5865241" y="1430616"/>
                </a:lnTo>
                <a:lnTo>
                  <a:pt x="5870664" y="1436700"/>
                </a:lnTo>
                <a:lnTo>
                  <a:pt x="5877763" y="1440116"/>
                </a:lnTo>
                <a:lnTo>
                  <a:pt x="5885650" y="1440624"/>
                </a:lnTo>
                <a:lnTo>
                  <a:pt x="5893435" y="1437982"/>
                </a:lnTo>
                <a:lnTo>
                  <a:pt x="6012078" y="1368767"/>
                </a:lnTo>
                <a:lnTo>
                  <a:pt x="6047359" y="134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7088" y="3069335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832" y="5373623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1904" y="4364735"/>
            <a:ext cx="684530" cy="37084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27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1/0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61434" y="5448046"/>
            <a:ext cx="876935" cy="1084580"/>
            <a:chOff x="4361434" y="5448046"/>
            <a:chExt cx="876935" cy="1084580"/>
          </a:xfrm>
        </p:grpSpPr>
        <p:sp>
          <p:nvSpPr>
            <p:cNvPr id="20" name="object 20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3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5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3" y="1071371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5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5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3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5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3" y="1071371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6102" y="5829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05809" y="1772411"/>
            <a:ext cx="7301230" cy="4777105"/>
            <a:chOff x="3305809" y="1772411"/>
            <a:chExt cx="7301230" cy="4777105"/>
          </a:xfrm>
        </p:grpSpPr>
        <p:sp>
          <p:nvSpPr>
            <p:cNvPr id="24" name="object 24"/>
            <p:cNvSpPr/>
            <p:nvPr/>
          </p:nvSpPr>
          <p:spPr>
            <a:xfrm>
              <a:off x="3305810" y="3512604"/>
              <a:ext cx="1136015" cy="2478405"/>
            </a:xfrm>
            <a:custGeom>
              <a:avLst/>
              <a:gdLst/>
              <a:ahLst/>
              <a:cxnLst/>
              <a:rect l="l" t="t" r="r" b="b"/>
              <a:pathLst>
                <a:path w="1136014" h="2478404">
                  <a:moveTo>
                    <a:pt x="1135507" y="92417"/>
                  </a:moveTo>
                  <a:lnTo>
                    <a:pt x="1100226" y="71843"/>
                  </a:lnTo>
                  <a:lnTo>
                    <a:pt x="981583" y="2628"/>
                  </a:lnTo>
                  <a:lnTo>
                    <a:pt x="973874" y="0"/>
                  </a:lnTo>
                  <a:lnTo>
                    <a:pt x="966025" y="508"/>
                  </a:lnTo>
                  <a:lnTo>
                    <a:pt x="958926" y="3924"/>
                  </a:lnTo>
                  <a:lnTo>
                    <a:pt x="953516" y="9994"/>
                  </a:lnTo>
                  <a:lnTo>
                    <a:pt x="950874" y="17780"/>
                  </a:lnTo>
                  <a:lnTo>
                    <a:pt x="951382" y="25666"/>
                  </a:lnTo>
                  <a:lnTo>
                    <a:pt x="954798" y="32766"/>
                  </a:lnTo>
                  <a:lnTo>
                    <a:pt x="960882" y="38188"/>
                  </a:lnTo>
                  <a:lnTo>
                    <a:pt x="1018565" y="71843"/>
                  </a:lnTo>
                  <a:lnTo>
                    <a:pt x="18783" y="71843"/>
                  </a:lnTo>
                  <a:lnTo>
                    <a:pt x="18783" y="92430"/>
                  </a:lnTo>
                  <a:lnTo>
                    <a:pt x="0" y="100672"/>
                  </a:lnTo>
                  <a:lnTo>
                    <a:pt x="997635" y="2379167"/>
                  </a:lnTo>
                  <a:lnTo>
                    <a:pt x="943737" y="2339835"/>
                  </a:lnTo>
                  <a:lnTo>
                    <a:pt x="936320" y="2336431"/>
                  </a:lnTo>
                  <a:lnTo>
                    <a:pt x="928433" y="2336139"/>
                  </a:lnTo>
                  <a:lnTo>
                    <a:pt x="921016" y="2338832"/>
                  </a:lnTo>
                  <a:lnTo>
                    <a:pt x="915035" y="2344343"/>
                  </a:lnTo>
                  <a:lnTo>
                    <a:pt x="911593" y="2351773"/>
                  </a:lnTo>
                  <a:lnTo>
                    <a:pt x="911301" y="2359647"/>
                  </a:lnTo>
                  <a:lnTo>
                    <a:pt x="913980" y="2367064"/>
                  </a:lnTo>
                  <a:lnTo>
                    <a:pt x="919480" y="2373084"/>
                  </a:lnTo>
                  <a:lnTo>
                    <a:pt x="1063498" y="2478062"/>
                  </a:lnTo>
                  <a:lnTo>
                    <a:pt x="1066863" y="2448915"/>
                  </a:lnTo>
                  <a:lnTo>
                    <a:pt x="1083945" y="2301062"/>
                  </a:lnTo>
                  <a:lnTo>
                    <a:pt x="1083246" y="2292921"/>
                  </a:lnTo>
                  <a:lnTo>
                    <a:pt x="1079639" y="2285923"/>
                  </a:lnTo>
                  <a:lnTo>
                    <a:pt x="1073670" y="2280793"/>
                  </a:lnTo>
                  <a:lnTo>
                    <a:pt x="1065911" y="2278253"/>
                  </a:lnTo>
                  <a:lnTo>
                    <a:pt x="1057757" y="2278938"/>
                  </a:lnTo>
                  <a:lnTo>
                    <a:pt x="1050759" y="2282571"/>
                  </a:lnTo>
                  <a:lnTo>
                    <a:pt x="1045616" y="2288565"/>
                  </a:lnTo>
                  <a:lnTo>
                    <a:pt x="1043051" y="2296325"/>
                  </a:lnTo>
                  <a:lnTo>
                    <a:pt x="1035380" y="2362720"/>
                  </a:lnTo>
                  <a:lnTo>
                    <a:pt x="50215" y="112991"/>
                  </a:lnTo>
                  <a:lnTo>
                    <a:pt x="1018565" y="112991"/>
                  </a:lnTo>
                  <a:lnTo>
                    <a:pt x="1053833" y="92417"/>
                  </a:lnTo>
                  <a:lnTo>
                    <a:pt x="1018565" y="112991"/>
                  </a:lnTo>
                  <a:lnTo>
                    <a:pt x="960882" y="146646"/>
                  </a:lnTo>
                  <a:lnTo>
                    <a:pt x="950874" y="167068"/>
                  </a:lnTo>
                  <a:lnTo>
                    <a:pt x="953516" y="174840"/>
                  </a:lnTo>
                  <a:lnTo>
                    <a:pt x="958926" y="180924"/>
                  </a:lnTo>
                  <a:lnTo>
                    <a:pt x="966012" y="184340"/>
                  </a:lnTo>
                  <a:lnTo>
                    <a:pt x="973874" y="184848"/>
                  </a:lnTo>
                  <a:lnTo>
                    <a:pt x="981583" y="182206"/>
                  </a:lnTo>
                  <a:lnTo>
                    <a:pt x="1100226" y="112991"/>
                  </a:lnTo>
                  <a:lnTo>
                    <a:pt x="1135507" y="9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431291" y="0"/>
                  </a:moveTo>
                  <a:lnTo>
                    <a:pt x="389746" y="2451"/>
                  </a:lnTo>
                  <a:lnTo>
                    <a:pt x="349321" y="9657"/>
                  </a:lnTo>
                  <a:lnTo>
                    <a:pt x="310194" y="21391"/>
                  </a:lnTo>
                  <a:lnTo>
                    <a:pt x="272549" y="37432"/>
                  </a:lnTo>
                  <a:lnTo>
                    <a:pt x="236564" y="57553"/>
                  </a:lnTo>
                  <a:lnTo>
                    <a:pt x="202420" y="81531"/>
                  </a:lnTo>
                  <a:lnTo>
                    <a:pt x="170298" y="109141"/>
                  </a:lnTo>
                  <a:lnTo>
                    <a:pt x="140378" y="140159"/>
                  </a:lnTo>
                  <a:lnTo>
                    <a:pt x="112842" y="174361"/>
                  </a:lnTo>
                  <a:lnTo>
                    <a:pt x="87869" y="211523"/>
                  </a:lnTo>
                  <a:lnTo>
                    <a:pt x="65640" y="251420"/>
                  </a:lnTo>
                  <a:lnTo>
                    <a:pt x="46335" y="293828"/>
                  </a:lnTo>
                  <a:lnTo>
                    <a:pt x="30136" y="338523"/>
                  </a:lnTo>
                  <a:lnTo>
                    <a:pt x="17222" y="385281"/>
                  </a:lnTo>
                  <a:lnTo>
                    <a:pt x="7774" y="433877"/>
                  </a:lnTo>
                  <a:lnTo>
                    <a:pt x="1973" y="484086"/>
                  </a:lnTo>
                  <a:lnTo>
                    <a:pt x="0" y="535686"/>
                  </a:lnTo>
                  <a:lnTo>
                    <a:pt x="1973" y="587285"/>
                  </a:lnTo>
                  <a:lnTo>
                    <a:pt x="7774" y="637494"/>
                  </a:lnTo>
                  <a:lnTo>
                    <a:pt x="17222" y="686090"/>
                  </a:lnTo>
                  <a:lnTo>
                    <a:pt x="30136" y="732848"/>
                  </a:lnTo>
                  <a:lnTo>
                    <a:pt x="46335" y="777543"/>
                  </a:lnTo>
                  <a:lnTo>
                    <a:pt x="65640" y="819951"/>
                  </a:lnTo>
                  <a:lnTo>
                    <a:pt x="87869" y="859848"/>
                  </a:lnTo>
                  <a:lnTo>
                    <a:pt x="112842" y="897010"/>
                  </a:lnTo>
                  <a:lnTo>
                    <a:pt x="140378" y="931212"/>
                  </a:lnTo>
                  <a:lnTo>
                    <a:pt x="170298" y="962230"/>
                  </a:lnTo>
                  <a:lnTo>
                    <a:pt x="202420" y="989840"/>
                  </a:lnTo>
                  <a:lnTo>
                    <a:pt x="236564" y="1013818"/>
                  </a:lnTo>
                  <a:lnTo>
                    <a:pt x="272549" y="1033939"/>
                  </a:lnTo>
                  <a:lnTo>
                    <a:pt x="310194" y="1049980"/>
                  </a:lnTo>
                  <a:lnTo>
                    <a:pt x="349321" y="1061714"/>
                  </a:lnTo>
                  <a:lnTo>
                    <a:pt x="389746" y="1068920"/>
                  </a:lnTo>
                  <a:lnTo>
                    <a:pt x="431291" y="1071372"/>
                  </a:lnTo>
                  <a:lnTo>
                    <a:pt x="472837" y="1068920"/>
                  </a:lnTo>
                  <a:lnTo>
                    <a:pt x="513262" y="1061714"/>
                  </a:lnTo>
                  <a:lnTo>
                    <a:pt x="552389" y="1049980"/>
                  </a:lnTo>
                  <a:lnTo>
                    <a:pt x="590034" y="1033939"/>
                  </a:lnTo>
                  <a:lnTo>
                    <a:pt x="626019" y="1013818"/>
                  </a:lnTo>
                  <a:lnTo>
                    <a:pt x="660163" y="989840"/>
                  </a:lnTo>
                  <a:lnTo>
                    <a:pt x="692285" y="962230"/>
                  </a:lnTo>
                  <a:lnTo>
                    <a:pt x="722205" y="931212"/>
                  </a:lnTo>
                  <a:lnTo>
                    <a:pt x="749741" y="897010"/>
                  </a:lnTo>
                  <a:lnTo>
                    <a:pt x="774714" y="859848"/>
                  </a:lnTo>
                  <a:lnTo>
                    <a:pt x="796943" y="819951"/>
                  </a:lnTo>
                  <a:lnTo>
                    <a:pt x="816248" y="777543"/>
                  </a:lnTo>
                  <a:lnTo>
                    <a:pt x="832447" y="732848"/>
                  </a:lnTo>
                  <a:lnTo>
                    <a:pt x="845361" y="686090"/>
                  </a:lnTo>
                  <a:lnTo>
                    <a:pt x="854809" y="637494"/>
                  </a:lnTo>
                  <a:lnTo>
                    <a:pt x="860610" y="587285"/>
                  </a:lnTo>
                  <a:lnTo>
                    <a:pt x="862583" y="535686"/>
                  </a:lnTo>
                  <a:lnTo>
                    <a:pt x="860610" y="484086"/>
                  </a:lnTo>
                  <a:lnTo>
                    <a:pt x="854809" y="433877"/>
                  </a:lnTo>
                  <a:lnTo>
                    <a:pt x="845361" y="385281"/>
                  </a:lnTo>
                  <a:lnTo>
                    <a:pt x="832447" y="338523"/>
                  </a:lnTo>
                  <a:lnTo>
                    <a:pt x="816248" y="293828"/>
                  </a:lnTo>
                  <a:lnTo>
                    <a:pt x="796943" y="251420"/>
                  </a:lnTo>
                  <a:lnTo>
                    <a:pt x="774714" y="211523"/>
                  </a:lnTo>
                  <a:lnTo>
                    <a:pt x="749741" y="174361"/>
                  </a:lnTo>
                  <a:lnTo>
                    <a:pt x="722205" y="140159"/>
                  </a:lnTo>
                  <a:lnTo>
                    <a:pt x="692285" y="109141"/>
                  </a:lnTo>
                  <a:lnTo>
                    <a:pt x="660163" y="81531"/>
                  </a:lnTo>
                  <a:lnTo>
                    <a:pt x="626019" y="57553"/>
                  </a:lnTo>
                  <a:lnTo>
                    <a:pt x="590034" y="37432"/>
                  </a:lnTo>
                  <a:lnTo>
                    <a:pt x="552389" y="21391"/>
                  </a:lnTo>
                  <a:lnTo>
                    <a:pt x="513262" y="9657"/>
                  </a:lnTo>
                  <a:lnTo>
                    <a:pt x="472837" y="2451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0" y="535686"/>
                  </a:moveTo>
                  <a:lnTo>
                    <a:pt x="1973" y="484086"/>
                  </a:lnTo>
                  <a:lnTo>
                    <a:pt x="7774" y="433877"/>
                  </a:lnTo>
                  <a:lnTo>
                    <a:pt x="17222" y="385281"/>
                  </a:lnTo>
                  <a:lnTo>
                    <a:pt x="30136" y="338523"/>
                  </a:lnTo>
                  <a:lnTo>
                    <a:pt x="46335" y="293828"/>
                  </a:lnTo>
                  <a:lnTo>
                    <a:pt x="65640" y="251420"/>
                  </a:lnTo>
                  <a:lnTo>
                    <a:pt x="87869" y="211523"/>
                  </a:lnTo>
                  <a:lnTo>
                    <a:pt x="112842" y="174361"/>
                  </a:lnTo>
                  <a:lnTo>
                    <a:pt x="140378" y="140159"/>
                  </a:lnTo>
                  <a:lnTo>
                    <a:pt x="170298" y="109141"/>
                  </a:lnTo>
                  <a:lnTo>
                    <a:pt x="202420" y="81531"/>
                  </a:lnTo>
                  <a:lnTo>
                    <a:pt x="236564" y="57553"/>
                  </a:lnTo>
                  <a:lnTo>
                    <a:pt x="272549" y="37432"/>
                  </a:lnTo>
                  <a:lnTo>
                    <a:pt x="310194" y="21391"/>
                  </a:lnTo>
                  <a:lnTo>
                    <a:pt x="349321" y="9657"/>
                  </a:lnTo>
                  <a:lnTo>
                    <a:pt x="389746" y="2451"/>
                  </a:lnTo>
                  <a:lnTo>
                    <a:pt x="431291" y="0"/>
                  </a:lnTo>
                  <a:lnTo>
                    <a:pt x="472837" y="2451"/>
                  </a:lnTo>
                  <a:lnTo>
                    <a:pt x="513262" y="9657"/>
                  </a:lnTo>
                  <a:lnTo>
                    <a:pt x="552389" y="21391"/>
                  </a:lnTo>
                  <a:lnTo>
                    <a:pt x="590034" y="37432"/>
                  </a:lnTo>
                  <a:lnTo>
                    <a:pt x="626019" y="57553"/>
                  </a:lnTo>
                  <a:lnTo>
                    <a:pt x="660163" y="81531"/>
                  </a:lnTo>
                  <a:lnTo>
                    <a:pt x="692285" y="109141"/>
                  </a:lnTo>
                  <a:lnTo>
                    <a:pt x="722205" y="140159"/>
                  </a:lnTo>
                  <a:lnTo>
                    <a:pt x="749741" y="174361"/>
                  </a:lnTo>
                  <a:lnTo>
                    <a:pt x="774714" y="211523"/>
                  </a:lnTo>
                  <a:lnTo>
                    <a:pt x="796943" y="251420"/>
                  </a:lnTo>
                  <a:lnTo>
                    <a:pt x="816248" y="293828"/>
                  </a:lnTo>
                  <a:lnTo>
                    <a:pt x="832447" y="338523"/>
                  </a:lnTo>
                  <a:lnTo>
                    <a:pt x="845361" y="385281"/>
                  </a:lnTo>
                  <a:lnTo>
                    <a:pt x="854809" y="433877"/>
                  </a:lnTo>
                  <a:lnTo>
                    <a:pt x="860610" y="484086"/>
                  </a:lnTo>
                  <a:lnTo>
                    <a:pt x="862583" y="535686"/>
                  </a:lnTo>
                  <a:lnTo>
                    <a:pt x="860610" y="587285"/>
                  </a:lnTo>
                  <a:lnTo>
                    <a:pt x="854809" y="637494"/>
                  </a:lnTo>
                  <a:lnTo>
                    <a:pt x="845361" y="686090"/>
                  </a:lnTo>
                  <a:lnTo>
                    <a:pt x="832447" y="732848"/>
                  </a:lnTo>
                  <a:lnTo>
                    <a:pt x="816248" y="777543"/>
                  </a:lnTo>
                  <a:lnTo>
                    <a:pt x="796943" y="819951"/>
                  </a:lnTo>
                  <a:lnTo>
                    <a:pt x="774714" y="859848"/>
                  </a:lnTo>
                  <a:lnTo>
                    <a:pt x="749741" y="897010"/>
                  </a:lnTo>
                  <a:lnTo>
                    <a:pt x="722205" y="931212"/>
                  </a:lnTo>
                  <a:lnTo>
                    <a:pt x="692285" y="962230"/>
                  </a:lnTo>
                  <a:lnTo>
                    <a:pt x="660163" y="989840"/>
                  </a:lnTo>
                  <a:lnTo>
                    <a:pt x="626019" y="1013818"/>
                  </a:lnTo>
                  <a:lnTo>
                    <a:pt x="590034" y="1033939"/>
                  </a:lnTo>
                  <a:lnTo>
                    <a:pt x="552389" y="1049980"/>
                  </a:lnTo>
                  <a:lnTo>
                    <a:pt x="513262" y="1061714"/>
                  </a:lnTo>
                  <a:lnTo>
                    <a:pt x="472837" y="1068920"/>
                  </a:lnTo>
                  <a:lnTo>
                    <a:pt x="431291" y="1071372"/>
                  </a:lnTo>
                  <a:lnTo>
                    <a:pt x="389746" y="1068920"/>
                  </a:lnTo>
                  <a:lnTo>
                    <a:pt x="349321" y="1061714"/>
                  </a:lnTo>
                  <a:lnTo>
                    <a:pt x="310194" y="1049980"/>
                  </a:lnTo>
                  <a:lnTo>
                    <a:pt x="272549" y="1033939"/>
                  </a:lnTo>
                  <a:lnTo>
                    <a:pt x="236564" y="1013818"/>
                  </a:lnTo>
                  <a:lnTo>
                    <a:pt x="202420" y="989840"/>
                  </a:lnTo>
                  <a:lnTo>
                    <a:pt x="170298" y="962230"/>
                  </a:lnTo>
                  <a:lnTo>
                    <a:pt x="140378" y="931212"/>
                  </a:lnTo>
                  <a:lnTo>
                    <a:pt x="112842" y="897010"/>
                  </a:lnTo>
                  <a:lnTo>
                    <a:pt x="87869" y="859848"/>
                  </a:lnTo>
                  <a:lnTo>
                    <a:pt x="65640" y="819951"/>
                  </a:lnTo>
                  <a:lnTo>
                    <a:pt x="46335" y="777543"/>
                  </a:lnTo>
                  <a:lnTo>
                    <a:pt x="30136" y="732848"/>
                  </a:lnTo>
                  <a:lnTo>
                    <a:pt x="17222" y="686090"/>
                  </a:lnTo>
                  <a:lnTo>
                    <a:pt x="7774" y="637494"/>
                  </a:lnTo>
                  <a:lnTo>
                    <a:pt x="1973" y="58728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2319" y="3969130"/>
              <a:ext cx="861060" cy="1657985"/>
            </a:xfrm>
            <a:custGeom>
              <a:avLst/>
              <a:gdLst/>
              <a:ahLst/>
              <a:cxnLst/>
              <a:rect l="l" t="t" r="r" b="b"/>
              <a:pathLst>
                <a:path w="861060" h="1657985">
                  <a:moveTo>
                    <a:pt x="860552" y="868680"/>
                  </a:moveTo>
                  <a:lnTo>
                    <a:pt x="860158" y="868768"/>
                  </a:lnTo>
                  <a:lnTo>
                    <a:pt x="856678" y="852297"/>
                  </a:lnTo>
                  <a:lnTo>
                    <a:pt x="823341" y="694436"/>
                  </a:lnTo>
                  <a:lnTo>
                    <a:pt x="820064" y="686904"/>
                  </a:lnTo>
                  <a:lnTo>
                    <a:pt x="814374" y="681405"/>
                  </a:lnTo>
                  <a:lnTo>
                    <a:pt x="807085" y="678459"/>
                  </a:lnTo>
                  <a:lnTo>
                    <a:pt x="798957" y="678561"/>
                  </a:lnTo>
                  <a:lnTo>
                    <a:pt x="791413" y="681774"/>
                  </a:lnTo>
                  <a:lnTo>
                    <a:pt x="785914" y="687425"/>
                  </a:lnTo>
                  <a:lnTo>
                    <a:pt x="783094" y="694436"/>
                  </a:lnTo>
                  <a:lnTo>
                    <a:pt x="783082" y="702945"/>
                  </a:lnTo>
                  <a:lnTo>
                    <a:pt x="796848" y="768324"/>
                  </a:lnTo>
                  <a:lnTo>
                    <a:pt x="100711" y="0"/>
                  </a:lnTo>
                  <a:lnTo>
                    <a:pt x="70231" y="27686"/>
                  </a:lnTo>
                  <a:lnTo>
                    <a:pt x="766381" y="795909"/>
                  </a:lnTo>
                  <a:lnTo>
                    <a:pt x="702691" y="775716"/>
                  </a:lnTo>
                  <a:lnTo>
                    <a:pt x="676021" y="797280"/>
                  </a:lnTo>
                  <a:lnTo>
                    <a:pt x="678243" y="804837"/>
                  </a:lnTo>
                  <a:lnTo>
                    <a:pt x="683120" y="811009"/>
                  </a:lnTo>
                  <a:lnTo>
                    <a:pt x="690245" y="814959"/>
                  </a:lnTo>
                  <a:lnTo>
                    <a:pt x="860082" y="868781"/>
                  </a:lnTo>
                  <a:lnTo>
                    <a:pt x="686308" y="906272"/>
                  </a:lnTo>
                  <a:lnTo>
                    <a:pt x="678840" y="909548"/>
                  </a:lnTo>
                  <a:lnTo>
                    <a:pt x="673379" y="915250"/>
                  </a:lnTo>
                  <a:lnTo>
                    <a:pt x="670445" y="922578"/>
                  </a:lnTo>
                  <a:lnTo>
                    <a:pt x="670560" y="930783"/>
                  </a:lnTo>
                  <a:lnTo>
                    <a:pt x="673823" y="938250"/>
                  </a:lnTo>
                  <a:lnTo>
                    <a:pt x="679526" y="943711"/>
                  </a:lnTo>
                  <a:lnTo>
                    <a:pt x="686854" y="946645"/>
                  </a:lnTo>
                  <a:lnTo>
                    <a:pt x="695071" y="946531"/>
                  </a:lnTo>
                  <a:lnTo>
                    <a:pt x="760272" y="932484"/>
                  </a:lnTo>
                  <a:lnTo>
                    <a:pt x="0" y="1627149"/>
                  </a:lnTo>
                  <a:lnTo>
                    <a:pt x="27686" y="1657527"/>
                  </a:lnTo>
                  <a:lnTo>
                    <a:pt x="788098" y="962825"/>
                  </a:lnTo>
                  <a:lnTo>
                    <a:pt x="768223" y="1026541"/>
                  </a:lnTo>
                  <a:lnTo>
                    <a:pt x="789838" y="1053185"/>
                  </a:lnTo>
                  <a:lnTo>
                    <a:pt x="797382" y="1050925"/>
                  </a:lnTo>
                  <a:lnTo>
                    <a:pt x="803516" y="1046010"/>
                  </a:lnTo>
                  <a:lnTo>
                    <a:pt x="807466" y="1038860"/>
                  </a:lnTo>
                  <a:lnTo>
                    <a:pt x="856665" y="881126"/>
                  </a:lnTo>
                  <a:lnTo>
                    <a:pt x="860552" y="868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63" y="1772411"/>
              <a:ext cx="3503676" cy="25206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967471" y="5012435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972311" y="0"/>
                  </a:moveTo>
                  <a:lnTo>
                    <a:pt x="918967" y="1119"/>
                  </a:lnTo>
                  <a:lnTo>
                    <a:pt x="866374" y="4439"/>
                  </a:lnTo>
                  <a:lnTo>
                    <a:pt x="814606" y="9901"/>
                  </a:lnTo>
                  <a:lnTo>
                    <a:pt x="763739" y="17449"/>
                  </a:lnTo>
                  <a:lnTo>
                    <a:pt x="713845" y="27024"/>
                  </a:lnTo>
                  <a:lnTo>
                    <a:pt x="665000" y="38569"/>
                  </a:lnTo>
                  <a:lnTo>
                    <a:pt x="617277" y="52026"/>
                  </a:lnTo>
                  <a:lnTo>
                    <a:pt x="570750" y="67337"/>
                  </a:lnTo>
                  <a:lnTo>
                    <a:pt x="525495" y="84445"/>
                  </a:lnTo>
                  <a:lnTo>
                    <a:pt x="481583" y="103293"/>
                  </a:lnTo>
                  <a:lnTo>
                    <a:pt x="439092" y="123822"/>
                  </a:lnTo>
                  <a:lnTo>
                    <a:pt x="398093" y="145974"/>
                  </a:lnTo>
                  <a:lnTo>
                    <a:pt x="358661" y="169693"/>
                  </a:lnTo>
                  <a:lnTo>
                    <a:pt x="320871" y="194920"/>
                  </a:lnTo>
                  <a:lnTo>
                    <a:pt x="284797" y="221599"/>
                  </a:lnTo>
                  <a:lnTo>
                    <a:pt x="250513" y="249670"/>
                  </a:lnTo>
                  <a:lnTo>
                    <a:pt x="218092" y="279077"/>
                  </a:lnTo>
                  <a:lnTo>
                    <a:pt x="187610" y="309762"/>
                  </a:lnTo>
                  <a:lnTo>
                    <a:pt x="159140" y="341667"/>
                  </a:lnTo>
                  <a:lnTo>
                    <a:pt x="132757" y="374734"/>
                  </a:lnTo>
                  <a:lnTo>
                    <a:pt x="108534" y="408907"/>
                  </a:lnTo>
                  <a:lnTo>
                    <a:pt x="86546" y="444126"/>
                  </a:lnTo>
                  <a:lnTo>
                    <a:pt x="66868" y="480336"/>
                  </a:lnTo>
                  <a:lnTo>
                    <a:pt x="49572" y="517477"/>
                  </a:lnTo>
                  <a:lnTo>
                    <a:pt x="34734" y="555492"/>
                  </a:lnTo>
                  <a:lnTo>
                    <a:pt x="22427" y="594324"/>
                  </a:lnTo>
                  <a:lnTo>
                    <a:pt x="12726" y="633915"/>
                  </a:lnTo>
                  <a:lnTo>
                    <a:pt x="5705" y="674208"/>
                  </a:lnTo>
                  <a:lnTo>
                    <a:pt x="1438" y="715144"/>
                  </a:lnTo>
                  <a:lnTo>
                    <a:pt x="0" y="756666"/>
                  </a:lnTo>
                  <a:lnTo>
                    <a:pt x="1438" y="798181"/>
                  </a:lnTo>
                  <a:lnTo>
                    <a:pt x="5705" y="839112"/>
                  </a:lnTo>
                  <a:lnTo>
                    <a:pt x="12726" y="879400"/>
                  </a:lnTo>
                  <a:lnTo>
                    <a:pt x="22427" y="918988"/>
                  </a:lnTo>
                  <a:lnTo>
                    <a:pt x="34734" y="957817"/>
                  </a:lnTo>
                  <a:lnTo>
                    <a:pt x="49572" y="995830"/>
                  </a:lnTo>
                  <a:lnTo>
                    <a:pt x="66868" y="1032969"/>
                  </a:lnTo>
                  <a:lnTo>
                    <a:pt x="86546" y="1069177"/>
                  </a:lnTo>
                  <a:lnTo>
                    <a:pt x="108534" y="1104396"/>
                  </a:lnTo>
                  <a:lnTo>
                    <a:pt x="132757" y="1138569"/>
                  </a:lnTo>
                  <a:lnTo>
                    <a:pt x="159140" y="1171636"/>
                  </a:lnTo>
                  <a:lnTo>
                    <a:pt x="187610" y="1203542"/>
                  </a:lnTo>
                  <a:lnTo>
                    <a:pt x="218092" y="1234228"/>
                  </a:lnTo>
                  <a:lnTo>
                    <a:pt x="250513" y="1263636"/>
                  </a:lnTo>
                  <a:lnTo>
                    <a:pt x="284797" y="1291709"/>
                  </a:lnTo>
                  <a:lnTo>
                    <a:pt x="320871" y="1318388"/>
                  </a:lnTo>
                  <a:lnTo>
                    <a:pt x="358661" y="1343618"/>
                  </a:lnTo>
                  <a:lnTo>
                    <a:pt x="398093" y="1367338"/>
                  </a:lnTo>
                  <a:lnTo>
                    <a:pt x="439092" y="1389493"/>
                  </a:lnTo>
                  <a:lnTo>
                    <a:pt x="481584" y="1410024"/>
                  </a:lnTo>
                  <a:lnTo>
                    <a:pt x="525495" y="1428874"/>
                  </a:lnTo>
                  <a:lnTo>
                    <a:pt x="570750" y="1445984"/>
                  </a:lnTo>
                  <a:lnTo>
                    <a:pt x="617277" y="1461297"/>
                  </a:lnTo>
                  <a:lnTo>
                    <a:pt x="665000" y="1474756"/>
                  </a:lnTo>
                  <a:lnTo>
                    <a:pt x="713845" y="1486303"/>
                  </a:lnTo>
                  <a:lnTo>
                    <a:pt x="763739" y="1495879"/>
                  </a:lnTo>
                  <a:lnTo>
                    <a:pt x="814606" y="1503428"/>
                  </a:lnTo>
                  <a:lnTo>
                    <a:pt x="866374" y="1508891"/>
                  </a:lnTo>
                  <a:lnTo>
                    <a:pt x="918967" y="1512212"/>
                  </a:lnTo>
                  <a:lnTo>
                    <a:pt x="972311" y="1513332"/>
                  </a:lnTo>
                  <a:lnTo>
                    <a:pt x="1025656" y="1512212"/>
                  </a:lnTo>
                  <a:lnTo>
                    <a:pt x="1078249" y="1508891"/>
                  </a:lnTo>
                  <a:lnTo>
                    <a:pt x="1130017" y="1503428"/>
                  </a:lnTo>
                  <a:lnTo>
                    <a:pt x="1180884" y="1495879"/>
                  </a:lnTo>
                  <a:lnTo>
                    <a:pt x="1230778" y="1486303"/>
                  </a:lnTo>
                  <a:lnTo>
                    <a:pt x="1279623" y="1474756"/>
                  </a:lnTo>
                  <a:lnTo>
                    <a:pt x="1327346" y="1461297"/>
                  </a:lnTo>
                  <a:lnTo>
                    <a:pt x="1373873" y="1445984"/>
                  </a:lnTo>
                  <a:lnTo>
                    <a:pt x="1419128" y="1428874"/>
                  </a:lnTo>
                  <a:lnTo>
                    <a:pt x="1463040" y="1410024"/>
                  </a:lnTo>
                  <a:lnTo>
                    <a:pt x="1505531" y="1389493"/>
                  </a:lnTo>
                  <a:lnTo>
                    <a:pt x="1546530" y="1367338"/>
                  </a:lnTo>
                  <a:lnTo>
                    <a:pt x="1585962" y="1343618"/>
                  </a:lnTo>
                  <a:lnTo>
                    <a:pt x="1623752" y="1318388"/>
                  </a:lnTo>
                  <a:lnTo>
                    <a:pt x="1659826" y="1291709"/>
                  </a:lnTo>
                  <a:lnTo>
                    <a:pt x="1694110" y="1263636"/>
                  </a:lnTo>
                  <a:lnTo>
                    <a:pt x="1726531" y="1234228"/>
                  </a:lnTo>
                  <a:lnTo>
                    <a:pt x="1757013" y="1203542"/>
                  </a:lnTo>
                  <a:lnTo>
                    <a:pt x="1785483" y="1171636"/>
                  </a:lnTo>
                  <a:lnTo>
                    <a:pt x="1811866" y="1138569"/>
                  </a:lnTo>
                  <a:lnTo>
                    <a:pt x="1836089" y="1104396"/>
                  </a:lnTo>
                  <a:lnTo>
                    <a:pt x="1858077" y="1069177"/>
                  </a:lnTo>
                  <a:lnTo>
                    <a:pt x="1877755" y="1032969"/>
                  </a:lnTo>
                  <a:lnTo>
                    <a:pt x="1895051" y="995830"/>
                  </a:lnTo>
                  <a:lnTo>
                    <a:pt x="1909889" y="957817"/>
                  </a:lnTo>
                  <a:lnTo>
                    <a:pt x="1922196" y="918988"/>
                  </a:lnTo>
                  <a:lnTo>
                    <a:pt x="1931897" y="879400"/>
                  </a:lnTo>
                  <a:lnTo>
                    <a:pt x="1938918" y="839112"/>
                  </a:lnTo>
                  <a:lnTo>
                    <a:pt x="1943185" y="798181"/>
                  </a:lnTo>
                  <a:lnTo>
                    <a:pt x="1944624" y="756666"/>
                  </a:lnTo>
                  <a:lnTo>
                    <a:pt x="1943185" y="715144"/>
                  </a:lnTo>
                  <a:lnTo>
                    <a:pt x="1938918" y="674208"/>
                  </a:lnTo>
                  <a:lnTo>
                    <a:pt x="1931897" y="633915"/>
                  </a:lnTo>
                  <a:lnTo>
                    <a:pt x="1922196" y="594324"/>
                  </a:lnTo>
                  <a:lnTo>
                    <a:pt x="1909889" y="555492"/>
                  </a:lnTo>
                  <a:lnTo>
                    <a:pt x="1895051" y="517477"/>
                  </a:lnTo>
                  <a:lnTo>
                    <a:pt x="1877755" y="480336"/>
                  </a:lnTo>
                  <a:lnTo>
                    <a:pt x="1858077" y="444126"/>
                  </a:lnTo>
                  <a:lnTo>
                    <a:pt x="1836089" y="408907"/>
                  </a:lnTo>
                  <a:lnTo>
                    <a:pt x="1811866" y="374734"/>
                  </a:lnTo>
                  <a:lnTo>
                    <a:pt x="1785483" y="341667"/>
                  </a:lnTo>
                  <a:lnTo>
                    <a:pt x="1757013" y="309762"/>
                  </a:lnTo>
                  <a:lnTo>
                    <a:pt x="1726531" y="279077"/>
                  </a:lnTo>
                  <a:lnTo>
                    <a:pt x="1694110" y="249670"/>
                  </a:lnTo>
                  <a:lnTo>
                    <a:pt x="1659826" y="221599"/>
                  </a:lnTo>
                  <a:lnTo>
                    <a:pt x="1623752" y="194920"/>
                  </a:lnTo>
                  <a:lnTo>
                    <a:pt x="1585962" y="169693"/>
                  </a:lnTo>
                  <a:lnTo>
                    <a:pt x="1546530" y="145974"/>
                  </a:lnTo>
                  <a:lnTo>
                    <a:pt x="1505531" y="123822"/>
                  </a:lnTo>
                  <a:lnTo>
                    <a:pt x="1463040" y="103293"/>
                  </a:lnTo>
                  <a:lnTo>
                    <a:pt x="1419128" y="84445"/>
                  </a:lnTo>
                  <a:lnTo>
                    <a:pt x="1373873" y="67337"/>
                  </a:lnTo>
                  <a:lnTo>
                    <a:pt x="1327346" y="52026"/>
                  </a:lnTo>
                  <a:lnTo>
                    <a:pt x="1279623" y="38569"/>
                  </a:lnTo>
                  <a:lnTo>
                    <a:pt x="1230778" y="27024"/>
                  </a:lnTo>
                  <a:lnTo>
                    <a:pt x="1180884" y="17449"/>
                  </a:lnTo>
                  <a:lnTo>
                    <a:pt x="1130017" y="9901"/>
                  </a:lnTo>
                  <a:lnTo>
                    <a:pt x="1078249" y="4439"/>
                  </a:lnTo>
                  <a:lnTo>
                    <a:pt x="1025656" y="1119"/>
                  </a:lnTo>
                  <a:lnTo>
                    <a:pt x="9723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7471" y="5012435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0" y="756666"/>
                  </a:moveTo>
                  <a:lnTo>
                    <a:pt x="1438" y="715144"/>
                  </a:lnTo>
                  <a:lnTo>
                    <a:pt x="5705" y="674208"/>
                  </a:lnTo>
                  <a:lnTo>
                    <a:pt x="12726" y="633915"/>
                  </a:lnTo>
                  <a:lnTo>
                    <a:pt x="22427" y="594324"/>
                  </a:lnTo>
                  <a:lnTo>
                    <a:pt x="34734" y="555492"/>
                  </a:lnTo>
                  <a:lnTo>
                    <a:pt x="49572" y="517477"/>
                  </a:lnTo>
                  <a:lnTo>
                    <a:pt x="66868" y="480336"/>
                  </a:lnTo>
                  <a:lnTo>
                    <a:pt x="86546" y="444126"/>
                  </a:lnTo>
                  <a:lnTo>
                    <a:pt x="108534" y="408907"/>
                  </a:lnTo>
                  <a:lnTo>
                    <a:pt x="132757" y="374734"/>
                  </a:lnTo>
                  <a:lnTo>
                    <a:pt x="159140" y="341667"/>
                  </a:lnTo>
                  <a:lnTo>
                    <a:pt x="187610" y="309762"/>
                  </a:lnTo>
                  <a:lnTo>
                    <a:pt x="218092" y="279077"/>
                  </a:lnTo>
                  <a:lnTo>
                    <a:pt x="250513" y="249670"/>
                  </a:lnTo>
                  <a:lnTo>
                    <a:pt x="284797" y="221599"/>
                  </a:lnTo>
                  <a:lnTo>
                    <a:pt x="320871" y="194920"/>
                  </a:lnTo>
                  <a:lnTo>
                    <a:pt x="358661" y="169693"/>
                  </a:lnTo>
                  <a:lnTo>
                    <a:pt x="398093" y="145974"/>
                  </a:lnTo>
                  <a:lnTo>
                    <a:pt x="439092" y="123822"/>
                  </a:lnTo>
                  <a:lnTo>
                    <a:pt x="481583" y="103293"/>
                  </a:lnTo>
                  <a:lnTo>
                    <a:pt x="525495" y="84445"/>
                  </a:lnTo>
                  <a:lnTo>
                    <a:pt x="570750" y="67337"/>
                  </a:lnTo>
                  <a:lnTo>
                    <a:pt x="617277" y="52026"/>
                  </a:lnTo>
                  <a:lnTo>
                    <a:pt x="665000" y="38569"/>
                  </a:lnTo>
                  <a:lnTo>
                    <a:pt x="713845" y="27024"/>
                  </a:lnTo>
                  <a:lnTo>
                    <a:pt x="763739" y="17449"/>
                  </a:lnTo>
                  <a:lnTo>
                    <a:pt x="814606" y="9901"/>
                  </a:lnTo>
                  <a:lnTo>
                    <a:pt x="866374" y="4439"/>
                  </a:lnTo>
                  <a:lnTo>
                    <a:pt x="918967" y="1119"/>
                  </a:lnTo>
                  <a:lnTo>
                    <a:pt x="972311" y="0"/>
                  </a:lnTo>
                  <a:lnTo>
                    <a:pt x="1025656" y="1119"/>
                  </a:lnTo>
                  <a:lnTo>
                    <a:pt x="1078249" y="4439"/>
                  </a:lnTo>
                  <a:lnTo>
                    <a:pt x="1130017" y="9901"/>
                  </a:lnTo>
                  <a:lnTo>
                    <a:pt x="1180884" y="17449"/>
                  </a:lnTo>
                  <a:lnTo>
                    <a:pt x="1230778" y="27024"/>
                  </a:lnTo>
                  <a:lnTo>
                    <a:pt x="1279623" y="38569"/>
                  </a:lnTo>
                  <a:lnTo>
                    <a:pt x="1327346" y="52026"/>
                  </a:lnTo>
                  <a:lnTo>
                    <a:pt x="1373873" y="67337"/>
                  </a:lnTo>
                  <a:lnTo>
                    <a:pt x="1419128" y="84445"/>
                  </a:lnTo>
                  <a:lnTo>
                    <a:pt x="1463040" y="103293"/>
                  </a:lnTo>
                  <a:lnTo>
                    <a:pt x="1505531" y="123822"/>
                  </a:lnTo>
                  <a:lnTo>
                    <a:pt x="1546530" y="145974"/>
                  </a:lnTo>
                  <a:lnTo>
                    <a:pt x="1585962" y="169693"/>
                  </a:lnTo>
                  <a:lnTo>
                    <a:pt x="1623752" y="194920"/>
                  </a:lnTo>
                  <a:lnTo>
                    <a:pt x="1659826" y="221599"/>
                  </a:lnTo>
                  <a:lnTo>
                    <a:pt x="1694110" y="249670"/>
                  </a:lnTo>
                  <a:lnTo>
                    <a:pt x="1726531" y="279077"/>
                  </a:lnTo>
                  <a:lnTo>
                    <a:pt x="1757013" y="309762"/>
                  </a:lnTo>
                  <a:lnTo>
                    <a:pt x="1785483" y="341667"/>
                  </a:lnTo>
                  <a:lnTo>
                    <a:pt x="1811866" y="374734"/>
                  </a:lnTo>
                  <a:lnTo>
                    <a:pt x="1836089" y="408907"/>
                  </a:lnTo>
                  <a:lnTo>
                    <a:pt x="1858077" y="444126"/>
                  </a:lnTo>
                  <a:lnTo>
                    <a:pt x="1877755" y="480336"/>
                  </a:lnTo>
                  <a:lnTo>
                    <a:pt x="1895051" y="517477"/>
                  </a:lnTo>
                  <a:lnTo>
                    <a:pt x="1909889" y="555492"/>
                  </a:lnTo>
                  <a:lnTo>
                    <a:pt x="1922196" y="594324"/>
                  </a:lnTo>
                  <a:lnTo>
                    <a:pt x="1931897" y="633915"/>
                  </a:lnTo>
                  <a:lnTo>
                    <a:pt x="1938918" y="674208"/>
                  </a:lnTo>
                  <a:lnTo>
                    <a:pt x="1943185" y="715144"/>
                  </a:lnTo>
                  <a:lnTo>
                    <a:pt x="1944624" y="756666"/>
                  </a:lnTo>
                  <a:lnTo>
                    <a:pt x="1943185" y="798181"/>
                  </a:lnTo>
                  <a:lnTo>
                    <a:pt x="1938918" y="839112"/>
                  </a:lnTo>
                  <a:lnTo>
                    <a:pt x="1931897" y="879400"/>
                  </a:lnTo>
                  <a:lnTo>
                    <a:pt x="1922196" y="918988"/>
                  </a:lnTo>
                  <a:lnTo>
                    <a:pt x="1909889" y="957817"/>
                  </a:lnTo>
                  <a:lnTo>
                    <a:pt x="1895051" y="995830"/>
                  </a:lnTo>
                  <a:lnTo>
                    <a:pt x="1877755" y="1032969"/>
                  </a:lnTo>
                  <a:lnTo>
                    <a:pt x="1858077" y="1069177"/>
                  </a:lnTo>
                  <a:lnTo>
                    <a:pt x="1836089" y="1104396"/>
                  </a:lnTo>
                  <a:lnTo>
                    <a:pt x="1811866" y="1138569"/>
                  </a:lnTo>
                  <a:lnTo>
                    <a:pt x="1785483" y="1171636"/>
                  </a:lnTo>
                  <a:lnTo>
                    <a:pt x="1757013" y="1203542"/>
                  </a:lnTo>
                  <a:lnTo>
                    <a:pt x="1726531" y="1234228"/>
                  </a:lnTo>
                  <a:lnTo>
                    <a:pt x="1694110" y="1263636"/>
                  </a:lnTo>
                  <a:lnTo>
                    <a:pt x="1659826" y="1291709"/>
                  </a:lnTo>
                  <a:lnTo>
                    <a:pt x="1623752" y="1318388"/>
                  </a:lnTo>
                  <a:lnTo>
                    <a:pt x="1585962" y="1343618"/>
                  </a:lnTo>
                  <a:lnTo>
                    <a:pt x="1546530" y="1367338"/>
                  </a:lnTo>
                  <a:lnTo>
                    <a:pt x="1505531" y="1389493"/>
                  </a:lnTo>
                  <a:lnTo>
                    <a:pt x="1463040" y="1410024"/>
                  </a:lnTo>
                  <a:lnTo>
                    <a:pt x="1419128" y="1428874"/>
                  </a:lnTo>
                  <a:lnTo>
                    <a:pt x="1373873" y="1445984"/>
                  </a:lnTo>
                  <a:lnTo>
                    <a:pt x="1327346" y="1461297"/>
                  </a:lnTo>
                  <a:lnTo>
                    <a:pt x="1279623" y="1474756"/>
                  </a:lnTo>
                  <a:lnTo>
                    <a:pt x="1230778" y="1486303"/>
                  </a:lnTo>
                  <a:lnTo>
                    <a:pt x="1180884" y="1495879"/>
                  </a:lnTo>
                  <a:lnTo>
                    <a:pt x="1130017" y="1503428"/>
                  </a:lnTo>
                  <a:lnTo>
                    <a:pt x="1078249" y="1508891"/>
                  </a:lnTo>
                  <a:lnTo>
                    <a:pt x="1025656" y="1512212"/>
                  </a:lnTo>
                  <a:lnTo>
                    <a:pt x="972311" y="1513332"/>
                  </a:lnTo>
                  <a:lnTo>
                    <a:pt x="918967" y="1512212"/>
                  </a:lnTo>
                  <a:lnTo>
                    <a:pt x="866374" y="1508891"/>
                  </a:lnTo>
                  <a:lnTo>
                    <a:pt x="814606" y="1503428"/>
                  </a:lnTo>
                  <a:lnTo>
                    <a:pt x="763739" y="1495879"/>
                  </a:lnTo>
                  <a:lnTo>
                    <a:pt x="713845" y="1486303"/>
                  </a:lnTo>
                  <a:lnTo>
                    <a:pt x="665000" y="1474756"/>
                  </a:lnTo>
                  <a:lnTo>
                    <a:pt x="617277" y="1461297"/>
                  </a:lnTo>
                  <a:lnTo>
                    <a:pt x="570750" y="1445984"/>
                  </a:lnTo>
                  <a:lnTo>
                    <a:pt x="525495" y="1428874"/>
                  </a:lnTo>
                  <a:lnTo>
                    <a:pt x="481584" y="1410024"/>
                  </a:lnTo>
                  <a:lnTo>
                    <a:pt x="439092" y="1389493"/>
                  </a:lnTo>
                  <a:lnTo>
                    <a:pt x="398093" y="1367338"/>
                  </a:lnTo>
                  <a:lnTo>
                    <a:pt x="358661" y="1343618"/>
                  </a:lnTo>
                  <a:lnTo>
                    <a:pt x="320871" y="1318388"/>
                  </a:lnTo>
                  <a:lnTo>
                    <a:pt x="284797" y="1291709"/>
                  </a:lnTo>
                  <a:lnTo>
                    <a:pt x="250513" y="1263636"/>
                  </a:lnTo>
                  <a:lnTo>
                    <a:pt x="218092" y="1234228"/>
                  </a:lnTo>
                  <a:lnTo>
                    <a:pt x="187610" y="1203542"/>
                  </a:lnTo>
                  <a:lnTo>
                    <a:pt x="159140" y="1171636"/>
                  </a:lnTo>
                  <a:lnTo>
                    <a:pt x="132757" y="1138569"/>
                  </a:lnTo>
                  <a:lnTo>
                    <a:pt x="108534" y="1104396"/>
                  </a:lnTo>
                  <a:lnTo>
                    <a:pt x="86546" y="1069177"/>
                  </a:lnTo>
                  <a:lnTo>
                    <a:pt x="66868" y="1032969"/>
                  </a:lnTo>
                  <a:lnTo>
                    <a:pt x="49572" y="995830"/>
                  </a:lnTo>
                  <a:lnTo>
                    <a:pt x="34734" y="957817"/>
                  </a:lnTo>
                  <a:lnTo>
                    <a:pt x="22427" y="918988"/>
                  </a:lnTo>
                  <a:lnTo>
                    <a:pt x="12726" y="879400"/>
                  </a:lnTo>
                  <a:lnTo>
                    <a:pt x="5705" y="839112"/>
                  </a:lnTo>
                  <a:lnTo>
                    <a:pt x="1438" y="798181"/>
                  </a:lnTo>
                  <a:lnTo>
                    <a:pt x="0" y="7566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40545" y="5013197"/>
              <a:ext cx="0" cy="1512570"/>
            </a:xfrm>
            <a:custGeom>
              <a:avLst/>
              <a:gdLst/>
              <a:ahLst/>
              <a:cxnLst/>
              <a:rect l="l" t="t" r="r" b="b"/>
              <a:pathLst>
                <a:path h="1512570">
                  <a:moveTo>
                    <a:pt x="0" y="0"/>
                  </a:moveTo>
                  <a:lnTo>
                    <a:pt x="0" y="1512163"/>
                  </a:lnTo>
                </a:path>
              </a:pathLst>
            </a:custGeom>
            <a:ln w="472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79591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6155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0"/>
            <a:ext cx="3817620" cy="155752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359267" y="5380126"/>
            <a:ext cx="22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06467" y="1118616"/>
            <a:ext cx="2171700" cy="660400"/>
            <a:chOff x="4506467" y="1118616"/>
            <a:chExt cx="2171700" cy="660400"/>
          </a:xfrm>
        </p:grpSpPr>
        <p:sp>
          <p:nvSpPr>
            <p:cNvPr id="37" name="object 37"/>
            <p:cNvSpPr/>
            <p:nvPr/>
          </p:nvSpPr>
          <p:spPr>
            <a:xfrm>
              <a:off x="4512563" y="1124712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323469" y="0"/>
                  </a:moveTo>
                  <a:lnTo>
                    <a:pt x="107823" y="0"/>
                  </a:lnTo>
                  <a:lnTo>
                    <a:pt x="107823" y="432053"/>
                  </a:lnTo>
                  <a:lnTo>
                    <a:pt x="0" y="432053"/>
                  </a:lnTo>
                  <a:lnTo>
                    <a:pt x="215646" y="647700"/>
                  </a:lnTo>
                  <a:lnTo>
                    <a:pt x="431291" y="432053"/>
                  </a:lnTo>
                  <a:lnTo>
                    <a:pt x="323469" y="432053"/>
                  </a:lnTo>
                  <a:lnTo>
                    <a:pt x="323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2563" y="1124712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0" y="432053"/>
                  </a:moveTo>
                  <a:lnTo>
                    <a:pt x="107823" y="432053"/>
                  </a:lnTo>
                  <a:lnTo>
                    <a:pt x="107823" y="0"/>
                  </a:lnTo>
                  <a:lnTo>
                    <a:pt x="323469" y="0"/>
                  </a:lnTo>
                  <a:lnTo>
                    <a:pt x="323469" y="432053"/>
                  </a:lnTo>
                  <a:lnTo>
                    <a:pt x="431291" y="432053"/>
                  </a:lnTo>
                  <a:lnTo>
                    <a:pt x="215646" y="647700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39255" y="1124712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324612" y="0"/>
                  </a:moveTo>
                  <a:lnTo>
                    <a:pt x="108204" y="0"/>
                  </a:lnTo>
                  <a:lnTo>
                    <a:pt x="108204" y="431291"/>
                  </a:lnTo>
                  <a:lnTo>
                    <a:pt x="0" y="431291"/>
                  </a:lnTo>
                  <a:lnTo>
                    <a:pt x="216408" y="647700"/>
                  </a:lnTo>
                  <a:lnTo>
                    <a:pt x="432816" y="431291"/>
                  </a:lnTo>
                  <a:lnTo>
                    <a:pt x="324612" y="431291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39255" y="1124712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0" y="431291"/>
                  </a:moveTo>
                  <a:lnTo>
                    <a:pt x="108204" y="431291"/>
                  </a:lnTo>
                  <a:lnTo>
                    <a:pt x="108204" y="0"/>
                  </a:lnTo>
                  <a:lnTo>
                    <a:pt x="324612" y="0"/>
                  </a:lnTo>
                  <a:lnTo>
                    <a:pt x="324612" y="431291"/>
                  </a:lnTo>
                  <a:lnTo>
                    <a:pt x="432816" y="431291"/>
                  </a:lnTo>
                  <a:lnTo>
                    <a:pt x="216408" y="647700"/>
                  </a:lnTo>
                  <a:lnTo>
                    <a:pt x="0" y="431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376671" y="6053328"/>
            <a:ext cx="2376170" cy="46228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35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Sop=x1w1+x2w3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09698" y="3839717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01114" y="6184493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764919" y="45847"/>
            <a:ext cx="4053204" cy="1249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66850" marR="5080" indent="-1454150">
              <a:lnSpc>
                <a:spcPct val="100699"/>
              </a:lnSpc>
              <a:spcBef>
                <a:spcPts val="60"/>
              </a:spcBef>
            </a:pPr>
            <a:r>
              <a:rPr sz="4000" spc="-15" dirty="0">
                <a:solidFill>
                  <a:srgbClr val="000000"/>
                </a:solidFill>
              </a:rPr>
              <a:t>Activation</a:t>
            </a:r>
            <a:r>
              <a:rPr sz="4000" spc="-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function </a:t>
            </a:r>
            <a:r>
              <a:rPr sz="4000" spc="-89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input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532" y="1845564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3385" y="3062985"/>
            <a:ext cx="876935" cy="1082675"/>
            <a:chOff x="2453385" y="3062985"/>
            <a:chExt cx="876935" cy="1082675"/>
          </a:xfrm>
        </p:grpSpPr>
        <p:sp>
          <p:nvSpPr>
            <p:cNvPr id="4" name="object 4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7038" y="3302889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W1  W2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8605" y="5438902"/>
            <a:ext cx="876935" cy="1084580"/>
            <a:chOff x="2308605" y="5438902"/>
            <a:chExt cx="876935" cy="1084580"/>
          </a:xfrm>
        </p:grpSpPr>
        <p:sp>
          <p:nvSpPr>
            <p:cNvPr id="8" name="object 8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4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6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4" y="1071372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6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6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4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6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4" y="1071372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3273" y="5679744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W3  W4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3061" y="3062985"/>
            <a:ext cx="876935" cy="1082675"/>
            <a:chOff x="4433061" y="3062985"/>
            <a:chExt cx="876935" cy="1082675"/>
          </a:xfrm>
        </p:grpSpPr>
        <p:sp>
          <p:nvSpPr>
            <p:cNvPr id="12" name="object 12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8238" y="3443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2966" y="3521747"/>
            <a:ext cx="6047740" cy="2556510"/>
          </a:xfrm>
          <a:custGeom>
            <a:avLst/>
            <a:gdLst/>
            <a:ahLst/>
            <a:cxnLst/>
            <a:rect l="l" t="t" r="r" b="b"/>
            <a:pathLst>
              <a:path w="6047740" h="2556510">
                <a:moveTo>
                  <a:pt x="683641" y="2414994"/>
                </a:moveTo>
                <a:lnTo>
                  <a:pt x="648360" y="2394420"/>
                </a:lnTo>
                <a:lnTo>
                  <a:pt x="529717" y="2325217"/>
                </a:lnTo>
                <a:lnTo>
                  <a:pt x="522008" y="2322588"/>
                </a:lnTo>
                <a:lnTo>
                  <a:pt x="514159" y="2323096"/>
                </a:lnTo>
                <a:lnTo>
                  <a:pt x="507060" y="2326525"/>
                </a:lnTo>
                <a:lnTo>
                  <a:pt x="501650" y="2332621"/>
                </a:lnTo>
                <a:lnTo>
                  <a:pt x="499008" y="2340356"/>
                </a:lnTo>
                <a:lnTo>
                  <a:pt x="499516" y="2348217"/>
                </a:lnTo>
                <a:lnTo>
                  <a:pt x="502932" y="2355329"/>
                </a:lnTo>
                <a:lnTo>
                  <a:pt x="509016" y="2360752"/>
                </a:lnTo>
                <a:lnTo>
                  <a:pt x="566724" y="2394420"/>
                </a:lnTo>
                <a:lnTo>
                  <a:pt x="0" y="2394420"/>
                </a:lnTo>
                <a:lnTo>
                  <a:pt x="0" y="2435568"/>
                </a:lnTo>
                <a:lnTo>
                  <a:pt x="566724" y="2435568"/>
                </a:lnTo>
                <a:lnTo>
                  <a:pt x="509016" y="2469235"/>
                </a:lnTo>
                <a:lnTo>
                  <a:pt x="502932" y="2474671"/>
                </a:lnTo>
                <a:lnTo>
                  <a:pt x="499516" y="2481770"/>
                </a:lnTo>
                <a:lnTo>
                  <a:pt x="499008" y="2489644"/>
                </a:lnTo>
                <a:lnTo>
                  <a:pt x="501650" y="2497366"/>
                </a:lnTo>
                <a:lnTo>
                  <a:pt x="507060" y="2503474"/>
                </a:lnTo>
                <a:lnTo>
                  <a:pt x="514159" y="2506903"/>
                </a:lnTo>
                <a:lnTo>
                  <a:pt x="522008" y="2507411"/>
                </a:lnTo>
                <a:lnTo>
                  <a:pt x="529717" y="2504770"/>
                </a:lnTo>
                <a:lnTo>
                  <a:pt x="648360" y="2435568"/>
                </a:lnTo>
                <a:lnTo>
                  <a:pt x="683641" y="2414994"/>
                </a:lnTo>
                <a:close/>
              </a:path>
              <a:path w="6047740" h="2556510">
                <a:moveTo>
                  <a:pt x="826897" y="92417"/>
                </a:moveTo>
                <a:lnTo>
                  <a:pt x="791616" y="71843"/>
                </a:lnTo>
                <a:lnTo>
                  <a:pt x="672973" y="2628"/>
                </a:lnTo>
                <a:lnTo>
                  <a:pt x="665264" y="0"/>
                </a:lnTo>
                <a:lnTo>
                  <a:pt x="657415" y="508"/>
                </a:lnTo>
                <a:lnTo>
                  <a:pt x="650316" y="3924"/>
                </a:lnTo>
                <a:lnTo>
                  <a:pt x="644906" y="9994"/>
                </a:lnTo>
                <a:lnTo>
                  <a:pt x="642264" y="17780"/>
                </a:lnTo>
                <a:lnTo>
                  <a:pt x="642772" y="25666"/>
                </a:lnTo>
                <a:lnTo>
                  <a:pt x="646188" y="32766"/>
                </a:lnTo>
                <a:lnTo>
                  <a:pt x="652272" y="38188"/>
                </a:lnTo>
                <a:lnTo>
                  <a:pt x="709955" y="71843"/>
                </a:lnTo>
                <a:lnTo>
                  <a:pt x="143256" y="71843"/>
                </a:lnTo>
                <a:lnTo>
                  <a:pt x="143256" y="112991"/>
                </a:lnTo>
                <a:lnTo>
                  <a:pt x="709955" y="112991"/>
                </a:lnTo>
                <a:lnTo>
                  <a:pt x="745223" y="92417"/>
                </a:lnTo>
                <a:lnTo>
                  <a:pt x="709955" y="112991"/>
                </a:lnTo>
                <a:lnTo>
                  <a:pt x="652272" y="146646"/>
                </a:lnTo>
                <a:lnTo>
                  <a:pt x="642264" y="167068"/>
                </a:lnTo>
                <a:lnTo>
                  <a:pt x="644906" y="174840"/>
                </a:lnTo>
                <a:lnTo>
                  <a:pt x="650316" y="180924"/>
                </a:lnTo>
                <a:lnTo>
                  <a:pt x="657415" y="184340"/>
                </a:lnTo>
                <a:lnTo>
                  <a:pt x="665264" y="184848"/>
                </a:lnTo>
                <a:lnTo>
                  <a:pt x="672973" y="182206"/>
                </a:lnTo>
                <a:lnTo>
                  <a:pt x="791616" y="112991"/>
                </a:lnTo>
                <a:lnTo>
                  <a:pt x="826897" y="92417"/>
                </a:lnTo>
                <a:close/>
              </a:path>
              <a:path w="6047740" h="2556510">
                <a:moveTo>
                  <a:pt x="2814701" y="261200"/>
                </a:moveTo>
                <a:lnTo>
                  <a:pt x="2808643" y="109562"/>
                </a:lnTo>
                <a:lnTo>
                  <a:pt x="2807589" y="83159"/>
                </a:lnTo>
                <a:lnTo>
                  <a:pt x="2656078" y="177126"/>
                </a:lnTo>
                <a:lnTo>
                  <a:pt x="2650134" y="182714"/>
                </a:lnTo>
                <a:lnTo>
                  <a:pt x="2646908" y="189915"/>
                </a:lnTo>
                <a:lnTo>
                  <a:pt x="2646629" y="197802"/>
                </a:lnTo>
                <a:lnTo>
                  <a:pt x="2649474" y="205447"/>
                </a:lnTo>
                <a:lnTo>
                  <a:pt x="2655049" y="211391"/>
                </a:lnTo>
                <a:lnTo>
                  <a:pt x="2662250" y="214617"/>
                </a:lnTo>
                <a:lnTo>
                  <a:pt x="2670137" y="214896"/>
                </a:lnTo>
                <a:lnTo>
                  <a:pt x="2677795" y="212051"/>
                </a:lnTo>
                <a:lnTo>
                  <a:pt x="2734551" y="176847"/>
                </a:lnTo>
                <a:lnTo>
                  <a:pt x="1550784" y="2408263"/>
                </a:lnTo>
                <a:lnTo>
                  <a:pt x="1547622" y="2408148"/>
                </a:lnTo>
                <a:lnTo>
                  <a:pt x="1547368" y="2414689"/>
                </a:lnTo>
                <a:lnTo>
                  <a:pt x="1528699" y="2449893"/>
                </a:lnTo>
                <a:lnTo>
                  <a:pt x="1565021" y="2469184"/>
                </a:lnTo>
                <a:lnTo>
                  <a:pt x="1575054" y="2450274"/>
                </a:lnTo>
                <a:lnTo>
                  <a:pt x="2618016" y="2485936"/>
                </a:lnTo>
                <a:lnTo>
                  <a:pt x="2559177" y="2517597"/>
                </a:lnTo>
                <a:lnTo>
                  <a:pt x="2552877" y="2522829"/>
                </a:lnTo>
                <a:lnTo>
                  <a:pt x="2549220" y="2529802"/>
                </a:lnTo>
                <a:lnTo>
                  <a:pt x="2548432" y="2537650"/>
                </a:lnTo>
                <a:lnTo>
                  <a:pt x="2550795" y="2545461"/>
                </a:lnTo>
                <a:lnTo>
                  <a:pt x="2556052" y="2551760"/>
                </a:lnTo>
                <a:lnTo>
                  <a:pt x="2563050" y="2555417"/>
                </a:lnTo>
                <a:lnTo>
                  <a:pt x="2570899" y="2556205"/>
                </a:lnTo>
                <a:lnTo>
                  <a:pt x="2578735" y="2553830"/>
                </a:lnTo>
                <a:lnTo>
                  <a:pt x="2699982" y="2488527"/>
                </a:lnTo>
                <a:lnTo>
                  <a:pt x="2735580" y="2469362"/>
                </a:lnTo>
                <a:lnTo>
                  <a:pt x="2584831" y="2374379"/>
                </a:lnTo>
                <a:lnTo>
                  <a:pt x="2577173" y="2371483"/>
                </a:lnTo>
                <a:lnTo>
                  <a:pt x="2569286" y="2371725"/>
                </a:lnTo>
                <a:lnTo>
                  <a:pt x="2562085" y="2374900"/>
                </a:lnTo>
                <a:lnTo>
                  <a:pt x="2556510" y="2380805"/>
                </a:lnTo>
                <a:lnTo>
                  <a:pt x="2553589" y="2388451"/>
                </a:lnTo>
                <a:lnTo>
                  <a:pt x="2553817" y="2396337"/>
                </a:lnTo>
                <a:lnTo>
                  <a:pt x="2556980" y="2403551"/>
                </a:lnTo>
                <a:lnTo>
                  <a:pt x="2562860" y="2409190"/>
                </a:lnTo>
                <a:lnTo>
                  <a:pt x="2619362" y="2444813"/>
                </a:lnTo>
                <a:lnTo>
                  <a:pt x="1596504" y="2409825"/>
                </a:lnTo>
                <a:lnTo>
                  <a:pt x="2770936" y="196037"/>
                </a:lnTo>
                <a:lnTo>
                  <a:pt x="2773680" y="262851"/>
                </a:lnTo>
                <a:lnTo>
                  <a:pt x="2775585" y="270827"/>
                </a:lnTo>
                <a:lnTo>
                  <a:pt x="2780246" y="277190"/>
                </a:lnTo>
                <a:lnTo>
                  <a:pt x="2786964" y="281343"/>
                </a:lnTo>
                <a:lnTo>
                  <a:pt x="2795016" y="282663"/>
                </a:lnTo>
                <a:lnTo>
                  <a:pt x="2802928" y="280708"/>
                </a:lnTo>
                <a:lnTo>
                  <a:pt x="2809278" y="276034"/>
                </a:lnTo>
                <a:lnTo>
                  <a:pt x="2813418" y="269316"/>
                </a:lnTo>
                <a:lnTo>
                  <a:pt x="2814701" y="261200"/>
                </a:lnTo>
                <a:close/>
              </a:path>
              <a:path w="6047740" h="2556510">
                <a:moveTo>
                  <a:pt x="6047359" y="1348193"/>
                </a:moveTo>
                <a:lnTo>
                  <a:pt x="6012078" y="1327619"/>
                </a:lnTo>
                <a:lnTo>
                  <a:pt x="5893435" y="1258404"/>
                </a:lnTo>
                <a:lnTo>
                  <a:pt x="5885650" y="1255776"/>
                </a:lnTo>
                <a:lnTo>
                  <a:pt x="5877763" y="1256284"/>
                </a:lnTo>
                <a:lnTo>
                  <a:pt x="5870664" y="1259700"/>
                </a:lnTo>
                <a:lnTo>
                  <a:pt x="5865241" y="1265770"/>
                </a:lnTo>
                <a:lnTo>
                  <a:pt x="5862599" y="1273556"/>
                </a:lnTo>
                <a:lnTo>
                  <a:pt x="5863120" y="1281442"/>
                </a:lnTo>
                <a:lnTo>
                  <a:pt x="5866574" y="1288542"/>
                </a:lnTo>
                <a:lnTo>
                  <a:pt x="5872734" y="1293964"/>
                </a:lnTo>
                <a:lnTo>
                  <a:pt x="5930354" y="1327619"/>
                </a:lnTo>
                <a:lnTo>
                  <a:pt x="5183124" y="1327619"/>
                </a:lnTo>
                <a:lnTo>
                  <a:pt x="5183124" y="1368767"/>
                </a:lnTo>
                <a:lnTo>
                  <a:pt x="5930354" y="1368767"/>
                </a:lnTo>
                <a:lnTo>
                  <a:pt x="5872734" y="1402422"/>
                </a:lnTo>
                <a:lnTo>
                  <a:pt x="5866574" y="1407858"/>
                </a:lnTo>
                <a:lnTo>
                  <a:pt x="5863120" y="1414957"/>
                </a:lnTo>
                <a:lnTo>
                  <a:pt x="5862599" y="1422844"/>
                </a:lnTo>
                <a:lnTo>
                  <a:pt x="5865241" y="1430616"/>
                </a:lnTo>
                <a:lnTo>
                  <a:pt x="5870664" y="1436700"/>
                </a:lnTo>
                <a:lnTo>
                  <a:pt x="5877763" y="1440116"/>
                </a:lnTo>
                <a:lnTo>
                  <a:pt x="5885650" y="1440624"/>
                </a:lnTo>
                <a:lnTo>
                  <a:pt x="5893435" y="1437982"/>
                </a:lnTo>
                <a:lnTo>
                  <a:pt x="6012078" y="1368767"/>
                </a:lnTo>
                <a:lnTo>
                  <a:pt x="6047359" y="134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7088" y="3069335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832" y="5373623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1904" y="4364735"/>
            <a:ext cx="684530" cy="37084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27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1/0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61434" y="5448046"/>
            <a:ext cx="876935" cy="1084580"/>
            <a:chOff x="4361434" y="5448046"/>
            <a:chExt cx="876935" cy="1084580"/>
          </a:xfrm>
        </p:grpSpPr>
        <p:sp>
          <p:nvSpPr>
            <p:cNvPr id="20" name="object 20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3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5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3" y="1071371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5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5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3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5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3" y="1071371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6102" y="5829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05809" y="1772411"/>
            <a:ext cx="7301230" cy="4777105"/>
            <a:chOff x="3305809" y="1772411"/>
            <a:chExt cx="7301230" cy="4777105"/>
          </a:xfrm>
        </p:grpSpPr>
        <p:sp>
          <p:nvSpPr>
            <p:cNvPr id="24" name="object 24"/>
            <p:cNvSpPr/>
            <p:nvPr/>
          </p:nvSpPr>
          <p:spPr>
            <a:xfrm>
              <a:off x="3305810" y="3512604"/>
              <a:ext cx="1136015" cy="2478405"/>
            </a:xfrm>
            <a:custGeom>
              <a:avLst/>
              <a:gdLst/>
              <a:ahLst/>
              <a:cxnLst/>
              <a:rect l="l" t="t" r="r" b="b"/>
              <a:pathLst>
                <a:path w="1136014" h="2478404">
                  <a:moveTo>
                    <a:pt x="1135507" y="92417"/>
                  </a:moveTo>
                  <a:lnTo>
                    <a:pt x="1100226" y="71843"/>
                  </a:lnTo>
                  <a:lnTo>
                    <a:pt x="981583" y="2628"/>
                  </a:lnTo>
                  <a:lnTo>
                    <a:pt x="973874" y="0"/>
                  </a:lnTo>
                  <a:lnTo>
                    <a:pt x="966025" y="508"/>
                  </a:lnTo>
                  <a:lnTo>
                    <a:pt x="958926" y="3924"/>
                  </a:lnTo>
                  <a:lnTo>
                    <a:pt x="953516" y="9994"/>
                  </a:lnTo>
                  <a:lnTo>
                    <a:pt x="950874" y="17780"/>
                  </a:lnTo>
                  <a:lnTo>
                    <a:pt x="951382" y="25666"/>
                  </a:lnTo>
                  <a:lnTo>
                    <a:pt x="954798" y="32766"/>
                  </a:lnTo>
                  <a:lnTo>
                    <a:pt x="960882" y="38188"/>
                  </a:lnTo>
                  <a:lnTo>
                    <a:pt x="1018565" y="71843"/>
                  </a:lnTo>
                  <a:lnTo>
                    <a:pt x="18783" y="71843"/>
                  </a:lnTo>
                  <a:lnTo>
                    <a:pt x="18783" y="92430"/>
                  </a:lnTo>
                  <a:lnTo>
                    <a:pt x="0" y="100672"/>
                  </a:lnTo>
                  <a:lnTo>
                    <a:pt x="997635" y="2379167"/>
                  </a:lnTo>
                  <a:lnTo>
                    <a:pt x="943737" y="2339835"/>
                  </a:lnTo>
                  <a:lnTo>
                    <a:pt x="936320" y="2336431"/>
                  </a:lnTo>
                  <a:lnTo>
                    <a:pt x="928433" y="2336139"/>
                  </a:lnTo>
                  <a:lnTo>
                    <a:pt x="921016" y="2338832"/>
                  </a:lnTo>
                  <a:lnTo>
                    <a:pt x="915035" y="2344343"/>
                  </a:lnTo>
                  <a:lnTo>
                    <a:pt x="911593" y="2351773"/>
                  </a:lnTo>
                  <a:lnTo>
                    <a:pt x="911301" y="2359647"/>
                  </a:lnTo>
                  <a:lnTo>
                    <a:pt x="913980" y="2367064"/>
                  </a:lnTo>
                  <a:lnTo>
                    <a:pt x="919480" y="2373084"/>
                  </a:lnTo>
                  <a:lnTo>
                    <a:pt x="1063498" y="2478062"/>
                  </a:lnTo>
                  <a:lnTo>
                    <a:pt x="1066863" y="2448915"/>
                  </a:lnTo>
                  <a:lnTo>
                    <a:pt x="1083945" y="2301062"/>
                  </a:lnTo>
                  <a:lnTo>
                    <a:pt x="1083246" y="2292921"/>
                  </a:lnTo>
                  <a:lnTo>
                    <a:pt x="1079639" y="2285923"/>
                  </a:lnTo>
                  <a:lnTo>
                    <a:pt x="1073670" y="2280793"/>
                  </a:lnTo>
                  <a:lnTo>
                    <a:pt x="1065911" y="2278253"/>
                  </a:lnTo>
                  <a:lnTo>
                    <a:pt x="1057757" y="2278938"/>
                  </a:lnTo>
                  <a:lnTo>
                    <a:pt x="1050759" y="2282571"/>
                  </a:lnTo>
                  <a:lnTo>
                    <a:pt x="1045616" y="2288565"/>
                  </a:lnTo>
                  <a:lnTo>
                    <a:pt x="1043051" y="2296325"/>
                  </a:lnTo>
                  <a:lnTo>
                    <a:pt x="1035380" y="2362720"/>
                  </a:lnTo>
                  <a:lnTo>
                    <a:pt x="50215" y="112991"/>
                  </a:lnTo>
                  <a:lnTo>
                    <a:pt x="1018565" y="112991"/>
                  </a:lnTo>
                  <a:lnTo>
                    <a:pt x="1053833" y="92417"/>
                  </a:lnTo>
                  <a:lnTo>
                    <a:pt x="1018565" y="112991"/>
                  </a:lnTo>
                  <a:lnTo>
                    <a:pt x="960882" y="146646"/>
                  </a:lnTo>
                  <a:lnTo>
                    <a:pt x="950874" y="167068"/>
                  </a:lnTo>
                  <a:lnTo>
                    <a:pt x="953516" y="174840"/>
                  </a:lnTo>
                  <a:lnTo>
                    <a:pt x="958926" y="180924"/>
                  </a:lnTo>
                  <a:lnTo>
                    <a:pt x="966012" y="184340"/>
                  </a:lnTo>
                  <a:lnTo>
                    <a:pt x="973874" y="184848"/>
                  </a:lnTo>
                  <a:lnTo>
                    <a:pt x="981583" y="182206"/>
                  </a:lnTo>
                  <a:lnTo>
                    <a:pt x="1100226" y="112991"/>
                  </a:lnTo>
                  <a:lnTo>
                    <a:pt x="1135507" y="9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431291" y="0"/>
                  </a:moveTo>
                  <a:lnTo>
                    <a:pt x="389746" y="2451"/>
                  </a:lnTo>
                  <a:lnTo>
                    <a:pt x="349321" y="9657"/>
                  </a:lnTo>
                  <a:lnTo>
                    <a:pt x="310194" y="21391"/>
                  </a:lnTo>
                  <a:lnTo>
                    <a:pt x="272549" y="37432"/>
                  </a:lnTo>
                  <a:lnTo>
                    <a:pt x="236564" y="57553"/>
                  </a:lnTo>
                  <a:lnTo>
                    <a:pt x="202420" y="81531"/>
                  </a:lnTo>
                  <a:lnTo>
                    <a:pt x="170298" y="109141"/>
                  </a:lnTo>
                  <a:lnTo>
                    <a:pt x="140378" y="140159"/>
                  </a:lnTo>
                  <a:lnTo>
                    <a:pt x="112842" y="174361"/>
                  </a:lnTo>
                  <a:lnTo>
                    <a:pt x="87869" y="211523"/>
                  </a:lnTo>
                  <a:lnTo>
                    <a:pt x="65640" y="251420"/>
                  </a:lnTo>
                  <a:lnTo>
                    <a:pt x="46335" y="293828"/>
                  </a:lnTo>
                  <a:lnTo>
                    <a:pt x="30136" y="338523"/>
                  </a:lnTo>
                  <a:lnTo>
                    <a:pt x="17222" y="385281"/>
                  </a:lnTo>
                  <a:lnTo>
                    <a:pt x="7774" y="433877"/>
                  </a:lnTo>
                  <a:lnTo>
                    <a:pt x="1973" y="484086"/>
                  </a:lnTo>
                  <a:lnTo>
                    <a:pt x="0" y="535686"/>
                  </a:lnTo>
                  <a:lnTo>
                    <a:pt x="1973" y="587285"/>
                  </a:lnTo>
                  <a:lnTo>
                    <a:pt x="7774" y="637494"/>
                  </a:lnTo>
                  <a:lnTo>
                    <a:pt x="17222" y="686090"/>
                  </a:lnTo>
                  <a:lnTo>
                    <a:pt x="30136" y="732848"/>
                  </a:lnTo>
                  <a:lnTo>
                    <a:pt x="46335" y="777543"/>
                  </a:lnTo>
                  <a:lnTo>
                    <a:pt x="65640" y="819951"/>
                  </a:lnTo>
                  <a:lnTo>
                    <a:pt x="87869" y="859848"/>
                  </a:lnTo>
                  <a:lnTo>
                    <a:pt x="112842" y="897010"/>
                  </a:lnTo>
                  <a:lnTo>
                    <a:pt x="140378" y="931212"/>
                  </a:lnTo>
                  <a:lnTo>
                    <a:pt x="170298" y="962230"/>
                  </a:lnTo>
                  <a:lnTo>
                    <a:pt x="202420" y="989840"/>
                  </a:lnTo>
                  <a:lnTo>
                    <a:pt x="236564" y="1013818"/>
                  </a:lnTo>
                  <a:lnTo>
                    <a:pt x="272549" y="1033939"/>
                  </a:lnTo>
                  <a:lnTo>
                    <a:pt x="310194" y="1049980"/>
                  </a:lnTo>
                  <a:lnTo>
                    <a:pt x="349321" y="1061714"/>
                  </a:lnTo>
                  <a:lnTo>
                    <a:pt x="389746" y="1068920"/>
                  </a:lnTo>
                  <a:lnTo>
                    <a:pt x="431291" y="1071372"/>
                  </a:lnTo>
                  <a:lnTo>
                    <a:pt x="472837" y="1068920"/>
                  </a:lnTo>
                  <a:lnTo>
                    <a:pt x="513262" y="1061714"/>
                  </a:lnTo>
                  <a:lnTo>
                    <a:pt x="552389" y="1049980"/>
                  </a:lnTo>
                  <a:lnTo>
                    <a:pt x="590034" y="1033939"/>
                  </a:lnTo>
                  <a:lnTo>
                    <a:pt x="626019" y="1013818"/>
                  </a:lnTo>
                  <a:lnTo>
                    <a:pt x="660163" y="989840"/>
                  </a:lnTo>
                  <a:lnTo>
                    <a:pt x="692285" y="962230"/>
                  </a:lnTo>
                  <a:lnTo>
                    <a:pt x="722205" y="931212"/>
                  </a:lnTo>
                  <a:lnTo>
                    <a:pt x="749741" y="897010"/>
                  </a:lnTo>
                  <a:lnTo>
                    <a:pt x="774714" y="859848"/>
                  </a:lnTo>
                  <a:lnTo>
                    <a:pt x="796943" y="819951"/>
                  </a:lnTo>
                  <a:lnTo>
                    <a:pt x="816248" y="777543"/>
                  </a:lnTo>
                  <a:lnTo>
                    <a:pt x="832447" y="732848"/>
                  </a:lnTo>
                  <a:lnTo>
                    <a:pt x="845361" y="686090"/>
                  </a:lnTo>
                  <a:lnTo>
                    <a:pt x="854809" y="637494"/>
                  </a:lnTo>
                  <a:lnTo>
                    <a:pt x="860610" y="587285"/>
                  </a:lnTo>
                  <a:lnTo>
                    <a:pt x="862583" y="535686"/>
                  </a:lnTo>
                  <a:lnTo>
                    <a:pt x="860610" y="484086"/>
                  </a:lnTo>
                  <a:lnTo>
                    <a:pt x="854809" y="433877"/>
                  </a:lnTo>
                  <a:lnTo>
                    <a:pt x="845361" y="385281"/>
                  </a:lnTo>
                  <a:lnTo>
                    <a:pt x="832447" y="338523"/>
                  </a:lnTo>
                  <a:lnTo>
                    <a:pt x="816248" y="293828"/>
                  </a:lnTo>
                  <a:lnTo>
                    <a:pt x="796943" y="251420"/>
                  </a:lnTo>
                  <a:lnTo>
                    <a:pt x="774714" y="211523"/>
                  </a:lnTo>
                  <a:lnTo>
                    <a:pt x="749741" y="174361"/>
                  </a:lnTo>
                  <a:lnTo>
                    <a:pt x="722205" y="140159"/>
                  </a:lnTo>
                  <a:lnTo>
                    <a:pt x="692285" y="109141"/>
                  </a:lnTo>
                  <a:lnTo>
                    <a:pt x="660163" y="81531"/>
                  </a:lnTo>
                  <a:lnTo>
                    <a:pt x="626019" y="57553"/>
                  </a:lnTo>
                  <a:lnTo>
                    <a:pt x="590034" y="37432"/>
                  </a:lnTo>
                  <a:lnTo>
                    <a:pt x="552389" y="21391"/>
                  </a:lnTo>
                  <a:lnTo>
                    <a:pt x="513262" y="9657"/>
                  </a:lnTo>
                  <a:lnTo>
                    <a:pt x="472837" y="2451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0" y="535686"/>
                  </a:moveTo>
                  <a:lnTo>
                    <a:pt x="1973" y="484086"/>
                  </a:lnTo>
                  <a:lnTo>
                    <a:pt x="7774" y="433877"/>
                  </a:lnTo>
                  <a:lnTo>
                    <a:pt x="17222" y="385281"/>
                  </a:lnTo>
                  <a:lnTo>
                    <a:pt x="30136" y="338523"/>
                  </a:lnTo>
                  <a:lnTo>
                    <a:pt x="46335" y="293828"/>
                  </a:lnTo>
                  <a:lnTo>
                    <a:pt x="65640" y="251420"/>
                  </a:lnTo>
                  <a:lnTo>
                    <a:pt x="87869" y="211523"/>
                  </a:lnTo>
                  <a:lnTo>
                    <a:pt x="112842" y="174361"/>
                  </a:lnTo>
                  <a:lnTo>
                    <a:pt x="140378" y="140159"/>
                  </a:lnTo>
                  <a:lnTo>
                    <a:pt x="170298" y="109141"/>
                  </a:lnTo>
                  <a:lnTo>
                    <a:pt x="202420" y="81531"/>
                  </a:lnTo>
                  <a:lnTo>
                    <a:pt x="236564" y="57553"/>
                  </a:lnTo>
                  <a:lnTo>
                    <a:pt x="272549" y="37432"/>
                  </a:lnTo>
                  <a:lnTo>
                    <a:pt x="310194" y="21391"/>
                  </a:lnTo>
                  <a:lnTo>
                    <a:pt x="349321" y="9657"/>
                  </a:lnTo>
                  <a:lnTo>
                    <a:pt x="389746" y="2451"/>
                  </a:lnTo>
                  <a:lnTo>
                    <a:pt x="431291" y="0"/>
                  </a:lnTo>
                  <a:lnTo>
                    <a:pt x="472837" y="2451"/>
                  </a:lnTo>
                  <a:lnTo>
                    <a:pt x="513262" y="9657"/>
                  </a:lnTo>
                  <a:lnTo>
                    <a:pt x="552389" y="21391"/>
                  </a:lnTo>
                  <a:lnTo>
                    <a:pt x="590034" y="37432"/>
                  </a:lnTo>
                  <a:lnTo>
                    <a:pt x="626019" y="57553"/>
                  </a:lnTo>
                  <a:lnTo>
                    <a:pt x="660163" y="81531"/>
                  </a:lnTo>
                  <a:lnTo>
                    <a:pt x="692285" y="109141"/>
                  </a:lnTo>
                  <a:lnTo>
                    <a:pt x="722205" y="140159"/>
                  </a:lnTo>
                  <a:lnTo>
                    <a:pt x="749741" y="174361"/>
                  </a:lnTo>
                  <a:lnTo>
                    <a:pt x="774714" y="211523"/>
                  </a:lnTo>
                  <a:lnTo>
                    <a:pt x="796943" y="251420"/>
                  </a:lnTo>
                  <a:lnTo>
                    <a:pt x="816248" y="293828"/>
                  </a:lnTo>
                  <a:lnTo>
                    <a:pt x="832447" y="338523"/>
                  </a:lnTo>
                  <a:lnTo>
                    <a:pt x="845361" y="385281"/>
                  </a:lnTo>
                  <a:lnTo>
                    <a:pt x="854809" y="433877"/>
                  </a:lnTo>
                  <a:lnTo>
                    <a:pt x="860610" y="484086"/>
                  </a:lnTo>
                  <a:lnTo>
                    <a:pt x="862583" y="535686"/>
                  </a:lnTo>
                  <a:lnTo>
                    <a:pt x="860610" y="587285"/>
                  </a:lnTo>
                  <a:lnTo>
                    <a:pt x="854809" y="637494"/>
                  </a:lnTo>
                  <a:lnTo>
                    <a:pt x="845361" y="686090"/>
                  </a:lnTo>
                  <a:lnTo>
                    <a:pt x="832447" y="732848"/>
                  </a:lnTo>
                  <a:lnTo>
                    <a:pt x="816248" y="777543"/>
                  </a:lnTo>
                  <a:lnTo>
                    <a:pt x="796943" y="819951"/>
                  </a:lnTo>
                  <a:lnTo>
                    <a:pt x="774714" y="859848"/>
                  </a:lnTo>
                  <a:lnTo>
                    <a:pt x="749741" y="897010"/>
                  </a:lnTo>
                  <a:lnTo>
                    <a:pt x="722205" y="931212"/>
                  </a:lnTo>
                  <a:lnTo>
                    <a:pt x="692285" y="962230"/>
                  </a:lnTo>
                  <a:lnTo>
                    <a:pt x="660163" y="989840"/>
                  </a:lnTo>
                  <a:lnTo>
                    <a:pt x="626019" y="1013818"/>
                  </a:lnTo>
                  <a:lnTo>
                    <a:pt x="590034" y="1033939"/>
                  </a:lnTo>
                  <a:lnTo>
                    <a:pt x="552389" y="1049980"/>
                  </a:lnTo>
                  <a:lnTo>
                    <a:pt x="513262" y="1061714"/>
                  </a:lnTo>
                  <a:lnTo>
                    <a:pt x="472837" y="1068920"/>
                  </a:lnTo>
                  <a:lnTo>
                    <a:pt x="431291" y="1071372"/>
                  </a:lnTo>
                  <a:lnTo>
                    <a:pt x="389746" y="1068920"/>
                  </a:lnTo>
                  <a:lnTo>
                    <a:pt x="349321" y="1061714"/>
                  </a:lnTo>
                  <a:lnTo>
                    <a:pt x="310194" y="1049980"/>
                  </a:lnTo>
                  <a:lnTo>
                    <a:pt x="272549" y="1033939"/>
                  </a:lnTo>
                  <a:lnTo>
                    <a:pt x="236564" y="1013818"/>
                  </a:lnTo>
                  <a:lnTo>
                    <a:pt x="202420" y="989840"/>
                  </a:lnTo>
                  <a:lnTo>
                    <a:pt x="170298" y="962230"/>
                  </a:lnTo>
                  <a:lnTo>
                    <a:pt x="140378" y="931212"/>
                  </a:lnTo>
                  <a:lnTo>
                    <a:pt x="112842" y="897010"/>
                  </a:lnTo>
                  <a:lnTo>
                    <a:pt x="87869" y="859848"/>
                  </a:lnTo>
                  <a:lnTo>
                    <a:pt x="65640" y="819951"/>
                  </a:lnTo>
                  <a:lnTo>
                    <a:pt x="46335" y="777543"/>
                  </a:lnTo>
                  <a:lnTo>
                    <a:pt x="30136" y="732848"/>
                  </a:lnTo>
                  <a:lnTo>
                    <a:pt x="17222" y="686090"/>
                  </a:lnTo>
                  <a:lnTo>
                    <a:pt x="7774" y="637494"/>
                  </a:lnTo>
                  <a:lnTo>
                    <a:pt x="1973" y="58728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2319" y="3969130"/>
              <a:ext cx="861060" cy="1657985"/>
            </a:xfrm>
            <a:custGeom>
              <a:avLst/>
              <a:gdLst/>
              <a:ahLst/>
              <a:cxnLst/>
              <a:rect l="l" t="t" r="r" b="b"/>
              <a:pathLst>
                <a:path w="861060" h="1657985">
                  <a:moveTo>
                    <a:pt x="860552" y="868680"/>
                  </a:moveTo>
                  <a:lnTo>
                    <a:pt x="860158" y="868768"/>
                  </a:lnTo>
                  <a:lnTo>
                    <a:pt x="856678" y="852297"/>
                  </a:lnTo>
                  <a:lnTo>
                    <a:pt x="823341" y="694436"/>
                  </a:lnTo>
                  <a:lnTo>
                    <a:pt x="820064" y="686904"/>
                  </a:lnTo>
                  <a:lnTo>
                    <a:pt x="814374" y="681405"/>
                  </a:lnTo>
                  <a:lnTo>
                    <a:pt x="807085" y="678459"/>
                  </a:lnTo>
                  <a:lnTo>
                    <a:pt x="798957" y="678561"/>
                  </a:lnTo>
                  <a:lnTo>
                    <a:pt x="791413" y="681774"/>
                  </a:lnTo>
                  <a:lnTo>
                    <a:pt x="785914" y="687425"/>
                  </a:lnTo>
                  <a:lnTo>
                    <a:pt x="783094" y="694436"/>
                  </a:lnTo>
                  <a:lnTo>
                    <a:pt x="783082" y="702945"/>
                  </a:lnTo>
                  <a:lnTo>
                    <a:pt x="796848" y="768324"/>
                  </a:lnTo>
                  <a:lnTo>
                    <a:pt x="100711" y="0"/>
                  </a:lnTo>
                  <a:lnTo>
                    <a:pt x="70231" y="27686"/>
                  </a:lnTo>
                  <a:lnTo>
                    <a:pt x="766381" y="795909"/>
                  </a:lnTo>
                  <a:lnTo>
                    <a:pt x="702691" y="775716"/>
                  </a:lnTo>
                  <a:lnTo>
                    <a:pt x="676021" y="797280"/>
                  </a:lnTo>
                  <a:lnTo>
                    <a:pt x="678243" y="804837"/>
                  </a:lnTo>
                  <a:lnTo>
                    <a:pt x="683120" y="811009"/>
                  </a:lnTo>
                  <a:lnTo>
                    <a:pt x="690245" y="814959"/>
                  </a:lnTo>
                  <a:lnTo>
                    <a:pt x="860082" y="868781"/>
                  </a:lnTo>
                  <a:lnTo>
                    <a:pt x="686308" y="906272"/>
                  </a:lnTo>
                  <a:lnTo>
                    <a:pt x="678840" y="909548"/>
                  </a:lnTo>
                  <a:lnTo>
                    <a:pt x="673379" y="915250"/>
                  </a:lnTo>
                  <a:lnTo>
                    <a:pt x="670445" y="922578"/>
                  </a:lnTo>
                  <a:lnTo>
                    <a:pt x="670560" y="930783"/>
                  </a:lnTo>
                  <a:lnTo>
                    <a:pt x="673823" y="938250"/>
                  </a:lnTo>
                  <a:lnTo>
                    <a:pt x="679526" y="943711"/>
                  </a:lnTo>
                  <a:lnTo>
                    <a:pt x="686854" y="946645"/>
                  </a:lnTo>
                  <a:lnTo>
                    <a:pt x="695071" y="946531"/>
                  </a:lnTo>
                  <a:lnTo>
                    <a:pt x="760272" y="932484"/>
                  </a:lnTo>
                  <a:lnTo>
                    <a:pt x="0" y="1627149"/>
                  </a:lnTo>
                  <a:lnTo>
                    <a:pt x="27686" y="1657527"/>
                  </a:lnTo>
                  <a:lnTo>
                    <a:pt x="788098" y="962825"/>
                  </a:lnTo>
                  <a:lnTo>
                    <a:pt x="768223" y="1026541"/>
                  </a:lnTo>
                  <a:lnTo>
                    <a:pt x="789838" y="1053185"/>
                  </a:lnTo>
                  <a:lnTo>
                    <a:pt x="797382" y="1050925"/>
                  </a:lnTo>
                  <a:lnTo>
                    <a:pt x="803516" y="1046010"/>
                  </a:lnTo>
                  <a:lnTo>
                    <a:pt x="807466" y="1038860"/>
                  </a:lnTo>
                  <a:lnTo>
                    <a:pt x="856665" y="881126"/>
                  </a:lnTo>
                  <a:lnTo>
                    <a:pt x="860552" y="868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63" y="1772411"/>
              <a:ext cx="3503676" cy="25206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967471" y="5012435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972311" y="0"/>
                  </a:moveTo>
                  <a:lnTo>
                    <a:pt x="918967" y="1119"/>
                  </a:lnTo>
                  <a:lnTo>
                    <a:pt x="866374" y="4439"/>
                  </a:lnTo>
                  <a:lnTo>
                    <a:pt x="814606" y="9901"/>
                  </a:lnTo>
                  <a:lnTo>
                    <a:pt x="763739" y="17449"/>
                  </a:lnTo>
                  <a:lnTo>
                    <a:pt x="713845" y="27024"/>
                  </a:lnTo>
                  <a:lnTo>
                    <a:pt x="665000" y="38569"/>
                  </a:lnTo>
                  <a:lnTo>
                    <a:pt x="617277" y="52026"/>
                  </a:lnTo>
                  <a:lnTo>
                    <a:pt x="570750" y="67337"/>
                  </a:lnTo>
                  <a:lnTo>
                    <a:pt x="525495" y="84445"/>
                  </a:lnTo>
                  <a:lnTo>
                    <a:pt x="481583" y="103293"/>
                  </a:lnTo>
                  <a:lnTo>
                    <a:pt x="439092" y="123822"/>
                  </a:lnTo>
                  <a:lnTo>
                    <a:pt x="398093" y="145974"/>
                  </a:lnTo>
                  <a:lnTo>
                    <a:pt x="358661" y="169693"/>
                  </a:lnTo>
                  <a:lnTo>
                    <a:pt x="320871" y="194920"/>
                  </a:lnTo>
                  <a:lnTo>
                    <a:pt x="284797" y="221599"/>
                  </a:lnTo>
                  <a:lnTo>
                    <a:pt x="250513" y="249670"/>
                  </a:lnTo>
                  <a:lnTo>
                    <a:pt x="218092" y="279077"/>
                  </a:lnTo>
                  <a:lnTo>
                    <a:pt x="187610" y="309762"/>
                  </a:lnTo>
                  <a:lnTo>
                    <a:pt x="159140" y="341667"/>
                  </a:lnTo>
                  <a:lnTo>
                    <a:pt x="132757" y="374734"/>
                  </a:lnTo>
                  <a:lnTo>
                    <a:pt x="108534" y="408907"/>
                  </a:lnTo>
                  <a:lnTo>
                    <a:pt x="86546" y="444126"/>
                  </a:lnTo>
                  <a:lnTo>
                    <a:pt x="66868" y="480336"/>
                  </a:lnTo>
                  <a:lnTo>
                    <a:pt x="49572" y="517477"/>
                  </a:lnTo>
                  <a:lnTo>
                    <a:pt x="34734" y="555492"/>
                  </a:lnTo>
                  <a:lnTo>
                    <a:pt x="22427" y="594324"/>
                  </a:lnTo>
                  <a:lnTo>
                    <a:pt x="12726" y="633915"/>
                  </a:lnTo>
                  <a:lnTo>
                    <a:pt x="5705" y="674208"/>
                  </a:lnTo>
                  <a:lnTo>
                    <a:pt x="1438" y="715144"/>
                  </a:lnTo>
                  <a:lnTo>
                    <a:pt x="0" y="756666"/>
                  </a:lnTo>
                  <a:lnTo>
                    <a:pt x="1438" y="798181"/>
                  </a:lnTo>
                  <a:lnTo>
                    <a:pt x="5705" y="839112"/>
                  </a:lnTo>
                  <a:lnTo>
                    <a:pt x="12726" y="879400"/>
                  </a:lnTo>
                  <a:lnTo>
                    <a:pt x="22427" y="918988"/>
                  </a:lnTo>
                  <a:lnTo>
                    <a:pt x="34734" y="957817"/>
                  </a:lnTo>
                  <a:lnTo>
                    <a:pt x="49572" y="995830"/>
                  </a:lnTo>
                  <a:lnTo>
                    <a:pt x="66868" y="1032969"/>
                  </a:lnTo>
                  <a:lnTo>
                    <a:pt x="86546" y="1069177"/>
                  </a:lnTo>
                  <a:lnTo>
                    <a:pt x="108534" y="1104396"/>
                  </a:lnTo>
                  <a:lnTo>
                    <a:pt x="132757" y="1138569"/>
                  </a:lnTo>
                  <a:lnTo>
                    <a:pt x="159140" y="1171636"/>
                  </a:lnTo>
                  <a:lnTo>
                    <a:pt x="187610" y="1203542"/>
                  </a:lnTo>
                  <a:lnTo>
                    <a:pt x="218092" y="1234228"/>
                  </a:lnTo>
                  <a:lnTo>
                    <a:pt x="250513" y="1263636"/>
                  </a:lnTo>
                  <a:lnTo>
                    <a:pt x="284797" y="1291709"/>
                  </a:lnTo>
                  <a:lnTo>
                    <a:pt x="320871" y="1318388"/>
                  </a:lnTo>
                  <a:lnTo>
                    <a:pt x="358661" y="1343618"/>
                  </a:lnTo>
                  <a:lnTo>
                    <a:pt x="398093" y="1367338"/>
                  </a:lnTo>
                  <a:lnTo>
                    <a:pt x="439092" y="1389493"/>
                  </a:lnTo>
                  <a:lnTo>
                    <a:pt x="481584" y="1410024"/>
                  </a:lnTo>
                  <a:lnTo>
                    <a:pt x="525495" y="1428874"/>
                  </a:lnTo>
                  <a:lnTo>
                    <a:pt x="570750" y="1445984"/>
                  </a:lnTo>
                  <a:lnTo>
                    <a:pt x="617277" y="1461297"/>
                  </a:lnTo>
                  <a:lnTo>
                    <a:pt x="665000" y="1474756"/>
                  </a:lnTo>
                  <a:lnTo>
                    <a:pt x="713845" y="1486303"/>
                  </a:lnTo>
                  <a:lnTo>
                    <a:pt x="763739" y="1495879"/>
                  </a:lnTo>
                  <a:lnTo>
                    <a:pt x="814606" y="1503428"/>
                  </a:lnTo>
                  <a:lnTo>
                    <a:pt x="866374" y="1508891"/>
                  </a:lnTo>
                  <a:lnTo>
                    <a:pt x="918967" y="1512212"/>
                  </a:lnTo>
                  <a:lnTo>
                    <a:pt x="972311" y="1513332"/>
                  </a:lnTo>
                  <a:lnTo>
                    <a:pt x="1025656" y="1512212"/>
                  </a:lnTo>
                  <a:lnTo>
                    <a:pt x="1078249" y="1508891"/>
                  </a:lnTo>
                  <a:lnTo>
                    <a:pt x="1130017" y="1503428"/>
                  </a:lnTo>
                  <a:lnTo>
                    <a:pt x="1180884" y="1495879"/>
                  </a:lnTo>
                  <a:lnTo>
                    <a:pt x="1230778" y="1486303"/>
                  </a:lnTo>
                  <a:lnTo>
                    <a:pt x="1279623" y="1474756"/>
                  </a:lnTo>
                  <a:lnTo>
                    <a:pt x="1327346" y="1461297"/>
                  </a:lnTo>
                  <a:lnTo>
                    <a:pt x="1373873" y="1445984"/>
                  </a:lnTo>
                  <a:lnTo>
                    <a:pt x="1419128" y="1428874"/>
                  </a:lnTo>
                  <a:lnTo>
                    <a:pt x="1463040" y="1410024"/>
                  </a:lnTo>
                  <a:lnTo>
                    <a:pt x="1505531" y="1389493"/>
                  </a:lnTo>
                  <a:lnTo>
                    <a:pt x="1546530" y="1367338"/>
                  </a:lnTo>
                  <a:lnTo>
                    <a:pt x="1585962" y="1343618"/>
                  </a:lnTo>
                  <a:lnTo>
                    <a:pt x="1623752" y="1318388"/>
                  </a:lnTo>
                  <a:lnTo>
                    <a:pt x="1659826" y="1291709"/>
                  </a:lnTo>
                  <a:lnTo>
                    <a:pt x="1694110" y="1263636"/>
                  </a:lnTo>
                  <a:lnTo>
                    <a:pt x="1726531" y="1234228"/>
                  </a:lnTo>
                  <a:lnTo>
                    <a:pt x="1757013" y="1203542"/>
                  </a:lnTo>
                  <a:lnTo>
                    <a:pt x="1785483" y="1171636"/>
                  </a:lnTo>
                  <a:lnTo>
                    <a:pt x="1811866" y="1138569"/>
                  </a:lnTo>
                  <a:lnTo>
                    <a:pt x="1836089" y="1104396"/>
                  </a:lnTo>
                  <a:lnTo>
                    <a:pt x="1858077" y="1069177"/>
                  </a:lnTo>
                  <a:lnTo>
                    <a:pt x="1877755" y="1032969"/>
                  </a:lnTo>
                  <a:lnTo>
                    <a:pt x="1895051" y="995830"/>
                  </a:lnTo>
                  <a:lnTo>
                    <a:pt x="1909889" y="957817"/>
                  </a:lnTo>
                  <a:lnTo>
                    <a:pt x="1922196" y="918988"/>
                  </a:lnTo>
                  <a:lnTo>
                    <a:pt x="1931897" y="879400"/>
                  </a:lnTo>
                  <a:lnTo>
                    <a:pt x="1938918" y="839112"/>
                  </a:lnTo>
                  <a:lnTo>
                    <a:pt x="1943185" y="798181"/>
                  </a:lnTo>
                  <a:lnTo>
                    <a:pt x="1944624" y="756666"/>
                  </a:lnTo>
                  <a:lnTo>
                    <a:pt x="1943185" y="715144"/>
                  </a:lnTo>
                  <a:lnTo>
                    <a:pt x="1938918" y="674208"/>
                  </a:lnTo>
                  <a:lnTo>
                    <a:pt x="1931897" y="633915"/>
                  </a:lnTo>
                  <a:lnTo>
                    <a:pt x="1922196" y="594324"/>
                  </a:lnTo>
                  <a:lnTo>
                    <a:pt x="1909889" y="555492"/>
                  </a:lnTo>
                  <a:lnTo>
                    <a:pt x="1895051" y="517477"/>
                  </a:lnTo>
                  <a:lnTo>
                    <a:pt x="1877755" y="480336"/>
                  </a:lnTo>
                  <a:lnTo>
                    <a:pt x="1858077" y="444126"/>
                  </a:lnTo>
                  <a:lnTo>
                    <a:pt x="1836089" y="408907"/>
                  </a:lnTo>
                  <a:lnTo>
                    <a:pt x="1811866" y="374734"/>
                  </a:lnTo>
                  <a:lnTo>
                    <a:pt x="1785483" y="341667"/>
                  </a:lnTo>
                  <a:lnTo>
                    <a:pt x="1757013" y="309762"/>
                  </a:lnTo>
                  <a:lnTo>
                    <a:pt x="1726531" y="279077"/>
                  </a:lnTo>
                  <a:lnTo>
                    <a:pt x="1694110" y="249670"/>
                  </a:lnTo>
                  <a:lnTo>
                    <a:pt x="1659826" y="221599"/>
                  </a:lnTo>
                  <a:lnTo>
                    <a:pt x="1623752" y="194920"/>
                  </a:lnTo>
                  <a:lnTo>
                    <a:pt x="1585962" y="169693"/>
                  </a:lnTo>
                  <a:lnTo>
                    <a:pt x="1546530" y="145974"/>
                  </a:lnTo>
                  <a:lnTo>
                    <a:pt x="1505531" y="123822"/>
                  </a:lnTo>
                  <a:lnTo>
                    <a:pt x="1463040" y="103293"/>
                  </a:lnTo>
                  <a:lnTo>
                    <a:pt x="1419128" y="84445"/>
                  </a:lnTo>
                  <a:lnTo>
                    <a:pt x="1373873" y="67337"/>
                  </a:lnTo>
                  <a:lnTo>
                    <a:pt x="1327346" y="52026"/>
                  </a:lnTo>
                  <a:lnTo>
                    <a:pt x="1279623" y="38569"/>
                  </a:lnTo>
                  <a:lnTo>
                    <a:pt x="1230778" y="27024"/>
                  </a:lnTo>
                  <a:lnTo>
                    <a:pt x="1180884" y="17449"/>
                  </a:lnTo>
                  <a:lnTo>
                    <a:pt x="1130017" y="9901"/>
                  </a:lnTo>
                  <a:lnTo>
                    <a:pt x="1078249" y="4439"/>
                  </a:lnTo>
                  <a:lnTo>
                    <a:pt x="1025656" y="1119"/>
                  </a:lnTo>
                  <a:lnTo>
                    <a:pt x="9723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7471" y="5012435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0" y="756666"/>
                  </a:moveTo>
                  <a:lnTo>
                    <a:pt x="1438" y="715144"/>
                  </a:lnTo>
                  <a:lnTo>
                    <a:pt x="5705" y="674208"/>
                  </a:lnTo>
                  <a:lnTo>
                    <a:pt x="12726" y="633915"/>
                  </a:lnTo>
                  <a:lnTo>
                    <a:pt x="22427" y="594324"/>
                  </a:lnTo>
                  <a:lnTo>
                    <a:pt x="34734" y="555492"/>
                  </a:lnTo>
                  <a:lnTo>
                    <a:pt x="49572" y="517477"/>
                  </a:lnTo>
                  <a:lnTo>
                    <a:pt x="66868" y="480336"/>
                  </a:lnTo>
                  <a:lnTo>
                    <a:pt x="86546" y="444126"/>
                  </a:lnTo>
                  <a:lnTo>
                    <a:pt x="108534" y="408907"/>
                  </a:lnTo>
                  <a:lnTo>
                    <a:pt x="132757" y="374734"/>
                  </a:lnTo>
                  <a:lnTo>
                    <a:pt x="159140" y="341667"/>
                  </a:lnTo>
                  <a:lnTo>
                    <a:pt x="187610" y="309762"/>
                  </a:lnTo>
                  <a:lnTo>
                    <a:pt x="218092" y="279077"/>
                  </a:lnTo>
                  <a:lnTo>
                    <a:pt x="250513" y="249670"/>
                  </a:lnTo>
                  <a:lnTo>
                    <a:pt x="284797" y="221599"/>
                  </a:lnTo>
                  <a:lnTo>
                    <a:pt x="320871" y="194920"/>
                  </a:lnTo>
                  <a:lnTo>
                    <a:pt x="358661" y="169693"/>
                  </a:lnTo>
                  <a:lnTo>
                    <a:pt x="398093" y="145974"/>
                  </a:lnTo>
                  <a:lnTo>
                    <a:pt x="439092" y="123822"/>
                  </a:lnTo>
                  <a:lnTo>
                    <a:pt x="481583" y="103293"/>
                  </a:lnTo>
                  <a:lnTo>
                    <a:pt x="525495" y="84445"/>
                  </a:lnTo>
                  <a:lnTo>
                    <a:pt x="570750" y="67337"/>
                  </a:lnTo>
                  <a:lnTo>
                    <a:pt x="617277" y="52026"/>
                  </a:lnTo>
                  <a:lnTo>
                    <a:pt x="665000" y="38569"/>
                  </a:lnTo>
                  <a:lnTo>
                    <a:pt x="713845" y="27024"/>
                  </a:lnTo>
                  <a:lnTo>
                    <a:pt x="763739" y="17449"/>
                  </a:lnTo>
                  <a:lnTo>
                    <a:pt x="814606" y="9901"/>
                  </a:lnTo>
                  <a:lnTo>
                    <a:pt x="866374" y="4439"/>
                  </a:lnTo>
                  <a:lnTo>
                    <a:pt x="918967" y="1119"/>
                  </a:lnTo>
                  <a:lnTo>
                    <a:pt x="972311" y="0"/>
                  </a:lnTo>
                  <a:lnTo>
                    <a:pt x="1025656" y="1119"/>
                  </a:lnTo>
                  <a:lnTo>
                    <a:pt x="1078249" y="4439"/>
                  </a:lnTo>
                  <a:lnTo>
                    <a:pt x="1130017" y="9901"/>
                  </a:lnTo>
                  <a:lnTo>
                    <a:pt x="1180884" y="17449"/>
                  </a:lnTo>
                  <a:lnTo>
                    <a:pt x="1230778" y="27024"/>
                  </a:lnTo>
                  <a:lnTo>
                    <a:pt x="1279623" y="38569"/>
                  </a:lnTo>
                  <a:lnTo>
                    <a:pt x="1327346" y="52026"/>
                  </a:lnTo>
                  <a:lnTo>
                    <a:pt x="1373873" y="67337"/>
                  </a:lnTo>
                  <a:lnTo>
                    <a:pt x="1419128" y="84445"/>
                  </a:lnTo>
                  <a:lnTo>
                    <a:pt x="1463040" y="103293"/>
                  </a:lnTo>
                  <a:lnTo>
                    <a:pt x="1505531" y="123822"/>
                  </a:lnTo>
                  <a:lnTo>
                    <a:pt x="1546530" y="145974"/>
                  </a:lnTo>
                  <a:lnTo>
                    <a:pt x="1585962" y="169693"/>
                  </a:lnTo>
                  <a:lnTo>
                    <a:pt x="1623752" y="194920"/>
                  </a:lnTo>
                  <a:lnTo>
                    <a:pt x="1659826" y="221599"/>
                  </a:lnTo>
                  <a:lnTo>
                    <a:pt x="1694110" y="249670"/>
                  </a:lnTo>
                  <a:lnTo>
                    <a:pt x="1726531" y="279077"/>
                  </a:lnTo>
                  <a:lnTo>
                    <a:pt x="1757013" y="309762"/>
                  </a:lnTo>
                  <a:lnTo>
                    <a:pt x="1785483" y="341667"/>
                  </a:lnTo>
                  <a:lnTo>
                    <a:pt x="1811866" y="374734"/>
                  </a:lnTo>
                  <a:lnTo>
                    <a:pt x="1836089" y="408907"/>
                  </a:lnTo>
                  <a:lnTo>
                    <a:pt x="1858077" y="444126"/>
                  </a:lnTo>
                  <a:lnTo>
                    <a:pt x="1877755" y="480336"/>
                  </a:lnTo>
                  <a:lnTo>
                    <a:pt x="1895051" y="517477"/>
                  </a:lnTo>
                  <a:lnTo>
                    <a:pt x="1909889" y="555492"/>
                  </a:lnTo>
                  <a:lnTo>
                    <a:pt x="1922196" y="594324"/>
                  </a:lnTo>
                  <a:lnTo>
                    <a:pt x="1931897" y="633915"/>
                  </a:lnTo>
                  <a:lnTo>
                    <a:pt x="1938918" y="674208"/>
                  </a:lnTo>
                  <a:lnTo>
                    <a:pt x="1943185" y="715144"/>
                  </a:lnTo>
                  <a:lnTo>
                    <a:pt x="1944624" y="756666"/>
                  </a:lnTo>
                  <a:lnTo>
                    <a:pt x="1943185" y="798181"/>
                  </a:lnTo>
                  <a:lnTo>
                    <a:pt x="1938918" y="839112"/>
                  </a:lnTo>
                  <a:lnTo>
                    <a:pt x="1931897" y="879400"/>
                  </a:lnTo>
                  <a:lnTo>
                    <a:pt x="1922196" y="918988"/>
                  </a:lnTo>
                  <a:lnTo>
                    <a:pt x="1909889" y="957817"/>
                  </a:lnTo>
                  <a:lnTo>
                    <a:pt x="1895051" y="995830"/>
                  </a:lnTo>
                  <a:lnTo>
                    <a:pt x="1877755" y="1032969"/>
                  </a:lnTo>
                  <a:lnTo>
                    <a:pt x="1858077" y="1069177"/>
                  </a:lnTo>
                  <a:lnTo>
                    <a:pt x="1836089" y="1104396"/>
                  </a:lnTo>
                  <a:lnTo>
                    <a:pt x="1811866" y="1138569"/>
                  </a:lnTo>
                  <a:lnTo>
                    <a:pt x="1785483" y="1171636"/>
                  </a:lnTo>
                  <a:lnTo>
                    <a:pt x="1757013" y="1203542"/>
                  </a:lnTo>
                  <a:lnTo>
                    <a:pt x="1726531" y="1234228"/>
                  </a:lnTo>
                  <a:lnTo>
                    <a:pt x="1694110" y="1263636"/>
                  </a:lnTo>
                  <a:lnTo>
                    <a:pt x="1659826" y="1291709"/>
                  </a:lnTo>
                  <a:lnTo>
                    <a:pt x="1623752" y="1318388"/>
                  </a:lnTo>
                  <a:lnTo>
                    <a:pt x="1585962" y="1343618"/>
                  </a:lnTo>
                  <a:lnTo>
                    <a:pt x="1546530" y="1367338"/>
                  </a:lnTo>
                  <a:lnTo>
                    <a:pt x="1505531" y="1389493"/>
                  </a:lnTo>
                  <a:lnTo>
                    <a:pt x="1463040" y="1410024"/>
                  </a:lnTo>
                  <a:lnTo>
                    <a:pt x="1419128" y="1428874"/>
                  </a:lnTo>
                  <a:lnTo>
                    <a:pt x="1373873" y="1445984"/>
                  </a:lnTo>
                  <a:lnTo>
                    <a:pt x="1327346" y="1461297"/>
                  </a:lnTo>
                  <a:lnTo>
                    <a:pt x="1279623" y="1474756"/>
                  </a:lnTo>
                  <a:lnTo>
                    <a:pt x="1230778" y="1486303"/>
                  </a:lnTo>
                  <a:lnTo>
                    <a:pt x="1180884" y="1495879"/>
                  </a:lnTo>
                  <a:lnTo>
                    <a:pt x="1130017" y="1503428"/>
                  </a:lnTo>
                  <a:lnTo>
                    <a:pt x="1078249" y="1508891"/>
                  </a:lnTo>
                  <a:lnTo>
                    <a:pt x="1025656" y="1512212"/>
                  </a:lnTo>
                  <a:lnTo>
                    <a:pt x="972311" y="1513332"/>
                  </a:lnTo>
                  <a:lnTo>
                    <a:pt x="918967" y="1512212"/>
                  </a:lnTo>
                  <a:lnTo>
                    <a:pt x="866374" y="1508891"/>
                  </a:lnTo>
                  <a:lnTo>
                    <a:pt x="814606" y="1503428"/>
                  </a:lnTo>
                  <a:lnTo>
                    <a:pt x="763739" y="1495879"/>
                  </a:lnTo>
                  <a:lnTo>
                    <a:pt x="713845" y="1486303"/>
                  </a:lnTo>
                  <a:lnTo>
                    <a:pt x="665000" y="1474756"/>
                  </a:lnTo>
                  <a:lnTo>
                    <a:pt x="617277" y="1461297"/>
                  </a:lnTo>
                  <a:lnTo>
                    <a:pt x="570750" y="1445984"/>
                  </a:lnTo>
                  <a:lnTo>
                    <a:pt x="525495" y="1428874"/>
                  </a:lnTo>
                  <a:lnTo>
                    <a:pt x="481584" y="1410024"/>
                  </a:lnTo>
                  <a:lnTo>
                    <a:pt x="439092" y="1389493"/>
                  </a:lnTo>
                  <a:lnTo>
                    <a:pt x="398093" y="1367338"/>
                  </a:lnTo>
                  <a:lnTo>
                    <a:pt x="358661" y="1343618"/>
                  </a:lnTo>
                  <a:lnTo>
                    <a:pt x="320871" y="1318388"/>
                  </a:lnTo>
                  <a:lnTo>
                    <a:pt x="284797" y="1291709"/>
                  </a:lnTo>
                  <a:lnTo>
                    <a:pt x="250513" y="1263636"/>
                  </a:lnTo>
                  <a:lnTo>
                    <a:pt x="218092" y="1234228"/>
                  </a:lnTo>
                  <a:lnTo>
                    <a:pt x="187610" y="1203542"/>
                  </a:lnTo>
                  <a:lnTo>
                    <a:pt x="159140" y="1171636"/>
                  </a:lnTo>
                  <a:lnTo>
                    <a:pt x="132757" y="1138569"/>
                  </a:lnTo>
                  <a:lnTo>
                    <a:pt x="108534" y="1104396"/>
                  </a:lnTo>
                  <a:lnTo>
                    <a:pt x="86546" y="1069177"/>
                  </a:lnTo>
                  <a:lnTo>
                    <a:pt x="66868" y="1032969"/>
                  </a:lnTo>
                  <a:lnTo>
                    <a:pt x="49572" y="995830"/>
                  </a:lnTo>
                  <a:lnTo>
                    <a:pt x="34734" y="957817"/>
                  </a:lnTo>
                  <a:lnTo>
                    <a:pt x="22427" y="918988"/>
                  </a:lnTo>
                  <a:lnTo>
                    <a:pt x="12726" y="879400"/>
                  </a:lnTo>
                  <a:lnTo>
                    <a:pt x="5705" y="839112"/>
                  </a:lnTo>
                  <a:lnTo>
                    <a:pt x="1438" y="798181"/>
                  </a:lnTo>
                  <a:lnTo>
                    <a:pt x="0" y="7566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40545" y="5013197"/>
              <a:ext cx="0" cy="1512570"/>
            </a:xfrm>
            <a:custGeom>
              <a:avLst/>
              <a:gdLst/>
              <a:ahLst/>
              <a:cxnLst/>
              <a:rect l="l" t="t" r="r" b="b"/>
              <a:pathLst>
                <a:path h="1512570">
                  <a:moveTo>
                    <a:pt x="0" y="0"/>
                  </a:moveTo>
                  <a:lnTo>
                    <a:pt x="0" y="1512163"/>
                  </a:lnTo>
                </a:path>
              </a:pathLst>
            </a:custGeom>
            <a:ln w="472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79591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6155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0"/>
            <a:ext cx="3817620" cy="155752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359267" y="5380126"/>
            <a:ext cx="22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06467" y="1118616"/>
            <a:ext cx="2171700" cy="660400"/>
            <a:chOff x="4506467" y="1118616"/>
            <a:chExt cx="2171700" cy="660400"/>
          </a:xfrm>
        </p:grpSpPr>
        <p:sp>
          <p:nvSpPr>
            <p:cNvPr id="37" name="object 37"/>
            <p:cNvSpPr/>
            <p:nvPr/>
          </p:nvSpPr>
          <p:spPr>
            <a:xfrm>
              <a:off x="4512563" y="1124712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323469" y="0"/>
                  </a:moveTo>
                  <a:lnTo>
                    <a:pt x="107823" y="0"/>
                  </a:lnTo>
                  <a:lnTo>
                    <a:pt x="107823" y="432053"/>
                  </a:lnTo>
                  <a:lnTo>
                    <a:pt x="0" y="432053"/>
                  </a:lnTo>
                  <a:lnTo>
                    <a:pt x="215646" y="647700"/>
                  </a:lnTo>
                  <a:lnTo>
                    <a:pt x="431291" y="432053"/>
                  </a:lnTo>
                  <a:lnTo>
                    <a:pt x="323469" y="432053"/>
                  </a:lnTo>
                  <a:lnTo>
                    <a:pt x="323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2563" y="1124712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0" y="432053"/>
                  </a:moveTo>
                  <a:lnTo>
                    <a:pt x="107823" y="432053"/>
                  </a:lnTo>
                  <a:lnTo>
                    <a:pt x="107823" y="0"/>
                  </a:lnTo>
                  <a:lnTo>
                    <a:pt x="323469" y="0"/>
                  </a:lnTo>
                  <a:lnTo>
                    <a:pt x="323469" y="432053"/>
                  </a:lnTo>
                  <a:lnTo>
                    <a:pt x="431291" y="432053"/>
                  </a:lnTo>
                  <a:lnTo>
                    <a:pt x="215646" y="647700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39255" y="1124712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324612" y="0"/>
                  </a:moveTo>
                  <a:lnTo>
                    <a:pt x="108204" y="0"/>
                  </a:lnTo>
                  <a:lnTo>
                    <a:pt x="108204" y="431291"/>
                  </a:lnTo>
                  <a:lnTo>
                    <a:pt x="0" y="431291"/>
                  </a:lnTo>
                  <a:lnTo>
                    <a:pt x="216408" y="647700"/>
                  </a:lnTo>
                  <a:lnTo>
                    <a:pt x="432816" y="431291"/>
                  </a:lnTo>
                  <a:lnTo>
                    <a:pt x="324612" y="431291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39255" y="1124712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0" y="431291"/>
                  </a:moveTo>
                  <a:lnTo>
                    <a:pt x="108204" y="431291"/>
                  </a:lnTo>
                  <a:lnTo>
                    <a:pt x="108204" y="0"/>
                  </a:lnTo>
                  <a:lnTo>
                    <a:pt x="324612" y="0"/>
                  </a:lnTo>
                  <a:lnTo>
                    <a:pt x="324612" y="431291"/>
                  </a:lnTo>
                  <a:lnTo>
                    <a:pt x="432816" y="431291"/>
                  </a:lnTo>
                  <a:lnTo>
                    <a:pt x="216408" y="647700"/>
                  </a:lnTo>
                  <a:lnTo>
                    <a:pt x="0" y="431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376671" y="6053328"/>
            <a:ext cx="2376170" cy="46228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35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Sop=x1w2+x2w4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09698" y="3839717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01114" y="6184493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764919" y="18110"/>
            <a:ext cx="4054475" cy="12496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66850" marR="5080" indent="-1454150">
              <a:lnSpc>
                <a:spcPct val="100800"/>
              </a:lnSpc>
              <a:spcBef>
                <a:spcPts val="60"/>
              </a:spcBef>
            </a:pPr>
            <a:r>
              <a:rPr sz="4000" spc="-15" dirty="0">
                <a:solidFill>
                  <a:srgbClr val="000000"/>
                </a:solidFill>
              </a:rPr>
              <a:t>Activation</a:t>
            </a:r>
            <a:r>
              <a:rPr sz="400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function </a:t>
            </a:r>
            <a:r>
              <a:rPr sz="4000" spc="-89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input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70000"/>
          </a:xfrm>
          <a:prstGeom prst="rect">
            <a:avLst/>
          </a:prstGeom>
          <a:solidFill>
            <a:srgbClr val="4471C4">
              <a:alpha val="70195"/>
            </a:srgbClr>
          </a:solidFill>
          <a:ln w="12192">
            <a:solidFill>
              <a:srgbClr val="2E528F"/>
            </a:solidFill>
          </a:ln>
        </p:spPr>
        <p:txBody>
          <a:bodyPr vert="horz" wrap="square" lIns="0" tIns="334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30"/>
              </a:spcBef>
            </a:pPr>
            <a:r>
              <a:rPr spc="-5" dirty="0">
                <a:solidFill>
                  <a:srgbClr val="FFFFFF"/>
                </a:solidFill>
              </a:rPr>
              <a:t>Classification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9257" y="1422400"/>
            <a:ext cx="916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40" dirty="0">
                <a:latin typeface="Calibri"/>
                <a:cs typeface="Calibri"/>
              </a:rPr>
              <a:t>X</a:t>
            </a:r>
            <a:r>
              <a:rPr sz="4000" b="1" spc="-10" dirty="0">
                <a:latin typeface="Calibri"/>
                <a:cs typeface="Calibri"/>
              </a:rPr>
              <a:t>OR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2209800"/>
            <a:ext cx="7086600" cy="39631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532" y="1845564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3385" y="3062985"/>
            <a:ext cx="876935" cy="1082675"/>
            <a:chOff x="2453385" y="3062985"/>
            <a:chExt cx="876935" cy="1082675"/>
          </a:xfrm>
        </p:grpSpPr>
        <p:sp>
          <p:nvSpPr>
            <p:cNvPr id="4" name="object 4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7038" y="3302889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W1  W2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8605" y="5438902"/>
            <a:ext cx="876935" cy="1084580"/>
            <a:chOff x="2308605" y="5438902"/>
            <a:chExt cx="876935" cy="1084580"/>
          </a:xfrm>
        </p:grpSpPr>
        <p:sp>
          <p:nvSpPr>
            <p:cNvPr id="8" name="object 8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4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6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4" y="1071372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6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6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4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6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4" y="1071372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3273" y="5679744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W3  W4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3061" y="3062985"/>
            <a:ext cx="876935" cy="1082675"/>
            <a:chOff x="4433061" y="3062985"/>
            <a:chExt cx="876935" cy="1082675"/>
          </a:xfrm>
        </p:grpSpPr>
        <p:sp>
          <p:nvSpPr>
            <p:cNvPr id="12" name="object 12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8238" y="3443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2966" y="3521747"/>
            <a:ext cx="6047740" cy="2556510"/>
          </a:xfrm>
          <a:custGeom>
            <a:avLst/>
            <a:gdLst/>
            <a:ahLst/>
            <a:cxnLst/>
            <a:rect l="l" t="t" r="r" b="b"/>
            <a:pathLst>
              <a:path w="6047740" h="2556510">
                <a:moveTo>
                  <a:pt x="683641" y="2414994"/>
                </a:moveTo>
                <a:lnTo>
                  <a:pt x="648360" y="2394420"/>
                </a:lnTo>
                <a:lnTo>
                  <a:pt x="529717" y="2325217"/>
                </a:lnTo>
                <a:lnTo>
                  <a:pt x="522008" y="2322588"/>
                </a:lnTo>
                <a:lnTo>
                  <a:pt x="514159" y="2323096"/>
                </a:lnTo>
                <a:lnTo>
                  <a:pt x="507060" y="2326525"/>
                </a:lnTo>
                <a:lnTo>
                  <a:pt x="501650" y="2332621"/>
                </a:lnTo>
                <a:lnTo>
                  <a:pt x="499008" y="2340356"/>
                </a:lnTo>
                <a:lnTo>
                  <a:pt x="499516" y="2348217"/>
                </a:lnTo>
                <a:lnTo>
                  <a:pt x="502932" y="2355329"/>
                </a:lnTo>
                <a:lnTo>
                  <a:pt x="509016" y="2360752"/>
                </a:lnTo>
                <a:lnTo>
                  <a:pt x="566724" y="2394420"/>
                </a:lnTo>
                <a:lnTo>
                  <a:pt x="0" y="2394420"/>
                </a:lnTo>
                <a:lnTo>
                  <a:pt x="0" y="2435568"/>
                </a:lnTo>
                <a:lnTo>
                  <a:pt x="566724" y="2435568"/>
                </a:lnTo>
                <a:lnTo>
                  <a:pt x="509016" y="2469235"/>
                </a:lnTo>
                <a:lnTo>
                  <a:pt x="502932" y="2474671"/>
                </a:lnTo>
                <a:lnTo>
                  <a:pt x="499516" y="2481770"/>
                </a:lnTo>
                <a:lnTo>
                  <a:pt x="499008" y="2489644"/>
                </a:lnTo>
                <a:lnTo>
                  <a:pt x="501650" y="2497366"/>
                </a:lnTo>
                <a:lnTo>
                  <a:pt x="507060" y="2503474"/>
                </a:lnTo>
                <a:lnTo>
                  <a:pt x="514159" y="2506903"/>
                </a:lnTo>
                <a:lnTo>
                  <a:pt x="522008" y="2507411"/>
                </a:lnTo>
                <a:lnTo>
                  <a:pt x="529717" y="2504770"/>
                </a:lnTo>
                <a:lnTo>
                  <a:pt x="648360" y="2435568"/>
                </a:lnTo>
                <a:lnTo>
                  <a:pt x="683641" y="2414994"/>
                </a:lnTo>
                <a:close/>
              </a:path>
              <a:path w="6047740" h="2556510">
                <a:moveTo>
                  <a:pt x="826897" y="92417"/>
                </a:moveTo>
                <a:lnTo>
                  <a:pt x="791616" y="71843"/>
                </a:lnTo>
                <a:lnTo>
                  <a:pt x="672973" y="2628"/>
                </a:lnTo>
                <a:lnTo>
                  <a:pt x="665264" y="0"/>
                </a:lnTo>
                <a:lnTo>
                  <a:pt x="657415" y="508"/>
                </a:lnTo>
                <a:lnTo>
                  <a:pt x="650316" y="3924"/>
                </a:lnTo>
                <a:lnTo>
                  <a:pt x="644906" y="9994"/>
                </a:lnTo>
                <a:lnTo>
                  <a:pt x="642264" y="17780"/>
                </a:lnTo>
                <a:lnTo>
                  <a:pt x="642772" y="25666"/>
                </a:lnTo>
                <a:lnTo>
                  <a:pt x="646188" y="32766"/>
                </a:lnTo>
                <a:lnTo>
                  <a:pt x="652272" y="38188"/>
                </a:lnTo>
                <a:lnTo>
                  <a:pt x="709955" y="71843"/>
                </a:lnTo>
                <a:lnTo>
                  <a:pt x="143256" y="71843"/>
                </a:lnTo>
                <a:lnTo>
                  <a:pt x="143256" y="112991"/>
                </a:lnTo>
                <a:lnTo>
                  <a:pt x="709955" y="112991"/>
                </a:lnTo>
                <a:lnTo>
                  <a:pt x="745223" y="92417"/>
                </a:lnTo>
                <a:lnTo>
                  <a:pt x="709955" y="112991"/>
                </a:lnTo>
                <a:lnTo>
                  <a:pt x="652272" y="146646"/>
                </a:lnTo>
                <a:lnTo>
                  <a:pt x="642264" y="167068"/>
                </a:lnTo>
                <a:lnTo>
                  <a:pt x="644906" y="174840"/>
                </a:lnTo>
                <a:lnTo>
                  <a:pt x="650316" y="180924"/>
                </a:lnTo>
                <a:lnTo>
                  <a:pt x="657415" y="184340"/>
                </a:lnTo>
                <a:lnTo>
                  <a:pt x="665264" y="184848"/>
                </a:lnTo>
                <a:lnTo>
                  <a:pt x="672973" y="182206"/>
                </a:lnTo>
                <a:lnTo>
                  <a:pt x="791616" y="112991"/>
                </a:lnTo>
                <a:lnTo>
                  <a:pt x="826897" y="92417"/>
                </a:lnTo>
                <a:close/>
              </a:path>
              <a:path w="6047740" h="2556510">
                <a:moveTo>
                  <a:pt x="2814701" y="261200"/>
                </a:moveTo>
                <a:lnTo>
                  <a:pt x="2808643" y="109562"/>
                </a:lnTo>
                <a:lnTo>
                  <a:pt x="2807589" y="83159"/>
                </a:lnTo>
                <a:lnTo>
                  <a:pt x="2656078" y="177126"/>
                </a:lnTo>
                <a:lnTo>
                  <a:pt x="2650134" y="182714"/>
                </a:lnTo>
                <a:lnTo>
                  <a:pt x="2646908" y="189915"/>
                </a:lnTo>
                <a:lnTo>
                  <a:pt x="2646629" y="197802"/>
                </a:lnTo>
                <a:lnTo>
                  <a:pt x="2649474" y="205447"/>
                </a:lnTo>
                <a:lnTo>
                  <a:pt x="2655049" y="211391"/>
                </a:lnTo>
                <a:lnTo>
                  <a:pt x="2662250" y="214617"/>
                </a:lnTo>
                <a:lnTo>
                  <a:pt x="2670137" y="214896"/>
                </a:lnTo>
                <a:lnTo>
                  <a:pt x="2677795" y="212051"/>
                </a:lnTo>
                <a:lnTo>
                  <a:pt x="2734551" y="176847"/>
                </a:lnTo>
                <a:lnTo>
                  <a:pt x="1550784" y="2408263"/>
                </a:lnTo>
                <a:lnTo>
                  <a:pt x="1547622" y="2408148"/>
                </a:lnTo>
                <a:lnTo>
                  <a:pt x="1547368" y="2414689"/>
                </a:lnTo>
                <a:lnTo>
                  <a:pt x="1528699" y="2449893"/>
                </a:lnTo>
                <a:lnTo>
                  <a:pt x="1565021" y="2469184"/>
                </a:lnTo>
                <a:lnTo>
                  <a:pt x="1575054" y="2450274"/>
                </a:lnTo>
                <a:lnTo>
                  <a:pt x="2618016" y="2485936"/>
                </a:lnTo>
                <a:lnTo>
                  <a:pt x="2559177" y="2517597"/>
                </a:lnTo>
                <a:lnTo>
                  <a:pt x="2552877" y="2522829"/>
                </a:lnTo>
                <a:lnTo>
                  <a:pt x="2549220" y="2529802"/>
                </a:lnTo>
                <a:lnTo>
                  <a:pt x="2548432" y="2537650"/>
                </a:lnTo>
                <a:lnTo>
                  <a:pt x="2550795" y="2545461"/>
                </a:lnTo>
                <a:lnTo>
                  <a:pt x="2556052" y="2551760"/>
                </a:lnTo>
                <a:lnTo>
                  <a:pt x="2563050" y="2555417"/>
                </a:lnTo>
                <a:lnTo>
                  <a:pt x="2570899" y="2556205"/>
                </a:lnTo>
                <a:lnTo>
                  <a:pt x="2578735" y="2553830"/>
                </a:lnTo>
                <a:lnTo>
                  <a:pt x="2699982" y="2488527"/>
                </a:lnTo>
                <a:lnTo>
                  <a:pt x="2735580" y="2469362"/>
                </a:lnTo>
                <a:lnTo>
                  <a:pt x="2584831" y="2374379"/>
                </a:lnTo>
                <a:lnTo>
                  <a:pt x="2577173" y="2371483"/>
                </a:lnTo>
                <a:lnTo>
                  <a:pt x="2569286" y="2371725"/>
                </a:lnTo>
                <a:lnTo>
                  <a:pt x="2562085" y="2374900"/>
                </a:lnTo>
                <a:lnTo>
                  <a:pt x="2556510" y="2380805"/>
                </a:lnTo>
                <a:lnTo>
                  <a:pt x="2553589" y="2388451"/>
                </a:lnTo>
                <a:lnTo>
                  <a:pt x="2553817" y="2396337"/>
                </a:lnTo>
                <a:lnTo>
                  <a:pt x="2556980" y="2403551"/>
                </a:lnTo>
                <a:lnTo>
                  <a:pt x="2562860" y="2409190"/>
                </a:lnTo>
                <a:lnTo>
                  <a:pt x="2619362" y="2444813"/>
                </a:lnTo>
                <a:lnTo>
                  <a:pt x="1596504" y="2409825"/>
                </a:lnTo>
                <a:lnTo>
                  <a:pt x="2770936" y="196037"/>
                </a:lnTo>
                <a:lnTo>
                  <a:pt x="2773680" y="262851"/>
                </a:lnTo>
                <a:lnTo>
                  <a:pt x="2775585" y="270827"/>
                </a:lnTo>
                <a:lnTo>
                  <a:pt x="2780246" y="277190"/>
                </a:lnTo>
                <a:lnTo>
                  <a:pt x="2786964" y="281343"/>
                </a:lnTo>
                <a:lnTo>
                  <a:pt x="2795016" y="282663"/>
                </a:lnTo>
                <a:lnTo>
                  <a:pt x="2802928" y="280708"/>
                </a:lnTo>
                <a:lnTo>
                  <a:pt x="2809278" y="276034"/>
                </a:lnTo>
                <a:lnTo>
                  <a:pt x="2813418" y="269316"/>
                </a:lnTo>
                <a:lnTo>
                  <a:pt x="2814701" y="261200"/>
                </a:lnTo>
                <a:close/>
              </a:path>
              <a:path w="6047740" h="2556510">
                <a:moveTo>
                  <a:pt x="6047359" y="1348193"/>
                </a:moveTo>
                <a:lnTo>
                  <a:pt x="6012078" y="1327619"/>
                </a:lnTo>
                <a:lnTo>
                  <a:pt x="5893435" y="1258404"/>
                </a:lnTo>
                <a:lnTo>
                  <a:pt x="5885650" y="1255776"/>
                </a:lnTo>
                <a:lnTo>
                  <a:pt x="5877763" y="1256284"/>
                </a:lnTo>
                <a:lnTo>
                  <a:pt x="5870664" y="1259700"/>
                </a:lnTo>
                <a:lnTo>
                  <a:pt x="5865241" y="1265770"/>
                </a:lnTo>
                <a:lnTo>
                  <a:pt x="5862599" y="1273556"/>
                </a:lnTo>
                <a:lnTo>
                  <a:pt x="5863120" y="1281442"/>
                </a:lnTo>
                <a:lnTo>
                  <a:pt x="5866574" y="1288542"/>
                </a:lnTo>
                <a:lnTo>
                  <a:pt x="5872734" y="1293964"/>
                </a:lnTo>
                <a:lnTo>
                  <a:pt x="5930354" y="1327619"/>
                </a:lnTo>
                <a:lnTo>
                  <a:pt x="5183124" y="1327619"/>
                </a:lnTo>
                <a:lnTo>
                  <a:pt x="5183124" y="1368767"/>
                </a:lnTo>
                <a:lnTo>
                  <a:pt x="5930354" y="1368767"/>
                </a:lnTo>
                <a:lnTo>
                  <a:pt x="5872734" y="1402422"/>
                </a:lnTo>
                <a:lnTo>
                  <a:pt x="5866574" y="1407858"/>
                </a:lnTo>
                <a:lnTo>
                  <a:pt x="5863120" y="1414957"/>
                </a:lnTo>
                <a:lnTo>
                  <a:pt x="5862599" y="1422844"/>
                </a:lnTo>
                <a:lnTo>
                  <a:pt x="5865241" y="1430616"/>
                </a:lnTo>
                <a:lnTo>
                  <a:pt x="5870664" y="1436700"/>
                </a:lnTo>
                <a:lnTo>
                  <a:pt x="5877763" y="1440116"/>
                </a:lnTo>
                <a:lnTo>
                  <a:pt x="5885650" y="1440624"/>
                </a:lnTo>
                <a:lnTo>
                  <a:pt x="5893435" y="1437982"/>
                </a:lnTo>
                <a:lnTo>
                  <a:pt x="6012078" y="1368767"/>
                </a:lnTo>
                <a:lnTo>
                  <a:pt x="6047359" y="134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7088" y="3069335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832" y="5373623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1904" y="4364735"/>
            <a:ext cx="684530" cy="37084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27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1/0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61434" y="5448046"/>
            <a:ext cx="876935" cy="1084580"/>
            <a:chOff x="4361434" y="5448046"/>
            <a:chExt cx="876935" cy="1084580"/>
          </a:xfrm>
        </p:grpSpPr>
        <p:sp>
          <p:nvSpPr>
            <p:cNvPr id="20" name="object 20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3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5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3" y="1071371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5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5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3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5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3" y="1071371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6102" y="5829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05809" y="1772411"/>
            <a:ext cx="7301230" cy="4777105"/>
            <a:chOff x="3305809" y="1772411"/>
            <a:chExt cx="7301230" cy="4777105"/>
          </a:xfrm>
        </p:grpSpPr>
        <p:sp>
          <p:nvSpPr>
            <p:cNvPr id="24" name="object 24"/>
            <p:cNvSpPr/>
            <p:nvPr/>
          </p:nvSpPr>
          <p:spPr>
            <a:xfrm>
              <a:off x="3305810" y="3512604"/>
              <a:ext cx="1136015" cy="2478405"/>
            </a:xfrm>
            <a:custGeom>
              <a:avLst/>
              <a:gdLst/>
              <a:ahLst/>
              <a:cxnLst/>
              <a:rect l="l" t="t" r="r" b="b"/>
              <a:pathLst>
                <a:path w="1136014" h="2478404">
                  <a:moveTo>
                    <a:pt x="1135507" y="92417"/>
                  </a:moveTo>
                  <a:lnTo>
                    <a:pt x="1100226" y="71843"/>
                  </a:lnTo>
                  <a:lnTo>
                    <a:pt x="981583" y="2628"/>
                  </a:lnTo>
                  <a:lnTo>
                    <a:pt x="973874" y="0"/>
                  </a:lnTo>
                  <a:lnTo>
                    <a:pt x="966025" y="508"/>
                  </a:lnTo>
                  <a:lnTo>
                    <a:pt x="958926" y="3924"/>
                  </a:lnTo>
                  <a:lnTo>
                    <a:pt x="953516" y="9994"/>
                  </a:lnTo>
                  <a:lnTo>
                    <a:pt x="950874" y="17780"/>
                  </a:lnTo>
                  <a:lnTo>
                    <a:pt x="951382" y="25666"/>
                  </a:lnTo>
                  <a:lnTo>
                    <a:pt x="954798" y="32766"/>
                  </a:lnTo>
                  <a:lnTo>
                    <a:pt x="960882" y="38188"/>
                  </a:lnTo>
                  <a:lnTo>
                    <a:pt x="1018565" y="71843"/>
                  </a:lnTo>
                  <a:lnTo>
                    <a:pt x="18783" y="71843"/>
                  </a:lnTo>
                  <a:lnTo>
                    <a:pt x="18783" y="92430"/>
                  </a:lnTo>
                  <a:lnTo>
                    <a:pt x="0" y="100672"/>
                  </a:lnTo>
                  <a:lnTo>
                    <a:pt x="997635" y="2379167"/>
                  </a:lnTo>
                  <a:lnTo>
                    <a:pt x="943737" y="2339835"/>
                  </a:lnTo>
                  <a:lnTo>
                    <a:pt x="936320" y="2336431"/>
                  </a:lnTo>
                  <a:lnTo>
                    <a:pt x="928433" y="2336139"/>
                  </a:lnTo>
                  <a:lnTo>
                    <a:pt x="921016" y="2338832"/>
                  </a:lnTo>
                  <a:lnTo>
                    <a:pt x="915035" y="2344343"/>
                  </a:lnTo>
                  <a:lnTo>
                    <a:pt x="911593" y="2351773"/>
                  </a:lnTo>
                  <a:lnTo>
                    <a:pt x="911301" y="2359647"/>
                  </a:lnTo>
                  <a:lnTo>
                    <a:pt x="913980" y="2367064"/>
                  </a:lnTo>
                  <a:lnTo>
                    <a:pt x="919480" y="2373084"/>
                  </a:lnTo>
                  <a:lnTo>
                    <a:pt x="1063498" y="2478062"/>
                  </a:lnTo>
                  <a:lnTo>
                    <a:pt x="1066863" y="2448915"/>
                  </a:lnTo>
                  <a:lnTo>
                    <a:pt x="1083945" y="2301062"/>
                  </a:lnTo>
                  <a:lnTo>
                    <a:pt x="1083246" y="2292921"/>
                  </a:lnTo>
                  <a:lnTo>
                    <a:pt x="1079639" y="2285923"/>
                  </a:lnTo>
                  <a:lnTo>
                    <a:pt x="1073670" y="2280793"/>
                  </a:lnTo>
                  <a:lnTo>
                    <a:pt x="1065911" y="2278253"/>
                  </a:lnTo>
                  <a:lnTo>
                    <a:pt x="1057757" y="2278938"/>
                  </a:lnTo>
                  <a:lnTo>
                    <a:pt x="1050759" y="2282571"/>
                  </a:lnTo>
                  <a:lnTo>
                    <a:pt x="1045616" y="2288565"/>
                  </a:lnTo>
                  <a:lnTo>
                    <a:pt x="1043051" y="2296325"/>
                  </a:lnTo>
                  <a:lnTo>
                    <a:pt x="1035380" y="2362720"/>
                  </a:lnTo>
                  <a:lnTo>
                    <a:pt x="50215" y="112991"/>
                  </a:lnTo>
                  <a:lnTo>
                    <a:pt x="1018565" y="112991"/>
                  </a:lnTo>
                  <a:lnTo>
                    <a:pt x="1053833" y="92417"/>
                  </a:lnTo>
                  <a:lnTo>
                    <a:pt x="1018565" y="112991"/>
                  </a:lnTo>
                  <a:lnTo>
                    <a:pt x="960882" y="146646"/>
                  </a:lnTo>
                  <a:lnTo>
                    <a:pt x="950874" y="167068"/>
                  </a:lnTo>
                  <a:lnTo>
                    <a:pt x="953516" y="174840"/>
                  </a:lnTo>
                  <a:lnTo>
                    <a:pt x="958926" y="180924"/>
                  </a:lnTo>
                  <a:lnTo>
                    <a:pt x="966012" y="184340"/>
                  </a:lnTo>
                  <a:lnTo>
                    <a:pt x="973874" y="184848"/>
                  </a:lnTo>
                  <a:lnTo>
                    <a:pt x="981583" y="182206"/>
                  </a:lnTo>
                  <a:lnTo>
                    <a:pt x="1100226" y="112991"/>
                  </a:lnTo>
                  <a:lnTo>
                    <a:pt x="1135507" y="9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431291" y="0"/>
                  </a:moveTo>
                  <a:lnTo>
                    <a:pt x="389746" y="2451"/>
                  </a:lnTo>
                  <a:lnTo>
                    <a:pt x="349321" y="9657"/>
                  </a:lnTo>
                  <a:lnTo>
                    <a:pt x="310194" y="21391"/>
                  </a:lnTo>
                  <a:lnTo>
                    <a:pt x="272549" y="37432"/>
                  </a:lnTo>
                  <a:lnTo>
                    <a:pt x="236564" y="57553"/>
                  </a:lnTo>
                  <a:lnTo>
                    <a:pt x="202420" y="81531"/>
                  </a:lnTo>
                  <a:lnTo>
                    <a:pt x="170298" y="109141"/>
                  </a:lnTo>
                  <a:lnTo>
                    <a:pt x="140378" y="140159"/>
                  </a:lnTo>
                  <a:lnTo>
                    <a:pt x="112842" y="174361"/>
                  </a:lnTo>
                  <a:lnTo>
                    <a:pt x="87869" y="211523"/>
                  </a:lnTo>
                  <a:lnTo>
                    <a:pt x="65640" y="251420"/>
                  </a:lnTo>
                  <a:lnTo>
                    <a:pt x="46335" y="293828"/>
                  </a:lnTo>
                  <a:lnTo>
                    <a:pt x="30136" y="338523"/>
                  </a:lnTo>
                  <a:lnTo>
                    <a:pt x="17222" y="385281"/>
                  </a:lnTo>
                  <a:lnTo>
                    <a:pt x="7774" y="433877"/>
                  </a:lnTo>
                  <a:lnTo>
                    <a:pt x="1973" y="484086"/>
                  </a:lnTo>
                  <a:lnTo>
                    <a:pt x="0" y="535686"/>
                  </a:lnTo>
                  <a:lnTo>
                    <a:pt x="1973" y="587285"/>
                  </a:lnTo>
                  <a:lnTo>
                    <a:pt x="7774" y="637494"/>
                  </a:lnTo>
                  <a:lnTo>
                    <a:pt x="17222" y="686090"/>
                  </a:lnTo>
                  <a:lnTo>
                    <a:pt x="30136" y="732848"/>
                  </a:lnTo>
                  <a:lnTo>
                    <a:pt x="46335" y="777543"/>
                  </a:lnTo>
                  <a:lnTo>
                    <a:pt x="65640" y="819951"/>
                  </a:lnTo>
                  <a:lnTo>
                    <a:pt x="87869" y="859848"/>
                  </a:lnTo>
                  <a:lnTo>
                    <a:pt x="112842" y="897010"/>
                  </a:lnTo>
                  <a:lnTo>
                    <a:pt x="140378" y="931212"/>
                  </a:lnTo>
                  <a:lnTo>
                    <a:pt x="170298" y="962230"/>
                  </a:lnTo>
                  <a:lnTo>
                    <a:pt x="202420" y="989840"/>
                  </a:lnTo>
                  <a:lnTo>
                    <a:pt x="236564" y="1013818"/>
                  </a:lnTo>
                  <a:lnTo>
                    <a:pt x="272549" y="1033939"/>
                  </a:lnTo>
                  <a:lnTo>
                    <a:pt x="310194" y="1049980"/>
                  </a:lnTo>
                  <a:lnTo>
                    <a:pt x="349321" y="1061714"/>
                  </a:lnTo>
                  <a:lnTo>
                    <a:pt x="389746" y="1068920"/>
                  </a:lnTo>
                  <a:lnTo>
                    <a:pt x="431291" y="1071372"/>
                  </a:lnTo>
                  <a:lnTo>
                    <a:pt x="472837" y="1068920"/>
                  </a:lnTo>
                  <a:lnTo>
                    <a:pt x="513262" y="1061714"/>
                  </a:lnTo>
                  <a:lnTo>
                    <a:pt x="552389" y="1049980"/>
                  </a:lnTo>
                  <a:lnTo>
                    <a:pt x="590034" y="1033939"/>
                  </a:lnTo>
                  <a:lnTo>
                    <a:pt x="626019" y="1013818"/>
                  </a:lnTo>
                  <a:lnTo>
                    <a:pt x="660163" y="989840"/>
                  </a:lnTo>
                  <a:lnTo>
                    <a:pt x="692285" y="962230"/>
                  </a:lnTo>
                  <a:lnTo>
                    <a:pt x="722205" y="931212"/>
                  </a:lnTo>
                  <a:lnTo>
                    <a:pt x="749741" y="897010"/>
                  </a:lnTo>
                  <a:lnTo>
                    <a:pt x="774714" y="859848"/>
                  </a:lnTo>
                  <a:lnTo>
                    <a:pt x="796943" y="819951"/>
                  </a:lnTo>
                  <a:lnTo>
                    <a:pt x="816248" y="777543"/>
                  </a:lnTo>
                  <a:lnTo>
                    <a:pt x="832447" y="732848"/>
                  </a:lnTo>
                  <a:lnTo>
                    <a:pt x="845361" y="686090"/>
                  </a:lnTo>
                  <a:lnTo>
                    <a:pt x="854809" y="637494"/>
                  </a:lnTo>
                  <a:lnTo>
                    <a:pt x="860610" y="587285"/>
                  </a:lnTo>
                  <a:lnTo>
                    <a:pt x="862583" y="535686"/>
                  </a:lnTo>
                  <a:lnTo>
                    <a:pt x="860610" y="484086"/>
                  </a:lnTo>
                  <a:lnTo>
                    <a:pt x="854809" y="433877"/>
                  </a:lnTo>
                  <a:lnTo>
                    <a:pt x="845361" y="385281"/>
                  </a:lnTo>
                  <a:lnTo>
                    <a:pt x="832447" y="338523"/>
                  </a:lnTo>
                  <a:lnTo>
                    <a:pt x="816248" y="293828"/>
                  </a:lnTo>
                  <a:lnTo>
                    <a:pt x="796943" y="251420"/>
                  </a:lnTo>
                  <a:lnTo>
                    <a:pt x="774714" y="211523"/>
                  </a:lnTo>
                  <a:lnTo>
                    <a:pt x="749741" y="174361"/>
                  </a:lnTo>
                  <a:lnTo>
                    <a:pt x="722205" y="140159"/>
                  </a:lnTo>
                  <a:lnTo>
                    <a:pt x="692285" y="109141"/>
                  </a:lnTo>
                  <a:lnTo>
                    <a:pt x="660163" y="81531"/>
                  </a:lnTo>
                  <a:lnTo>
                    <a:pt x="626019" y="57553"/>
                  </a:lnTo>
                  <a:lnTo>
                    <a:pt x="590034" y="37432"/>
                  </a:lnTo>
                  <a:lnTo>
                    <a:pt x="552389" y="21391"/>
                  </a:lnTo>
                  <a:lnTo>
                    <a:pt x="513262" y="9657"/>
                  </a:lnTo>
                  <a:lnTo>
                    <a:pt x="472837" y="2451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0" y="535686"/>
                  </a:moveTo>
                  <a:lnTo>
                    <a:pt x="1973" y="484086"/>
                  </a:lnTo>
                  <a:lnTo>
                    <a:pt x="7774" y="433877"/>
                  </a:lnTo>
                  <a:lnTo>
                    <a:pt x="17222" y="385281"/>
                  </a:lnTo>
                  <a:lnTo>
                    <a:pt x="30136" y="338523"/>
                  </a:lnTo>
                  <a:lnTo>
                    <a:pt x="46335" y="293828"/>
                  </a:lnTo>
                  <a:lnTo>
                    <a:pt x="65640" y="251420"/>
                  </a:lnTo>
                  <a:lnTo>
                    <a:pt x="87869" y="211523"/>
                  </a:lnTo>
                  <a:lnTo>
                    <a:pt x="112842" y="174361"/>
                  </a:lnTo>
                  <a:lnTo>
                    <a:pt x="140378" y="140159"/>
                  </a:lnTo>
                  <a:lnTo>
                    <a:pt x="170298" y="109141"/>
                  </a:lnTo>
                  <a:lnTo>
                    <a:pt x="202420" y="81531"/>
                  </a:lnTo>
                  <a:lnTo>
                    <a:pt x="236564" y="57553"/>
                  </a:lnTo>
                  <a:lnTo>
                    <a:pt x="272549" y="37432"/>
                  </a:lnTo>
                  <a:lnTo>
                    <a:pt x="310194" y="21391"/>
                  </a:lnTo>
                  <a:lnTo>
                    <a:pt x="349321" y="9657"/>
                  </a:lnTo>
                  <a:lnTo>
                    <a:pt x="389746" y="2451"/>
                  </a:lnTo>
                  <a:lnTo>
                    <a:pt x="431291" y="0"/>
                  </a:lnTo>
                  <a:lnTo>
                    <a:pt x="472837" y="2451"/>
                  </a:lnTo>
                  <a:lnTo>
                    <a:pt x="513262" y="9657"/>
                  </a:lnTo>
                  <a:lnTo>
                    <a:pt x="552389" y="21391"/>
                  </a:lnTo>
                  <a:lnTo>
                    <a:pt x="590034" y="37432"/>
                  </a:lnTo>
                  <a:lnTo>
                    <a:pt x="626019" y="57553"/>
                  </a:lnTo>
                  <a:lnTo>
                    <a:pt x="660163" y="81531"/>
                  </a:lnTo>
                  <a:lnTo>
                    <a:pt x="692285" y="109141"/>
                  </a:lnTo>
                  <a:lnTo>
                    <a:pt x="722205" y="140159"/>
                  </a:lnTo>
                  <a:lnTo>
                    <a:pt x="749741" y="174361"/>
                  </a:lnTo>
                  <a:lnTo>
                    <a:pt x="774714" y="211523"/>
                  </a:lnTo>
                  <a:lnTo>
                    <a:pt x="796943" y="251420"/>
                  </a:lnTo>
                  <a:lnTo>
                    <a:pt x="816248" y="293828"/>
                  </a:lnTo>
                  <a:lnTo>
                    <a:pt x="832447" y="338523"/>
                  </a:lnTo>
                  <a:lnTo>
                    <a:pt x="845361" y="385281"/>
                  </a:lnTo>
                  <a:lnTo>
                    <a:pt x="854809" y="433877"/>
                  </a:lnTo>
                  <a:lnTo>
                    <a:pt x="860610" y="484086"/>
                  </a:lnTo>
                  <a:lnTo>
                    <a:pt x="862583" y="535686"/>
                  </a:lnTo>
                  <a:lnTo>
                    <a:pt x="860610" y="587285"/>
                  </a:lnTo>
                  <a:lnTo>
                    <a:pt x="854809" y="637494"/>
                  </a:lnTo>
                  <a:lnTo>
                    <a:pt x="845361" y="686090"/>
                  </a:lnTo>
                  <a:lnTo>
                    <a:pt x="832447" y="732848"/>
                  </a:lnTo>
                  <a:lnTo>
                    <a:pt x="816248" y="777543"/>
                  </a:lnTo>
                  <a:lnTo>
                    <a:pt x="796943" y="819951"/>
                  </a:lnTo>
                  <a:lnTo>
                    <a:pt x="774714" y="859848"/>
                  </a:lnTo>
                  <a:lnTo>
                    <a:pt x="749741" y="897010"/>
                  </a:lnTo>
                  <a:lnTo>
                    <a:pt x="722205" y="931212"/>
                  </a:lnTo>
                  <a:lnTo>
                    <a:pt x="692285" y="962230"/>
                  </a:lnTo>
                  <a:lnTo>
                    <a:pt x="660163" y="989840"/>
                  </a:lnTo>
                  <a:lnTo>
                    <a:pt x="626019" y="1013818"/>
                  </a:lnTo>
                  <a:lnTo>
                    <a:pt x="590034" y="1033939"/>
                  </a:lnTo>
                  <a:lnTo>
                    <a:pt x="552389" y="1049980"/>
                  </a:lnTo>
                  <a:lnTo>
                    <a:pt x="513262" y="1061714"/>
                  </a:lnTo>
                  <a:lnTo>
                    <a:pt x="472837" y="1068920"/>
                  </a:lnTo>
                  <a:lnTo>
                    <a:pt x="431291" y="1071372"/>
                  </a:lnTo>
                  <a:lnTo>
                    <a:pt x="389746" y="1068920"/>
                  </a:lnTo>
                  <a:lnTo>
                    <a:pt x="349321" y="1061714"/>
                  </a:lnTo>
                  <a:lnTo>
                    <a:pt x="310194" y="1049980"/>
                  </a:lnTo>
                  <a:lnTo>
                    <a:pt x="272549" y="1033939"/>
                  </a:lnTo>
                  <a:lnTo>
                    <a:pt x="236564" y="1013818"/>
                  </a:lnTo>
                  <a:lnTo>
                    <a:pt x="202420" y="989840"/>
                  </a:lnTo>
                  <a:lnTo>
                    <a:pt x="170298" y="962230"/>
                  </a:lnTo>
                  <a:lnTo>
                    <a:pt x="140378" y="931212"/>
                  </a:lnTo>
                  <a:lnTo>
                    <a:pt x="112842" y="897010"/>
                  </a:lnTo>
                  <a:lnTo>
                    <a:pt x="87869" y="859848"/>
                  </a:lnTo>
                  <a:lnTo>
                    <a:pt x="65640" y="819951"/>
                  </a:lnTo>
                  <a:lnTo>
                    <a:pt x="46335" y="777543"/>
                  </a:lnTo>
                  <a:lnTo>
                    <a:pt x="30136" y="732848"/>
                  </a:lnTo>
                  <a:lnTo>
                    <a:pt x="17222" y="686090"/>
                  </a:lnTo>
                  <a:lnTo>
                    <a:pt x="7774" y="637494"/>
                  </a:lnTo>
                  <a:lnTo>
                    <a:pt x="1973" y="58728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2319" y="3969130"/>
              <a:ext cx="861060" cy="1657985"/>
            </a:xfrm>
            <a:custGeom>
              <a:avLst/>
              <a:gdLst/>
              <a:ahLst/>
              <a:cxnLst/>
              <a:rect l="l" t="t" r="r" b="b"/>
              <a:pathLst>
                <a:path w="861060" h="1657985">
                  <a:moveTo>
                    <a:pt x="860552" y="868680"/>
                  </a:moveTo>
                  <a:lnTo>
                    <a:pt x="860158" y="868768"/>
                  </a:lnTo>
                  <a:lnTo>
                    <a:pt x="856678" y="852297"/>
                  </a:lnTo>
                  <a:lnTo>
                    <a:pt x="823341" y="694436"/>
                  </a:lnTo>
                  <a:lnTo>
                    <a:pt x="820064" y="686904"/>
                  </a:lnTo>
                  <a:lnTo>
                    <a:pt x="814374" y="681405"/>
                  </a:lnTo>
                  <a:lnTo>
                    <a:pt x="807085" y="678459"/>
                  </a:lnTo>
                  <a:lnTo>
                    <a:pt x="798957" y="678561"/>
                  </a:lnTo>
                  <a:lnTo>
                    <a:pt x="791413" y="681774"/>
                  </a:lnTo>
                  <a:lnTo>
                    <a:pt x="785914" y="687425"/>
                  </a:lnTo>
                  <a:lnTo>
                    <a:pt x="783094" y="694436"/>
                  </a:lnTo>
                  <a:lnTo>
                    <a:pt x="783082" y="702945"/>
                  </a:lnTo>
                  <a:lnTo>
                    <a:pt x="796848" y="768324"/>
                  </a:lnTo>
                  <a:lnTo>
                    <a:pt x="100711" y="0"/>
                  </a:lnTo>
                  <a:lnTo>
                    <a:pt x="70231" y="27686"/>
                  </a:lnTo>
                  <a:lnTo>
                    <a:pt x="766381" y="795909"/>
                  </a:lnTo>
                  <a:lnTo>
                    <a:pt x="702691" y="775716"/>
                  </a:lnTo>
                  <a:lnTo>
                    <a:pt x="676021" y="797280"/>
                  </a:lnTo>
                  <a:lnTo>
                    <a:pt x="678243" y="804837"/>
                  </a:lnTo>
                  <a:lnTo>
                    <a:pt x="683120" y="811009"/>
                  </a:lnTo>
                  <a:lnTo>
                    <a:pt x="690245" y="814959"/>
                  </a:lnTo>
                  <a:lnTo>
                    <a:pt x="860082" y="868781"/>
                  </a:lnTo>
                  <a:lnTo>
                    <a:pt x="686308" y="906272"/>
                  </a:lnTo>
                  <a:lnTo>
                    <a:pt x="678840" y="909548"/>
                  </a:lnTo>
                  <a:lnTo>
                    <a:pt x="673379" y="915250"/>
                  </a:lnTo>
                  <a:lnTo>
                    <a:pt x="670445" y="922578"/>
                  </a:lnTo>
                  <a:lnTo>
                    <a:pt x="670560" y="930783"/>
                  </a:lnTo>
                  <a:lnTo>
                    <a:pt x="673823" y="938250"/>
                  </a:lnTo>
                  <a:lnTo>
                    <a:pt x="679526" y="943711"/>
                  </a:lnTo>
                  <a:lnTo>
                    <a:pt x="686854" y="946645"/>
                  </a:lnTo>
                  <a:lnTo>
                    <a:pt x="695071" y="946531"/>
                  </a:lnTo>
                  <a:lnTo>
                    <a:pt x="760272" y="932484"/>
                  </a:lnTo>
                  <a:lnTo>
                    <a:pt x="0" y="1627149"/>
                  </a:lnTo>
                  <a:lnTo>
                    <a:pt x="27686" y="1657527"/>
                  </a:lnTo>
                  <a:lnTo>
                    <a:pt x="788098" y="962825"/>
                  </a:lnTo>
                  <a:lnTo>
                    <a:pt x="768223" y="1026541"/>
                  </a:lnTo>
                  <a:lnTo>
                    <a:pt x="789838" y="1053185"/>
                  </a:lnTo>
                  <a:lnTo>
                    <a:pt x="797382" y="1050925"/>
                  </a:lnTo>
                  <a:lnTo>
                    <a:pt x="803516" y="1046010"/>
                  </a:lnTo>
                  <a:lnTo>
                    <a:pt x="807466" y="1038860"/>
                  </a:lnTo>
                  <a:lnTo>
                    <a:pt x="856665" y="881126"/>
                  </a:lnTo>
                  <a:lnTo>
                    <a:pt x="860552" y="868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63" y="1772411"/>
              <a:ext cx="3503676" cy="25206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967471" y="5012435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972311" y="0"/>
                  </a:moveTo>
                  <a:lnTo>
                    <a:pt x="918967" y="1119"/>
                  </a:lnTo>
                  <a:lnTo>
                    <a:pt x="866374" y="4439"/>
                  </a:lnTo>
                  <a:lnTo>
                    <a:pt x="814606" y="9901"/>
                  </a:lnTo>
                  <a:lnTo>
                    <a:pt x="763739" y="17449"/>
                  </a:lnTo>
                  <a:lnTo>
                    <a:pt x="713845" y="27024"/>
                  </a:lnTo>
                  <a:lnTo>
                    <a:pt x="665000" y="38569"/>
                  </a:lnTo>
                  <a:lnTo>
                    <a:pt x="617277" y="52026"/>
                  </a:lnTo>
                  <a:lnTo>
                    <a:pt x="570750" y="67337"/>
                  </a:lnTo>
                  <a:lnTo>
                    <a:pt x="525495" y="84445"/>
                  </a:lnTo>
                  <a:lnTo>
                    <a:pt x="481583" y="103293"/>
                  </a:lnTo>
                  <a:lnTo>
                    <a:pt x="439092" y="123822"/>
                  </a:lnTo>
                  <a:lnTo>
                    <a:pt x="398093" y="145974"/>
                  </a:lnTo>
                  <a:lnTo>
                    <a:pt x="358661" y="169693"/>
                  </a:lnTo>
                  <a:lnTo>
                    <a:pt x="320871" y="194920"/>
                  </a:lnTo>
                  <a:lnTo>
                    <a:pt x="284797" y="221599"/>
                  </a:lnTo>
                  <a:lnTo>
                    <a:pt x="250513" y="249670"/>
                  </a:lnTo>
                  <a:lnTo>
                    <a:pt x="218092" y="279077"/>
                  </a:lnTo>
                  <a:lnTo>
                    <a:pt x="187610" y="309762"/>
                  </a:lnTo>
                  <a:lnTo>
                    <a:pt x="159140" y="341667"/>
                  </a:lnTo>
                  <a:lnTo>
                    <a:pt x="132757" y="374734"/>
                  </a:lnTo>
                  <a:lnTo>
                    <a:pt x="108534" y="408907"/>
                  </a:lnTo>
                  <a:lnTo>
                    <a:pt x="86546" y="444126"/>
                  </a:lnTo>
                  <a:lnTo>
                    <a:pt x="66868" y="480336"/>
                  </a:lnTo>
                  <a:lnTo>
                    <a:pt x="49572" y="517477"/>
                  </a:lnTo>
                  <a:lnTo>
                    <a:pt x="34734" y="555492"/>
                  </a:lnTo>
                  <a:lnTo>
                    <a:pt x="22427" y="594324"/>
                  </a:lnTo>
                  <a:lnTo>
                    <a:pt x="12726" y="633915"/>
                  </a:lnTo>
                  <a:lnTo>
                    <a:pt x="5705" y="674208"/>
                  </a:lnTo>
                  <a:lnTo>
                    <a:pt x="1438" y="715144"/>
                  </a:lnTo>
                  <a:lnTo>
                    <a:pt x="0" y="756666"/>
                  </a:lnTo>
                  <a:lnTo>
                    <a:pt x="1438" y="798181"/>
                  </a:lnTo>
                  <a:lnTo>
                    <a:pt x="5705" y="839112"/>
                  </a:lnTo>
                  <a:lnTo>
                    <a:pt x="12726" y="879400"/>
                  </a:lnTo>
                  <a:lnTo>
                    <a:pt x="22427" y="918988"/>
                  </a:lnTo>
                  <a:lnTo>
                    <a:pt x="34734" y="957817"/>
                  </a:lnTo>
                  <a:lnTo>
                    <a:pt x="49572" y="995830"/>
                  </a:lnTo>
                  <a:lnTo>
                    <a:pt x="66868" y="1032969"/>
                  </a:lnTo>
                  <a:lnTo>
                    <a:pt x="86546" y="1069177"/>
                  </a:lnTo>
                  <a:lnTo>
                    <a:pt x="108534" y="1104396"/>
                  </a:lnTo>
                  <a:lnTo>
                    <a:pt x="132757" y="1138569"/>
                  </a:lnTo>
                  <a:lnTo>
                    <a:pt x="159140" y="1171636"/>
                  </a:lnTo>
                  <a:lnTo>
                    <a:pt x="187610" y="1203542"/>
                  </a:lnTo>
                  <a:lnTo>
                    <a:pt x="218092" y="1234228"/>
                  </a:lnTo>
                  <a:lnTo>
                    <a:pt x="250513" y="1263636"/>
                  </a:lnTo>
                  <a:lnTo>
                    <a:pt x="284797" y="1291709"/>
                  </a:lnTo>
                  <a:lnTo>
                    <a:pt x="320871" y="1318388"/>
                  </a:lnTo>
                  <a:lnTo>
                    <a:pt x="358661" y="1343618"/>
                  </a:lnTo>
                  <a:lnTo>
                    <a:pt x="398093" y="1367338"/>
                  </a:lnTo>
                  <a:lnTo>
                    <a:pt x="439092" y="1389493"/>
                  </a:lnTo>
                  <a:lnTo>
                    <a:pt x="481584" y="1410024"/>
                  </a:lnTo>
                  <a:lnTo>
                    <a:pt x="525495" y="1428874"/>
                  </a:lnTo>
                  <a:lnTo>
                    <a:pt x="570750" y="1445984"/>
                  </a:lnTo>
                  <a:lnTo>
                    <a:pt x="617277" y="1461297"/>
                  </a:lnTo>
                  <a:lnTo>
                    <a:pt x="665000" y="1474756"/>
                  </a:lnTo>
                  <a:lnTo>
                    <a:pt x="713845" y="1486303"/>
                  </a:lnTo>
                  <a:lnTo>
                    <a:pt x="763739" y="1495879"/>
                  </a:lnTo>
                  <a:lnTo>
                    <a:pt x="814606" y="1503428"/>
                  </a:lnTo>
                  <a:lnTo>
                    <a:pt x="866374" y="1508891"/>
                  </a:lnTo>
                  <a:lnTo>
                    <a:pt x="918967" y="1512212"/>
                  </a:lnTo>
                  <a:lnTo>
                    <a:pt x="972311" y="1513332"/>
                  </a:lnTo>
                  <a:lnTo>
                    <a:pt x="1025656" y="1512212"/>
                  </a:lnTo>
                  <a:lnTo>
                    <a:pt x="1078249" y="1508891"/>
                  </a:lnTo>
                  <a:lnTo>
                    <a:pt x="1130017" y="1503428"/>
                  </a:lnTo>
                  <a:lnTo>
                    <a:pt x="1180884" y="1495879"/>
                  </a:lnTo>
                  <a:lnTo>
                    <a:pt x="1230778" y="1486303"/>
                  </a:lnTo>
                  <a:lnTo>
                    <a:pt x="1279623" y="1474756"/>
                  </a:lnTo>
                  <a:lnTo>
                    <a:pt x="1327346" y="1461297"/>
                  </a:lnTo>
                  <a:lnTo>
                    <a:pt x="1373873" y="1445984"/>
                  </a:lnTo>
                  <a:lnTo>
                    <a:pt x="1419128" y="1428874"/>
                  </a:lnTo>
                  <a:lnTo>
                    <a:pt x="1463040" y="1410024"/>
                  </a:lnTo>
                  <a:lnTo>
                    <a:pt x="1505531" y="1389493"/>
                  </a:lnTo>
                  <a:lnTo>
                    <a:pt x="1546530" y="1367338"/>
                  </a:lnTo>
                  <a:lnTo>
                    <a:pt x="1585962" y="1343618"/>
                  </a:lnTo>
                  <a:lnTo>
                    <a:pt x="1623752" y="1318388"/>
                  </a:lnTo>
                  <a:lnTo>
                    <a:pt x="1659826" y="1291709"/>
                  </a:lnTo>
                  <a:lnTo>
                    <a:pt x="1694110" y="1263636"/>
                  </a:lnTo>
                  <a:lnTo>
                    <a:pt x="1726531" y="1234228"/>
                  </a:lnTo>
                  <a:lnTo>
                    <a:pt x="1757013" y="1203542"/>
                  </a:lnTo>
                  <a:lnTo>
                    <a:pt x="1785483" y="1171636"/>
                  </a:lnTo>
                  <a:lnTo>
                    <a:pt x="1811866" y="1138569"/>
                  </a:lnTo>
                  <a:lnTo>
                    <a:pt x="1836089" y="1104396"/>
                  </a:lnTo>
                  <a:lnTo>
                    <a:pt x="1858077" y="1069177"/>
                  </a:lnTo>
                  <a:lnTo>
                    <a:pt x="1877755" y="1032969"/>
                  </a:lnTo>
                  <a:lnTo>
                    <a:pt x="1895051" y="995830"/>
                  </a:lnTo>
                  <a:lnTo>
                    <a:pt x="1909889" y="957817"/>
                  </a:lnTo>
                  <a:lnTo>
                    <a:pt x="1922196" y="918988"/>
                  </a:lnTo>
                  <a:lnTo>
                    <a:pt x="1931897" y="879400"/>
                  </a:lnTo>
                  <a:lnTo>
                    <a:pt x="1938918" y="839112"/>
                  </a:lnTo>
                  <a:lnTo>
                    <a:pt x="1943185" y="798181"/>
                  </a:lnTo>
                  <a:lnTo>
                    <a:pt x="1944624" y="756666"/>
                  </a:lnTo>
                  <a:lnTo>
                    <a:pt x="1943185" y="715144"/>
                  </a:lnTo>
                  <a:lnTo>
                    <a:pt x="1938918" y="674208"/>
                  </a:lnTo>
                  <a:lnTo>
                    <a:pt x="1931897" y="633915"/>
                  </a:lnTo>
                  <a:lnTo>
                    <a:pt x="1922196" y="594324"/>
                  </a:lnTo>
                  <a:lnTo>
                    <a:pt x="1909889" y="555492"/>
                  </a:lnTo>
                  <a:lnTo>
                    <a:pt x="1895051" y="517477"/>
                  </a:lnTo>
                  <a:lnTo>
                    <a:pt x="1877755" y="480336"/>
                  </a:lnTo>
                  <a:lnTo>
                    <a:pt x="1858077" y="444126"/>
                  </a:lnTo>
                  <a:lnTo>
                    <a:pt x="1836089" y="408907"/>
                  </a:lnTo>
                  <a:lnTo>
                    <a:pt x="1811866" y="374734"/>
                  </a:lnTo>
                  <a:lnTo>
                    <a:pt x="1785483" y="341667"/>
                  </a:lnTo>
                  <a:lnTo>
                    <a:pt x="1757013" y="309762"/>
                  </a:lnTo>
                  <a:lnTo>
                    <a:pt x="1726531" y="279077"/>
                  </a:lnTo>
                  <a:lnTo>
                    <a:pt x="1694110" y="249670"/>
                  </a:lnTo>
                  <a:lnTo>
                    <a:pt x="1659826" y="221599"/>
                  </a:lnTo>
                  <a:lnTo>
                    <a:pt x="1623752" y="194920"/>
                  </a:lnTo>
                  <a:lnTo>
                    <a:pt x="1585962" y="169693"/>
                  </a:lnTo>
                  <a:lnTo>
                    <a:pt x="1546530" y="145974"/>
                  </a:lnTo>
                  <a:lnTo>
                    <a:pt x="1505531" y="123822"/>
                  </a:lnTo>
                  <a:lnTo>
                    <a:pt x="1463040" y="103293"/>
                  </a:lnTo>
                  <a:lnTo>
                    <a:pt x="1419128" y="84445"/>
                  </a:lnTo>
                  <a:lnTo>
                    <a:pt x="1373873" y="67337"/>
                  </a:lnTo>
                  <a:lnTo>
                    <a:pt x="1327346" y="52026"/>
                  </a:lnTo>
                  <a:lnTo>
                    <a:pt x="1279623" y="38569"/>
                  </a:lnTo>
                  <a:lnTo>
                    <a:pt x="1230778" y="27024"/>
                  </a:lnTo>
                  <a:lnTo>
                    <a:pt x="1180884" y="17449"/>
                  </a:lnTo>
                  <a:lnTo>
                    <a:pt x="1130017" y="9901"/>
                  </a:lnTo>
                  <a:lnTo>
                    <a:pt x="1078249" y="4439"/>
                  </a:lnTo>
                  <a:lnTo>
                    <a:pt x="1025656" y="1119"/>
                  </a:lnTo>
                  <a:lnTo>
                    <a:pt x="9723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7471" y="5012435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0" y="756666"/>
                  </a:moveTo>
                  <a:lnTo>
                    <a:pt x="1438" y="715144"/>
                  </a:lnTo>
                  <a:lnTo>
                    <a:pt x="5705" y="674208"/>
                  </a:lnTo>
                  <a:lnTo>
                    <a:pt x="12726" y="633915"/>
                  </a:lnTo>
                  <a:lnTo>
                    <a:pt x="22427" y="594324"/>
                  </a:lnTo>
                  <a:lnTo>
                    <a:pt x="34734" y="555492"/>
                  </a:lnTo>
                  <a:lnTo>
                    <a:pt x="49572" y="517477"/>
                  </a:lnTo>
                  <a:lnTo>
                    <a:pt x="66868" y="480336"/>
                  </a:lnTo>
                  <a:lnTo>
                    <a:pt x="86546" y="444126"/>
                  </a:lnTo>
                  <a:lnTo>
                    <a:pt x="108534" y="408907"/>
                  </a:lnTo>
                  <a:lnTo>
                    <a:pt x="132757" y="374734"/>
                  </a:lnTo>
                  <a:lnTo>
                    <a:pt x="159140" y="341667"/>
                  </a:lnTo>
                  <a:lnTo>
                    <a:pt x="187610" y="309762"/>
                  </a:lnTo>
                  <a:lnTo>
                    <a:pt x="218092" y="279077"/>
                  </a:lnTo>
                  <a:lnTo>
                    <a:pt x="250513" y="249670"/>
                  </a:lnTo>
                  <a:lnTo>
                    <a:pt x="284797" y="221599"/>
                  </a:lnTo>
                  <a:lnTo>
                    <a:pt x="320871" y="194920"/>
                  </a:lnTo>
                  <a:lnTo>
                    <a:pt x="358661" y="169693"/>
                  </a:lnTo>
                  <a:lnTo>
                    <a:pt x="398093" y="145974"/>
                  </a:lnTo>
                  <a:lnTo>
                    <a:pt x="439092" y="123822"/>
                  </a:lnTo>
                  <a:lnTo>
                    <a:pt x="481583" y="103293"/>
                  </a:lnTo>
                  <a:lnTo>
                    <a:pt x="525495" y="84445"/>
                  </a:lnTo>
                  <a:lnTo>
                    <a:pt x="570750" y="67337"/>
                  </a:lnTo>
                  <a:lnTo>
                    <a:pt x="617277" y="52026"/>
                  </a:lnTo>
                  <a:lnTo>
                    <a:pt x="665000" y="38569"/>
                  </a:lnTo>
                  <a:lnTo>
                    <a:pt x="713845" y="27024"/>
                  </a:lnTo>
                  <a:lnTo>
                    <a:pt x="763739" y="17449"/>
                  </a:lnTo>
                  <a:lnTo>
                    <a:pt x="814606" y="9901"/>
                  </a:lnTo>
                  <a:lnTo>
                    <a:pt x="866374" y="4439"/>
                  </a:lnTo>
                  <a:lnTo>
                    <a:pt x="918967" y="1119"/>
                  </a:lnTo>
                  <a:lnTo>
                    <a:pt x="972311" y="0"/>
                  </a:lnTo>
                  <a:lnTo>
                    <a:pt x="1025656" y="1119"/>
                  </a:lnTo>
                  <a:lnTo>
                    <a:pt x="1078249" y="4439"/>
                  </a:lnTo>
                  <a:lnTo>
                    <a:pt x="1130017" y="9901"/>
                  </a:lnTo>
                  <a:lnTo>
                    <a:pt x="1180884" y="17449"/>
                  </a:lnTo>
                  <a:lnTo>
                    <a:pt x="1230778" y="27024"/>
                  </a:lnTo>
                  <a:lnTo>
                    <a:pt x="1279623" y="38569"/>
                  </a:lnTo>
                  <a:lnTo>
                    <a:pt x="1327346" y="52026"/>
                  </a:lnTo>
                  <a:lnTo>
                    <a:pt x="1373873" y="67337"/>
                  </a:lnTo>
                  <a:lnTo>
                    <a:pt x="1419128" y="84445"/>
                  </a:lnTo>
                  <a:lnTo>
                    <a:pt x="1463040" y="103293"/>
                  </a:lnTo>
                  <a:lnTo>
                    <a:pt x="1505531" y="123822"/>
                  </a:lnTo>
                  <a:lnTo>
                    <a:pt x="1546530" y="145974"/>
                  </a:lnTo>
                  <a:lnTo>
                    <a:pt x="1585962" y="169693"/>
                  </a:lnTo>
                  <a:lnTo>
                    <a:pt x="1623752" y="194920"/>
                  </a:lnTo>
                  <a:lnTo>
                    <a:pt x="1659826" y="221599"/>
                  </a:lnTo>
                  <a:lnTo>
                    <a:pt x="1694110" y="249670"/>
                  </a:lnTo>
                  <a:lnTo>
                    <a:pt x="1726531" y="279077"/>
                  </a:lnTo>
                  <a:lnTo>
                    <a:pt x="1757013" y="309762"/>
                  </a:lnTo>
                  <a:lnTo>
                    <a:pt x="1785483" y="341667"/>
                  </a:lnTo>
                  <a:lnTo>
                    <a:pt x="1811866" y="374734"/>
                  </a:lnTo>
                  <a:lnTo>
                    <a:pt x="1836089" y="408907"/>
                  </a:lnTo>
                  <a:lnTo>
                    <a:pt x="1858077" y="444126"/>
                  </a:lnTo>
                  <a:lnTo>
                    <a:pt x="1877755" y="480336"/>
                  </a:lnTo>
                  <a:lnTo>
                    <a:pt x="1895051" y="517477"/>
                  </a:lnTo>
                  <a:lnTo>
                    <a:pt x="1909889" y="555492"/>
                  </a:lnTo>
                  <a:lnTo>
                    <a:pt x="1922196" y="594324"/>
                  </a:lnTo>
                  <a:lnTo>
                    <a:pt x="1931897" y="633915"/>
                  </a:lnTo>
                  <a:lnTo>
                    <a:pt x="1938918" y="674208"/>
                  </a:lnTo>
                  <a:lnTo>
                    <a:pt x="1943185" y="715144"/>
                  </a:lnTo>
                  <a:lnTo>
                    <a:pt x="1944624" y="756666"/>
                  </a:lnTo>
                  <a:lnTo>
                    <a:pt x="1943185" y="798181"/>
                  </a:lnTo>
                  <a:lnTo>
                    <a:pt x="1938918" y="839112"/>
                  </a:lnTo>
                  <a:lnTo>
                    <a:pt x="1931897" y="879400"/>
                  </a:lnTo>
                  <a:lnTo>
                    <a:pt x="1922196" y="918988"/>
                  </a:lnTo>
                  <a:lnTo>
                    <a:pt x="1909889" y="957817"/>
                  </a:lnTo>
                  <a:lnTo>
                    <a:pt x="1895051" y="995830"/>
                  </a:lnTo>
                  <a:lnTo>
                    <a:pt x="1877755" y="1032969"/>
                  </a:lnTo>
                  <a:lnTo>
                    <a:pt x="1858077" y="1069177"/>
                  </a:lnTo>
                  <a:lnTo>
                    <a:pt x="1836089" y="1104396"/>
                  </a:lnTo>
                  <a:lnTo>
                    <a:pt x="1811866" y="1138569"/>
                  </a:lnTo>
                  <a:lnTo>
                    <a:pt x="1785483" y="1171636"/>
                  </a:lnTo>
                  <a:lnTo>
                    <a:pt x="1757013" y="1203542"/>
                  </a:lnTo>
                  <a:lnTo>
                    <a:pt x="1726531" y="1234228"/>
                  </a:lnTo>
                  <a:lnTo>
                    <a:pt x="1694110" y="1263636"/>
                  </a:lnTo>
                  <a:lnTo>
                    <a:pt x="1659826" y="1291709"/>
                  </a:lnTo>
                  <a:lnTo>
                    <a:pt x="1623752" y="1318388"/>
                  </a:lnTo>
                  <a:lnTo>
                    <a:pt x="1585962" y="1343618"/>
                  </a:lnTo>
                  <a:lnTo>
                    <a:pt x="1546530" y="1367338"/>
                  </a:lnTo>
                  <a:lnTo>
                    <a:pt x="1505531" y="1389493"/>
                  </a:lnTo>
                  <a:lnTo>
                    <a:pt x="1463040" y="1410024"/>
                  </a:lnTo>
                  <a:lnTo>
                    <a:pt x="1419128" y="1428874"/>
                  </a:lnTo>
                  <a:lnTo>
                    <a:pt x="1373873" y="1445984"/>
                  </a:lnTo>
                  <a:lnTo>
                    <a:pt x="1327346" y="1461297"/>
                  </a:lnTo>
                  <a:lnTo>
                    <a:pt x="1279623" y="1474756"/>
                  </a:lnTo>
                  <a:lnTo>
                    <a:pt x="1230778" y="1486303"/>
                  </a:lnTo>
                  <a:lnTo>
                    <a:pt x="1180884" y="1495879"/>
                  </a:lnTo>
                  <a:lnTo>
                    <a:pt x="1130017" y="1503428"/>
                  </a:lnTo>
                  <a:lnTo>
                    <a:pt x="1078249" y="1508891"/>
                  </a:lnTo>
                  <a:lnTo>
                    <a:pt x="1025656" y="1512212"/>
                  </a:lnTo>
                  <a:lnTo>
                    <a:pt x="972311" y="1513332"/>
                  </a:lnTo>
                  <a:lnTo>
                    <a:pt x="918967" y="1512212"/>
                  </a:lnTo>
                  <a:lnTo>
                    <a:pt x="866374" y="1508891"/>
                  </a:lnTo>
                  <a:lnTo>
                    <a:pt x="814606" y="1503428"/>
                  </a:lnTo>
                  <a:lnTo>
                    <a:pt x="763739" y="1495879"/>
                  </a:lnTo>
                  <a:lnTo>
                    <a:pt x="713845" y="1486303"/>
                  </a:lnTo>
                  <a:lnTo>
                    <a:pt x="665000" y="1474756"/>
                  </a:lnTo>
                  <a:lnTo>
                    <a:pt x="617277" y="1461297"/>
                  </a:lnTo>
                  <a:lnTo>
                    <a:pt x="570750" y="1445984"/>
                  </a:lnTo>
                  <a:lnTo>
                    <a:pt x="525495" y="1428874"/>
                  </a:lnTo>
                  <a:lnTo>
                    <a:pt x="481584" y="1410024"/>
                  </a:lnTo>
                  <a:lnTo>
                    <a:pt x="439092" y="1389493"/>
                  </a:lnTo>
                  <a:lnTo>
                    <a:pt x="398093" y="1367338"/>
                  </a:lnTo>
                  <a:lnTo>
                    <a:pt x="358661" y="1343618"/>
                  </a:lnTo>
                  <a:lnTo>
                    <a:pt x="320871" y="1318388"/>
                  </a:lnTo>
                  <a:lnTo>
                    <a:pt x="284797" y="1291709"/>
                  </a:lnTo>
                  <a:lnTo>
                    <a:pt x="250513" y="1263636"/>
                  </a:lnTo>
                  <a:lnTo>
                    <a:pt x="218092" y="1234228"/>
                  </a:lnTo>
                  <a:lnTo>
                    <a:pt x="187610" y="1203542"/>
                  </a:lnTo>
                  <a:lnTo>
                    <a:pt x="159140" y="1171636"/>
                  </a:lnTo>
                  <a:lnTo>
                    <a:pt x="132757" y="1138569"/>
                  </a:lnTo>
                  <a:lnTo>
                    <a:pt x="108534" y="1104396"/>
                  </a:lnTo>
                  <a:lnTo>
                    <a:pt x="86546" y="1069177"/>
                  </a:lnTo>
                  <a:lnTo>
                    <a:pt x="66868" y="1032969"/>
                  </a:lnTo>
                  <a:lnTo>
                    <a:pt x="49572" y="995830"/>
                  </a:lnTo>
                  <a:lnTo>
                    <a:pt x="34734" y="957817"/>
                  </a:lnTo>
                  <a:lnTo>
                    <a:pt x="22427" y="918988"/>
                  </a:lnTo>
                  <a:lnTo>
                    <a:pt x="12726" y="879400"/>
                  </a:lnTo>
                  <a:lnTo>
                    <a:pt x="5705" y="839112"/>
                  </a:lnTo>
                  <a:lnTo>
                    <a:pt x="1438" y="798181"/>
                  </a:lnTo>
                  <a:lnTo>
                    <a:pt x="0" y="7566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40545" y="5013197"/>
              <a:ext cx="0" cy="1512570"/>
            </a:xfrm>
            <a:custGeom>
              <a:avLst/>
              <a:gdLst/>
              <a:ahLst/>
              <a:cxnLst/>
              <a:rect l="l" t="t" r="r" b="b"/>
              <a:pathLst>
                <a:path h="1512570">
                  <a:moveTo>
                    <a:pt x="0" y="0"/>
                  </a:moveTo>
                  <a:lnTo>
                    <a:pt x="0" y="1512163"/>
                  </a:lnTo>
                </a:path>
              </a:pathLst>
            </a:custGeom>
            <a:ln w="472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79591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6155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0"/>
            <a:ext cx="3817620" cy="155752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359267" y="5380126"/>
            <a:ext cx="22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06467" y="1118616"/>
            <a:ext cx="2171700" cy="660400"/>
            <a:chOff x="4506467" y="1118616"/>
            <a:chExt cx="2171700" cy="660400"/>
          </a:xfrm>
        </p:grpSpPr>
        <p:sp>
          <p:nvSpPr>
            <p:cNvPr id="37" name="object 37"/>
            <p:cNvSpPr/>
            <p:nvPr/>
          </p:nvSpPr>
          <p:spPr>
            <a:xfrm>
              <a:off x="4512563" y="1124712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323469" y="0"/>
                  </a:moveTo>
                  <a:lnTo>
                    <a:pt x="107823" y="0"/>
                  </a:lnTo>
                  <a:lnTo>
                    <a:pt x="107823" y="432053"/>
                  </a:lnTo>
                  <a:lnTo>
                    <a:pt x="0" y="432053"/>
                  </a:lnTo>
                  <a:lnTo>
                    <a:pt x="215646" y="647700"/>
                  </a:lnTo>
                  <a:lnTo>
                    <a:pt x="431291" y="432053"/>
                  </a:lnTo>
                  <a:lnTo>
                    <a:pt x="323469" y="432053"/>
                  </a:lnTo>
                  <a:lnTo>
                    <a:pt x="323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2563" y="1124712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0" y="432053"/>
                  </a:moveTo>
                  <a:lnTo>
                    <a:pt x="107823" y="432053"/>
                  </a:lnTo>
                  <a:lnTo>
                    <a:pt x="107823" y="0"/>
                  </a:lnTo>
                  <a:lnTo>
                    <a:pt x="323469" y="0"/>
                  </a:lnTo>
                  <a:lnTo>
                    <a:pt x="323469" y="432053"/>
                  </a:lnTo>
                  <a:lnTo>
                    <a:pt x="431291" y="432053"/>
                  </a:lnTo>
                  <a:lnTo>
                    <a:pt x="215646" y="647700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39255" y="1124712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324612" y="0"/>
                  </a:moveTo>
                  <a:lnTo>
                    <a:pt x="108204" y="0"/>
                  </a:lnTo>
                  <a:lnTo>
                    <a:pt x="108204" y="431291"/>
                  </a:lnTo>
                  <a:lnTo>
                    <a:pt x="0" y="431291"/>
                  </a:lnTo>
                  <a:lnTo>
                    <a:pt x="216408" y="647700"/>
                  </a:lnTo>
                  <a:lnTo>
                    <a:pt x="432816" y="431291"/>
                  </a:lnTo>
                  <a:lnTo>
                    <a:pt x="324612" y="431291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39255" y="1124712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0" y="431291"/>
                  </a:moveTo>
                  <a:lnTo>
                    <a:pt x="108204" y="431291"/>
                  </a:lnTo>
                  <a:lnTo>
                    <a:pt x="108204" y="0"/>
                  </a:lnTo>
                  <a:lnTo>
                    <a:pt x="324612" y="0"/>
                  </a:lnTo>
                  <a:lnTo>
                    <a:pt x="324612" y="431291"/>
                  </a:lnTo>
                  <a:lnTo>
                    <a:pt x="432816" y="431291"/>
                  </a:lnTo>
                  <a:lnTo>
                    <a:pt x="216408" y="647700"/>
                  </a:lnTo>
                  <a:lnTo>
                    <a:pt x="0" y="431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909698" y="3839717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01114" y="6184493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76671" y="6053328"/>
            <a:ext cx="2376170" cy="46228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984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35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Sop=s1w5+s2w6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764919" y="0"/>
            <a:ext cx="4053204" cy="12490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66850" marR="5080" indent="-1454150">
              <a:lnSpc>
                <a:spcPct val="100800"/>
              </a:lnSpc>
              <a:spcBef>
                <a:spcPts val="55"/>
              </a:spcBef>
            </a:pPr>
            <a:r>
              <a:rPr sz="4000" spc="-15" dirty="0">
                <a:solidFill>
                  <a:srgbClr val="000000"/>
                </a:solidFill>
              </a:rPr>
              <a:t>Activation</a:t>
            </a:r>
            <a:r>
              <a:rPr sz="4000" spc="-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function </a:t>
            </a:r>
            <a:r>
              <a:rPr sz="4000" spc="-89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input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532" y="1845564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3385" y="3062985"/>
            <a:ext cx="876935" cy="1082675"/>
            <a:chOff x="2453385" y="3062985"/>
            <a:chExt cx="876935" cy="1082675"/>
          </a:xfrm>
        </p:grpSpPr>
        <p:sp>
          <p:nvSpPr>
            <p:cNvPr id="4" name="object 4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9735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7038" y="3302889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W1  W2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8605" y="5438902"/>
            <a:ext cx="876935" cy="1084580"/>
            <a:chOff x="2308605" y="5438902"/>
            <a:chExt cx="876935" cy="1084580"/>
          </a:xfrm>
        </p:grpSpPr>
        <p:sp>
          <p:nvSpPr>
            <p:cNvPr id="8" name="object 8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4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6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4" y="1071372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6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4955" y="5445252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6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4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6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4" y="1071372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3273" y="5679744"/>
            <a:ext cx="3486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W3  W4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3061" y="3062985"/>
            <a:ext cx="876935" cy="1082675"/>
            <a:chOff x="4433061" y="3062985"/>
            <a:chExt cx="876935" cy="1082675"/>
          </a:xfrm>
        </p:grpSpPr>
        <p:sp>
          <p:nvSpPr>
            <p:cNvPr id="12" name="object 12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432053" y="0"/>
                  </a:moveTo>
                  <a:lnTo>
                    <a:pt x="390441" y="2449"/>
                  </a:lnTo>
                  <a:lnTo>
                    <a:pt x="349949" y="9646"/>
                  </a:lnTo>
                  <a:lnTo>
                    <a:pt x="310757" y="21368"/>
                  </a:lnTo>
                  <a:lnTo>
                    <a:pt x="273047" y="37389"/>
                  </a:lnTo>
                  <a:lnTo>
                    <a:pt x="236999" y="57487"/>
                  </a:lnTo>
                  <a:lnTo>
                    <a:pt x="202795" y="81436"/>
                  </a:lnTo>
                  <a:lnTo>
                    <a:pt x="170616" y="109012"/>
                  </a:lnTo>
                  <a:lnTo>
                    <a:pt x="140642" y="139990"/>
                  </a:lnTo>
                  <a:lnTo>
                    <a:pt x="113055" y="174148"/>
                  </a:lnTo>
                  <a:lnTo>
                    <a:pt x="88036" y="211259"/>
                  </a:lnTo>
                  <a:lnTo>
                    <a:pt x="65765" y="251101"/>
                  </a:lnTo>
                  <a:lnTo>
                    <a:pt x="46424" y="293449"/>
                  </a:lnTo>
                  <a:lnTo>
                    <a:pt x="30194" y="338078"/>
                  </a:lnTo>
                  <a:lnTo>
                    <a:pt x="17255" y="384764"/>
                  </a:lnTo>
                  <a:lnTo>
                    <a:pt x="7789" y="433283"/>
                  </a:lnTo>
                  <a:lnTo>
                    <a:pt x="1977" y="483411"/>
                  </a:lnTo>
                  <a:lnTo>
                    <a:pt x="0" y="534924"/>
                  </a:lnTo>
                  <a:lnTo>
                    <a:pt x="1977" y="586436"/>
                  </a:lnTo>
                  <a:lnTo>
                    <a:pt x="7789" y="636564"/>
                  </a:lnTo>
                  <a:lnTo>
                    <a:pt x="17255" y="685083"/>
                  </a:lnTo>
                  <a:lnTo>
                    <a:pt x="30194" y="731769"/>
                  </a:lnTo>
                  <a:lnTo>
                    <a:pt x="46424" y="776398"/>
                  </a:lnTo>
                  <a:lnTo>
                    <a:pt x="65765" y="818746"/>
                  </a:lnTo>
                  <a:lnTo>
                    <a:pt x="88036" y="858588"/>
                  </a:lnTo>
                  <a:lnTo>
                    <a:pt x="113055" y="895699"/>
                  </a:lnTo>
                  <a:lnTo>
                    <a:pt x="140642" y="929857"/>
                  </a:lnTo>
                  <a:lnTo>
                    <a:pt x="170616" y="960835"/>
                  </a:lnTo>
                  <a:lnTo>
                    <a:pt x="202795" y="988411"/>
                  </a:lnTo>
                  <a:lnTo>
                    <a:pt x="236999" y="1012360"/>
                  </a:lnTo>
                  <a:lnTo>
                    <a:pt x="273047" y="1032458"/>
                  </a:lnTo>
                  <a:lnTo>
                    <a:pt x="310757" y="1048479"/>
                  </a:lnTo>
                  <a:lnTo>
                    <a:pt x="349949" y="1060201"/>
                  </a:lnTo>
                  <a:lnTo>
                    <a:pt x="390441" y="1067398"/>
                  </a:lnTo>
                  <a:lnTo>
                    <a:pt x="432053" y="1069847"/>
                  </a:lnTo>
                  <a:lnTo>
                    <a:pt x="473666" y="1067398"/>
                  </a:lnTo>
                  <a:lnTo>
                    <a:pt x="514158" y="1060201"/>
                  </a:lnTo>
                  <a:lnTo>
                    <a:pt x="553350" y="1048479"/>
                  </a:lnTo>
                  <a:lnTo>
                    <a:pt x="591060" y="1032458"/>
                  </a:lnTo>
                  <a:lnTo>
                    <a:pt x="627108" y="1012360"/>
                  </a:lnTo>
                  <a:lnTo>
                    <a:pt x="661312" y="988411"/>
                  </a:lnTo>
                  <a:lnTo>
                    <a:pt x="693491" y="960835"/>
                  </a:lnTo>
                  <a:lnTo>
                    <a:pt x="723465" y="929857"/>
                  </a:lnTo>
                  <a:lnTo>
                    <a:pt x="751052" y="895699"/>
                  </a:lnTo>
                  <a:lnTo>
                    <a:pt x="776071" y="858588"/>
                  </a:lnTo>
                  <a:lnTo>
                    <a:pt x="798342" y="818746"/>
                  </a:lnTo>
                  <a:lnTo>
                    <a:pt x="817683" y="776398"/>
                  </a:lnTo>
                  <a:lnTo>
                    <a:pt x="833913" y="731769"/>
                  </a:lnTo>
                  <a:lnTo>
                    <a:pt x="846852" y="685083"/>
                  </a:lnTo>
                  <a:lnTo>
                    <a:pt x="856318" y="636564"/>
                  </a:lnTo>
                  <a:lnTo>
                    <a:pt x="862130" y="586436"/>
                  </a:lnTo>
                  <a:lnTo>
                    <a:pt x="864108" y="534924"/>
                  </a:lnTo>
                  <a:lnTo>
                    <a:pt x="862130" y="483411"/>
                  </a:lnTo>
                  <a:lnTo>
                    <a:pt x="856318" y="433283"/>
                  </a:lnTo>
                  <a:lnTo>
                    <a:pt x="846852" y="384764"/>
                  </a:lnTo>
                  <a:lnTo>
                    <a:pt x="833913" y="338078"/>
                  </a:lnTo>
                  <a:lnTo>
                    <a:pt x="817683" y="293449"/>
                  </a:lnTo>
                  <a:lnTo>
                    <a:pt x="798342" y="251101"/>
                  </a:lnTo>
                  <a:lnTo>
                    <a:pt x="776071" y="211259"/>
                  </a:lnTo>
                  <a:lnTo>
                    <a:pt x="751052" y="174148"/>
                  </a:lnTo>
                  <a:lnTo>
                    <a:pt x="723465" y="139990"/>
                  </a:lnTo>
                  <a:lnTo>
                    <a:pt x="693491" y="109012"/>
                  </a:lnTo>
                  <a:lnTo>
                    <a:pt x="661312" y="81436"/>
                  </a:lnTo>
                  <a:lnTo>
                    <a:pt x="627108" y="57487"/>
                  </a:lnTo>
                  <a:lnTo>
                    <a:pt x="591060" y="37389"/>
                  </a:lnTo>
                  <a:lnTo>
                    <a:pt x="553350" y="21368"/>
                  </a:lnTo>
                  <a:lnTo>
                    <a:pt x="514158" y="9646"/>
                  </a:lnTo>
                  <a:lnTo>
                    <a:pt x="473666" y="2449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411" y="3069335"/>
              <a:ext cx="864235" cy="1069975"/>
            </a:xfrm>
            <a:custGeom>
              <a:avLst/>
              <a:gdLst/>
              <a:ahLst/>
              <a:cxnLst/>
              <a:rect l="l" t="t" r="r" b="b"/>
              <a:pathLst>
                <a:path w="864235" h="1069975">
                  <a:moveTo>
                    <a:pt x="0" y="534924"/>
                  </a:moveTo>
                  <a:lnTo>
                    <a:pt x="1977" y="483411"/>
                  </a:lnTo>
                  <a:lnTo>
                    <a:pt x="7789" y="433283"/>
                  </a:lnTo>
                  <a:lnTo>
                    <a:pt x="17255" y="384764"/>
                  </a:lnTo>
                  <a:lnTo>
                    <a:pt x="30194" y="338078"/>
                  </a:lnTo>
                  <a:lnTo>
                    <a:pt x="46424" y="293449"/>
                  </a:lnTo>
                  <a:lnTo>
                    <a:pt x="65765" y="251101"/>
                  </a:lnTo>
                  <a:lnTo>
                    <a:pt x="88036" y="211259"/>
                  </a:lnTo>
                  <a:lnTo>
                    <a:pt x="113055" y="174148"/>
                  </a:lnTo>
                  <a:lnTo>
                    <a:pt x="140642" y="139990"/>
                  </a:lnTo>
                  <a:lnTo>
                    <a:pt x="170616" y="109012"/>
                  </a:lnTo>
                  <a:lnTo>
                    <a:pt x="202795" y="81436"/>
                  </a:lnTo>
                  <a:lnTo>
                    <a:pt x="236999" y="57487"/>
                  </a:lnTo>
                  <a:lnTo>
                    <a:pt x="273047" y="37389"/>
                  </a:lnTo>
                  <a:lnTo>
                    <a:pt x="310757" y="21368"/>
                  </a:lnTo>
                  <a:lnTo>
                    <a:pt x="349949" y="9646"/>
                  </a:lnTo>
                  <a:lnTo>
                    <a:pt x="390441" y="2449"/>
                  </a:lnTo>
                  <a:lnTo>
                    <a:pt x="432053" y="0"/>
                  </a:lnTo>
                  <a:lnTo>
                    <a:pt x="473666" y="2449"/>
                  </a:lnTo>
                  <a:lnTo>
                    <a:pt x="514158" y="9646"/>
                  </a:lnTo>
                  <a:lnTo>
                    <a:pt x="553350" y="21368"/>
                  </a:lnTo>
                  <a:lnTo>
                    <a:pt x="591060" y="37389"/>
                  </a:lnTo>
                  <a:lnTo>
                    <a:pt x="627108" y="57487"/>
                  </a:lnTo>
                  <a:lnTo>
                    <a:pt x="661312" y="81436"/>
                  </a:lnTo>
                  <a:lnTo>
                    <a:pt x="693491" y="109012"/>
                  </a:lnTo>
                  <a:lnTo>
                    <a:pt x="723465" y="139990"/>
                  </a:lnTo>
                  <a:lnTo>
                    <a:pt x="751052" y="174148"/>
                  </a:lnTo>
                  <a:lnTo>
                    <a:pt x="776071" y="211259"/>
                  </a:lnTo>
                  <a:lnTo>
                    <a:pt x="798342" y="251101"/>
                  </a:lnTo>
                  <a:lnTo>
                    <a:pt x="817683" y="293449"/>
                  </a:lnTo>
                  <a:lnTo>
                    <a:pt x="833913" y="338078"/>
                  </a:lnTo>
                  <a:lnTo>
                    <a:pt x="846852" y="384764"/>
                  </a:lnTo>
                  <a:lnTo>
                    <a:pt x="856318" y="433283"/>
                  </a:lnTo>
                  <a:lnTo>
                    <a:pt x="862130" y="483411"/>
                  </a:lnTo>
                  <a:lnTo>
                    <a:pt x="864108" y="534924"/>
                  </a:lnTo>
                  <a:lnTo>
                    <a:pt x="862130" y="586436"/>
                  </a:lnTo>
                  <a:lnTo>
                    <a:pt x="856318" y="636564"/>
                  </a:lnTo>
                  <a:lnTo>
                    <a:pt x="846852" y="685083"/>
                  </a:lnTo>
                  <a:lnTo>
                    <a:pt x="833913" y="731769"/>
                  </a:lnTo>
                  <a:lnTo>
                    <a:pt x="817683" y="776398"/>
                  </a:lnTo>
                  <a:lnTo>
                    <a:pt x="798342" y="818746"/>
                  </a:lnTo>
                  <a:lnTo>
                    <a:pt x="776071" y="858588"/>
                  </a:lnTo>
                  <a:lnTo>
                    <a:pt x="751052" y="895699"/>
                  </a:lnTo>
                  <a:lnTo>
                    <a:pt x="723465" y="929857"/>
                  </a:lnTo>
                  <a:lnTo>
                    <a:pt x="693491" y="960835"/>
                  </a:lnTo>
                  <a:lnTo>
                    <a:pt x="661312" y="988411"/>
                  </a:lnTo>
                  <a:lnTo>
                    <a:pt x="627108" y="1012360"/>
                  </a:lnTo>
                  <a:lnTo>
                    <a:pt x="591060" y="1032458"/>
                  </a:lnTo>
                  <a:lnTo>
                    <a:pt x="553350" y="1048479"/>
                  </a:lnTo>
                  <a:lnTo>
                    <a:pt x="514158" y="1060201"/>
                  </a:lnTo>
                  <a:lnTo>
                    <a:pt x="473666" y="1067398"/>
                  </a:lnTo>
                  <a:lnTo>
                    <a:pt x="432053" y="1069847"/>
                  </a:lnTo>
                  <a:lnTo>
                    <a:pt x="390441" y="1067398"/>
                  </a:lnTo>
                  <a:lnTo>
                    <a:pt x="349949" y="1060201"/>
                  </a:lnTo>
                  <a:lnTo>
                    <a:pt x="310757" y="1048479"/>
                  </a:lnTo>
                  <a:lnTo>
                    <a:pt x="273047" y="1032458"/>
                  </a:lnTo>
                  <a:lnTo>
                    <a:pt x="236999" y="1012360"/>
                  </a:lnTo>
                  <a:lnTo>
                    <a:pt x="202795" y="988411"/>
                  </a:lnTo>
                  <a:lnTo>
                    <a:pt x="170616" y="960835"/>
                  </a:lnTo>
                  <a:lnTo>
                    <a:pt x="140642" y="929857"/>
                  </a:lnTo>
                  <a:lnTo>
                    <a:pt x="113055" y="895699"/>
                  </a:lnTo>
                  <a:lnTo>
                    <a:pt x="88036" y="858588"/>
                  </a:lnTo>
                  <a:lnTo>
                    <a:pt x="65765" y="818746"/>
                  </a:lnTo>
                  <a:lnTo>
                    <a:pt x="46424" y="776398"/>
                  </a:lnTo>
                  <a:lnTo>
                    <a:pt x="30194" y="731769"/>
                  </a:lnTo>
                  <a:lnTo>
                    <a:pt x="17255" y="685083"/>
                  </a:lnTo>
                  <a:lnTo>
                    <a:pt x="7789" y="636564"/>
                  </a:lnTo>
                  <a:lnTo>
                    <a:pt x="1977" y="586436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8238" y="3443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2966" y="3521747"/>
            <a:ext cx="6047740" cy="2556510"/>
          </a:xfrm>
          <a:custGeom>
            <a:avLst/>
            <a:gdLst/>
            <a:ahLst/>
            <a:cxnLst/>
            <a:rect l="l" t="t" r="r" b="b"/>
            <a:pathLst>
              <a:path w="6047740" h="2556510">
                <a:moveTo>
                  <a:pt x="683641" y="2414994"/>
                </a:moveTo>
                <a:lnTo>
                  <a:pt x="648360" y="2394420"/>
                </a:lnTo>
                <a:lnTo>
                  <a:pt x="529717" y="2325217"/>
                </a:lnTo>
                <a:lnTo>
                  <a:pt x="522008" y="2322588"/>
                </a:lnTo>
                <a:lnTo>
                  <a:pt x="514159" y="2323096"/>
                </a:lnTo>
                <a:lnTo>
                  <a:pt x="507060" y="2326525"/>
                </a:lnTo>
                <a:lnTo>
                  <a:pt x="501650" y="2332621"/>
                </a:lnTo>
                <a:lnTo>
                  <a:pt x="499008" y="2340356"/>
                </a:lnTo>
                <a:lnTo>
                  <a:pt x="499516" y="2348217"/>
                </a:lnTo>
                <a:lnTo>
                  <a:pt x="502932" y="2355329"/>
                </a:lnTo>
                <a:lnTo>
                  <a:pt x="509016" y="2360752"/>
                </a:lnTo>
                <a:lnTo>
                  <a:pt x="566724" y="2394420"/>
                </a:lnTo>
                <a:lnTo>
                  <a:pt x="0" y="2394420"/>
                </a:lnTo>
                <a:lnTo>
                  <a:pt x="0" y="2435568"/>
                </a:lnTo>
                <a:lnTo>
                  <a:pt x="566724" y="2435568"/>
                </a:lnTo>
                <a:lnTo>
                  <a:pt x="509016" y="2469235"/>
                </a:lnTo>
                <a:lnTo>
                  <a:pt x="502932" y="2474671"/>
                </a:lnTo>
                <a:lnTo>
                  <a:pt x="499516" y="2481770"/>
                </a:lnTo>
                <a:lnTo>
                  <a:pt x="499008" y="2489644"/>
                </a:lnTo>
                <a:lnTo>
                  <a:pt x="501650" y="2497366"/>
                </a:lnTo>
                <a:lnTo>
                  <a:pt x="507060" y="2503474"/>
                </a:lnTo>
                <a:lnTo>
                  <a:pt x="514159" y="2506903"/>
                </a:lnTo>
                <a:lnTo>
                  <a:pt x="522008" y="2507411"/>
                </a:lnTo>
                <a:lnTo>
                  <a:pt x="529717" y="2504770"/>
                </a:lnTo>
                <a:lnTo>
                  <a:pt x="648360" y="2435568"/>
                </a:lnTo>
                <a:lnTo>
                  <a:pt x="683641" y="2414994"/>
                </a:lnTo>
                <a:close/>
              </a:path>
              <a:path w="6047740" h="2556510">
                <a:moveTo>
                  <a:pt x="826897" y="92417"/>
                </a:moveTo>
                <a:lnTo>
                  <a:pt x="791616" y="71843"/>
                </a:lnTo>
                <a:lnTo>
                  <a:pt x="672973" y="2628"/>
                </a:lnTo>
                <a:lnTo>
                  <a:pt x="665264" y="0"/>
                </a:lnTo>
                <a:lnTo>
                  <a:pt x="657415" y="508"/>
                </a:lnTo>
                <a:lnTo>
                  <a:pt x="650316" y="3924"/>
                </a:lnTo>
                <a:lnTo>
                  <a:pt x="644906" y="9994"/>
                </a:lnTo>
                <a:lnTo>
                  <a:pt x="642264" y="17780"/>
                </a:lnTo>
                <a:lnTo>
                  <a:pt x="642772" y="25666"/>
                </a:lnTo>
                <a:lnTo>
                  <a:pt x="646188" y="32766"/>
                </a:lnTo>
                <a:lnTo>
                  <a:pt x="652272" y="38188"/>
                </a:lnTo>
                <a:lnTo>
                  <a:pt x="709955" y="71843"/>
                </a:lnTo>
                <a:lnTo>
                  <a:pt x="143256" y="71843"/>
                </a:lnTo>
                <a:lnTo>
                  <a:pt x="143256" y="112991"/>
                </a:lnTo>
                <a:lnTo>
                  <a:pt x="709955" y="112991"/>
                </a:lnTo>
                <a:lnTo>
                  <a:pt x="745223" y="92417"/>
                </a:lnTo>
                <a:lnTo>
                  <a:pt x="709955" y="112991"/>
                </a:lnTo>
                <a:lnTo>
                  <a:pt x="652272" y="146646"/>
                </a:lnTo>
                <a:lnTo>
                  <a:pt x="642264" y="167068"/>
                </a:lnTo>
                <a:lnTo>
                  <a:pt x="644906" y="174840"/>
                </a:lnTo>
                <a:lnTo>
                  <a:pt x="650316" y="180924"/>
                </a:lnTo>
                <a:lnTo>
                  <a:pt x="657415" y="184340"/>
                </a:lnTo>
                <a:lnTo>
                  <a:pt x="665264" y="184848"/>
                </a:lnTo>
                <a:lnTo>
                  <a:pt x="672973" y="182206"/>
                </a:lnTo>
                <a:lnTo>
                  <a:pt x="791616" y="112991"/>
                </a:lnTo>
                <a:lnTo>
                  <a:pt x="826897" y="92417"/>
                </a:lnTo>
                <a:close/>
              </a:path>
              <a:path w="6047740" h="2556510">
                <a:moveTo>
                  <a:pt x="2814701" y="261200"/>
                </a:moveTo>
                <a:lnTo>
                  <a:pt x="2808643" y="109562"/>
                </a:lnTo>
                <a:lnTo>
                  <a:pt x="2807589" y="83159"/>
                </a:lnTo>
                <a:lnTo>
                  <a:pt x="2656078" y="177126"/>
                </a:lnTo>
                <a:lnTo>
                  <a:pt x="2650134" y="182714"/>
                </a:lnTo>
                <a:lnTo>
                  <a:pt x="2646908" y="189915"/>
                </a:lnTo>
                <a:lnTo>
                  <a:pt x="2646629" y="197802"/>
                </a:lnTo>
                <a:lnTo>
                  <a:pt x="2649474" y="205447"/>
                </a:lnTo>
                <a:lnTo>
                  <a:pt x="2655049" y="211391"/>
                </a:lnTo>
                <a:lnTo>
                  <a:pt x="2662250" y="214617"/>
                </a:lnTo>
                <a:lnTo>
                  <a:pt x="2670137" y="214896"/>
                </a:lnTo>
                <a:lnTo>
                  <a:pt x="2677795" y="212051"/>
                </a:lnTo>
                <a:lnTo>
                  <a:pt x="2734551" y="176847"/>
                </a:lnTo>
                <a:lnTo>
                  <a:pt x="1550784" y="2408263"/>
                </a:lnTo>
                <a:lnTo>
                  <a:pt x="1547622" y="2408148"/>
                </a:lnTo>
                <a:lnTo>
                  <a:pt x="1547368" y="2414689"/>
                </a:lnTo>
                <a:lnTo>
                  <a:pt x="1528699" y="2449893"/>
                </a:lnTo>
                <a:lnTo>
                  <a:pt x="1565021" y="2469184"/>
                </a:lnTo>
                <a:lnTo>
                  <a:pt x="1575054" y="2450274"/>
                </a:lnTo>
                <a:lnTo>
                  <a:pt x="2618016" y="2485936"/>
                </a:lnTo>
                <a:lnTo>
                  <a:pt x="2559177" y="2517597"/>
                </a:lnTo>
                <a:lnTo>
                  <a:pt x="2552877" y="2522829"/>
                </a:lnTo>
                <a:lnTo>
                  <a:pt x="2549220" y="2529802"/>
                </a:lnTo>
                <a:lnTo>
                  <a:pt x="2548432" y="2537650"/>
                </a:lnTo>
                <a:lnTo>
                  <a:pt x="2550795" y="2545461"/>
                </a:lnTo>
                <a:lnTo>
                  <a:pt x="2556052" y="2551760"/>
                </a:lnTo>
                <a:lnTo>
                  <a:pt x="2563050" y="2555417"/>
                </a:lnTo>
                <a:lnTo>
                  <a:pt x="2570899" y="2556205"/>
                </a:lnTo>
                <a:lnTo>
                  <a:pt x="2578735" y="2553830"/>
                </a:lnTo>
                <a:lnTo>
                  <a:pt x="2699982" y="2488527"/>
                </a:lnTo>
                <a:lnTo>
                  <a:pt x="2735580" y="2469362"/>
                </a:lnTo>
                <a:lnTo>
                  <a:pt x="2584831" y="2374379"/>
                </a:lnTo>
                <a:lnTo>
                  <a:pt x="2577173" y="2371483"/>
                </a:lnTo>
                <a:lnTo>
                  <a:pt x="2569286" y="2371725"/>
                </a:lnTo>
                <a:lnTo>
                  <a:pt x="2562085" y="2374900"/>
                </a:lnTo>
                <a:lnTo>
                  <a:pt x="2556510" y="2380805"/>
                </a:lnTo>
                <a:lnTo>
                  <a:pt x="2553589" y="2388451"/>
                </a:lnTo>
                <a:lnTo>
                  <a:pt x="2553817" y="2396337"/>
                </a:lnTo>
                <a:lnTo>
                  <a:pt x="2556980" y="2403551"/>
                </a:lnTo>
                <a:lnTo>
                  <a:pt x="2562860" y="2409190"/>
                </a:lnTo>
                <a:lnTo>
                  <a:pt x="2619362" y="2444813"/>
                </a:lnTo>
                <a:lnTo>
                  <a:pt x="1596504" y="2409825"/>
                </a:lnTo>
                <a:lnTo>
                  <a:pt x="2770936" y="196037"/>
                </a:lnTo>
                <a:lnTo>
                  <a:pt x="2773680" y="262851"/>
                </a:lnTo>
                <a:lnTo>
                  <a:pt x="2775585" y="270827"/>
                </a:lnTo>
                <a:lnTo>
                  <a:pt x="2780246" y="277190"/>
                </a:lnTo>
                <a:lnTo>
                  <a:pt x="2786964" y="281343"/>
                </a:lnTo>
                <a:lnTo>
                  <a:pt x="2795016" y="282663"/>
                </a:lnTo>
                <a:lnTo>
                  <a:pt x="2802928" y="280708"/>
                </a:lnTo>
                <a:lnTo>
                  <a:pt x="2809278" y="276034"/>
                </a:lnTo>
                <a:lnTo>
                  <a:pt x="2813418" y="269316"/>
                </a:lnTo>
                <a:lnTo>
                  <a:pt x="2814701" y="261200"/>
                </a:lnTo>
                <a:close/>
              </a:path>
              <a:path w="6047740" h="2556510">
                <a:moveTo>
                  <a:pt x="6047359" y="1348193"/>
                </a:moveTo>
                <a:lnTo>
                  <a:pt x="6012078" y="1327619"/>
                </a:lnTo>
                <a:lnTo>
                  <a:pt x="5893435" y="1258404"/>
                </a:lnTo>
                <a:lnTo>
                  <a:pt x="5885650" y="1255776"/>
                </a:lnTo>
                <a:lnTo>
                  <a:pt x="5877763" y="1256284"/>
                </a:lnTo>
                <a:lnTo>
                  <a:pt x="5870664" y="1259700"/>
                </a:lnTo>
                <a:lnTo>
                  <a:pt x="5865241" y="1265770"/>
                </a:lnTo>
                <a:lnTo>
                  <a:pt x="5862599" y="1273556"/>
                </a:lnTo>
                <a:lnTo>
                  <a:pt x="5863120" y="1281442"/>
                </a:lnTo>
                <a:lnTo>
                  <a:pt x="5866574" y="1288542"/>
                </a:lnTo>
                <a:lnTo>
                  <a:pt x="5872734" y="1293964"/>
                </a:lnTo>
                <a:lnTo>
                  <a:pt x="5930354" y="1327619"/>
                </a:lnTo>
                <a:lnTo>
                  <a:pt x="5183124" y="1327619"/>
                </a:lnTo>
                <a:lnTo>
                  <a:pt x="5183124" y="1368767"/>
                </a:lnTo>
                <a:lnTo>
                  <a:pt x="5930354" y="1368767"/>
                </a:lnTo>
                <a:lnTo>
                  <a:pt x="5872734" y="1402422"/>
                </a:lnTo>
                <a:lnTo>
                  <a:pt x="5866574" y="1407858"/>
                </a:lnTo>
                <a:lnTo>
                  <a:pt x="5863120" y="1414957"/>
                </a:lnTo>
                <a:lnTo>
                  <a:pt x="5862599" y="1422844"/>
                </a:lnTo>
                <a:lnTo>
                  <a:pt x="5865241" y="1430616"/>
                </a:lnTo>
                <a:lnTo>
                  <a:pt x="5870664" y="1436700"/>
                </a:lnTo>
                <a:lnTo>
                  <a:pt x="5877763" y="1440116"/>
                </a:lnTo>
                <a:lnTo>
                  <a:pt x="5885650" y="1440624"/>
                </a:lnTo>
                <a:lnTo>
                  <a:pt x="5893435" y="1437982"/>
                </a:lnTo>
                <a:lnTo>
                  <a:pt x="6012078" y="1368767"/>
                </a:lnTo>
                <a:lnTo>
                  <a:pt x="6047359" y="134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7088" y="3069335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832" y="5373623"/>
            <a:ext cx="467995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1904" y="4364735"/>
            <a:ext cx="684530" cy="37084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27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1/0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61434" y="5448046"/>
            <a:ext cx="876935" cy="1084580"/>
            <a:chOff x="4361434" y="5448046"/>
            <a:chExt cx="876935" cy="1084580"/>
          </a:xfrm>
        </p:grpSpPr>
        <p:sp>
          <p:nvSpPr>
            <p:cNvPr id="20" name="object 20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432053" y="0"/>
                  </a:moveTo>
                  <a:lnTo>
                    <a:pt x="390441" y="2452"/>
                  </a:lnTo>
                  <a:lnTo>
                    <a:pt x="349949" y="9659"/>
                  </a:lnTo>
                  <a:lnTo>
                    <a:pt x="310757" y="21396"/>
                  </a:lnTo>
                  <a:lnTo>
                    <a:pt x="273047" y="37440"/>
                  </a:lnTo>
                  <a:lnTo>
                    <a:pt x="236999" y="57564"/>
                  </a:lnTo>
                  <a:lnTo>
                    <a:pt x="202795" y="81546"/>
                  </a:lnTo>
                  <a:lnTo>
                    <a:pt x="170616" y="109160"/>
                  </a:lnTo>
                  <a:lnTo>
                    <a:pt x="140642" y="140181"/>
                  </a:lnTo>
                  <a:lnTo>
                    <a:pt x="113055" y="174386"/>
                  </a:lnTo>
                  <a:lnTo>
                    <a:pt x="88036" y="211550"/>
                  </a:lnTo>
                  <a:lnTo>
                    <a:pt x="65765" y="251448"/>
                  </a:lnTo>
                  <a:lnTo>
                    <a:pt x="46424" y="293856"/>
                  </a:lnTo>
                  <a:lnTo>
                    <a:pt x="30194" y="338550"/>
                  </a:lnTo>
                  <a:lnTo>
                    <a:pt x="17255" y="385304"/>
                  </a:lnTo>
                  <a:lnTo>
                    <a:pt x="7789" y="433894"/>
                  </a:lnTo>
                  <a:lnTo>
                    <a:pt x="1977" y="484096"/>
                  </a:lnTo>
                  <a:lnTo>
                    <a:pt x="0" y="535685"/>
                  </a:lnTo>
                  <a:lnTo>
                    <a:pt x="1977" y="587275"/>
                  </a:lnTo>
                  <a:lnTo>
                    <a:pt x="7789" y="637477"/>
                  </a:lnTo>
                  <a:lnTo>
                    <a:pt x="17255" y="686067"/>
                  </a:lnTo>
                  <a:lnTo>
                    <a:pt x="30194" y="732821"/>
                  </a:lnTo>
                  <a:lnTo>
                    <a:pt x="46424" y="777515"/>
                  </a:lnTo>
                  <a:lnTo>
                    <a:pt x="65765" y="819923"/>
                  </a:lnTo>
                  <a:lnTo>
                    <a:pt x="88036" y="859821"/>
                  </a:lnTo>
                  <a:lnTo>
                    <a:pt x="113055" y="896985"/>
                  </a:lnTo>
                  <a:lnTo>
                    <a:pt x="140642" y="931190"/>
                  </a:lnTo>
                  <a:lnTo>
                    <a:pt x="170616" y="962211"/>
                  </a:lnTo>
                  <a:lnTo>
                    <a:pt x="202795" y="989825"/>
                  </a:lnTo>
                  <a:lnTo>
                    <a:pt x="236999" y="1013807"/>
                  </a:lnTo>
                  <a:lnTo>
                    <a:pt x="273047" y="1033931"/>
                  </a:lnTo>
                  <a:lnTo>
                    <a:pt x="310757" y="1049975"/>
                  </a:lnTo>
                  <a:lnTo>
                    <a:pt x="349949" y="1061712"/>
                  </a:lnTo>
                  <a:lnTo>
                    <a:pt x="390441" y="1068919"/>
                  </a:lnTo>
                  <a:lnTo>
                    <a:pt x="432053" y="1071371"/>
                  </a:lnTo>
                  <a:lnTo>
                    <a:pt x="473666" y="1068919"/>
                  </a:lnTo>
                  <a:lnTo>
                    <a:pt x="514158" y="1061712"/>
                  </a:lnTo>
                  <a:lnTo>
                    <a:pt x="553350" y="1049975"/>
                  </a:lnTo>
                  <a:lnTo>
                    <a:pt x="591060" y="1033931"/>
                  </a:lnTo>
                  <a:lnTo>
                    <a:pt x="627108" y="1013807"/>
                  </a:lnTo>
                  <a:lnTo>
                    <a:pt x="661312" y="989825"/>
                  </a:lnTo>
                  <a:lnTo>
                    <a:pt x="693491" y="962211"/>
                  </a:lnTo>
                  <a:lnTo>
                    <a:pt x="723465" y="931190"/>
                  </a:lnTo>
                  <a:lnTo>
                    <a:pt x="751052" y="896985"/>
                  </a:lnTo>
                  <a:lnTo>
                    <a:pt x="776071" y="859821"/>
                  </a:lnTo>
                  <a:lnTo>
                    <a:pt x="798342" y="819923"/>
                  </a:lnTo>
                  <a:lnTo>
                    <a:pt x="817683" y="777515"/>
                  </a:lnTo>
                  <a:lnTo>
                    <a:pt x="833913" y="732821"/>
                  </a:lnTo>
                  <a:lnTo>
                    <a:pt x="846852" y="686067"/>
                  </a:lnTo>
                  <a:lnTo>
                    <a:pt x="856318" y="637477"/>
                  </a:lnTo>
                  <a:lnTo>
                    <a:pt x="862130" y="587275"/>
                  </a:lnTo>
                  <a:lnTo>
                    <a:pt x="864107" y="535685"/>
                  </a:lnTo>
                  <a:lnTo>
                    <a:pt x="862130" y="484096"/>
                  </a:lnTo>
                  <a:lnTo>
                    <a:pt x="856318" y="433894"/>
                  </a:lnTo>
                  <a:lnTo>
                    <a:pt x="846852" y="385304"/>
                  </a:lnTo>
                  <a:lnTo>
                    <a:pt x="833913" y="338550"/>
                  </a:lnTo>
                  <a:lnTo>
                    <a:pt x="817683" y="293856"/>
                  </a:lnTo>
                  <a:lnTo>
                    <a:pt x="798342" y="251448"/>
                  </a:lnTo>
                  <a:lnTo>
                    <a:pt x="776071" y="211550"/>
                  </a:lnTo>
                  <a:lnTo>
                    <a:pt x="751052" y="174386"/>
                  </a:lnTo>
                  <a:lnTo>
                    <a:pt x="723465" y="140181"/>
                  </a:lnTo>
                  <a:lnTo>
                    <a:pt x="693491" y="109160"/>
                  </a:lnTo>
                  <a:lnTo>
                    <a:pt x="661312" y="81546"/>
                  </a:lnTo>
                  <a:lnTo>
                    <a:pt x="627108" y="57564"/>
                  </a:lnTo>
                  <a:lnTo>
                    <a:pt x="591060" y="37440"/>
                  </a:lnTo>
                  <a:lnTo>
                    <a:pt x="553350" y="21396"/>
                  </a:lnTo>
                  <a:lnTo>
                    <a:pt x="514158" y="9659"/>
                  </a:lnTo>
                  <a:lnTo>
                    <a:pt x="473666" y="2452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7784" y="5454396"/>
              <a:ext cx="864235" cy="1071880"/>
            </a:xfrm>
            <a:custGeom>
              <a:avLst/>
              <a:gdLst/>
              <a:ahLst/>
              <a:cxnLst/>
              <a:rect l="l" t="t" r="r" b="b"/>
              <a:pathLst>
                <a:path w="864235" h="1071879">
                  <a:moveTo>
                    <a:pt x="0" y="535685"/>
                  </a:moveTo>
                  <a:lnTo>
                    <a:pt x="1977" y="484096"/>
                  </a:lnTo>
                  <a:lnTo>
                    <a:pt x="7789" y="433894"/>
                  </a:lnTo>
                  <a:lnTo>
                    <a:pt x="17255" y="385304"/>
                  </a:lnTo>
                  <a:lnTo>
                    <a:pt x="30194" y="338550"/>
                  </a:lnTo>
                  <a:lnTo>
                    <a:pt x="46424" y="293856"/>
                  </a:lnTo>
                  <a:lnTo>
                    <a:pt x="65765" y="251448"/>
                  </a:lnTo>
                  <a:lnTo>
                    <a:pt x="88036" y="211550"/>
                  </a:lnTo>
                  <a:lnTo>
                    <a:pt x="113055" y="174386"/>
                  </a:lnTo>
                  <a:lnTo>
                    <a:pt x="140642" y="140181"/>
                  </a:lnTo>
                  <a:lnTo>
                    <a:pt x="170616" y="109160"/>
                  </a:lnTo>
                  <a:lnTo>
                    <a:pt x="202795" y="81546"/>
                  </a:lnTo>
                  <a:lnTo>
                    <a:pt x="236999" y="57564"/>
                  </a:lnTo>
                  <a:lnTo>
                    <a:pt x="273047" y="37440"/>
                  </a:lnTo>
                  <a:lnTo>
                    <a:pt x="310757" y="21396"/>
                  </a:lnTo>
                  <a:lnTo>
                    <a:pt x="349949" y="9659"/>
                  </a:lnTo>
                  <a:lnTo>
                    <a:pt x="390441" y="2452"/>
                  </a:lnTo>
                  <a:lnTo>
                    <a:pt x="432053" y="0"/>
                  </a:lnTo>
                  <a:lnTo>
                    <a:pt x="473666" y="2452"/>
                  </a:lnTo>
                  <a:lnTo>
                    <a:pt x="514158" y="9659"/>
                  </a:lnTo>
                  <a:lnTo>
                    <a:pt x="553350" y="21396"/>
                  </a:lnTo>
                  <a:lnTo>
                    <a:pt x="591060" y="37440"/>
                  </a:lnTo>
                  <a:lnTo>
                    <a:pt x="627108" y="57564"/>
                  </a:lnTo>
                  <a:lnTo>
                    <a:pt x="661312" y="81546"/>
                  </a:lnTo>
                  <a:lnTo>
                    <a:pt x="693491" y="109160"/>
                  </a:lnTo>
                  <a:lnTo>
                    <a:pt x="723465" y="140181"/>
                  </a:lnTo>
                  <a:lnTo>
                    <a:pt x="751052" y="174386"/>
                  </a:lnTo>
                  <a:lnTo>
                    <a:pt x="776071" y="211550"/>
                  </a:lnTo>
                  <a:lnTo>
                    <a:pt x="798342" y="251448"/>
                  </a:lnTo>
                  <a:lnTo>
                    <a:pt x="817683" y="293856"/>
                  </a:lnTo>
                  <a:lnTo>
                    <a:pt x="833913" y="338550"/>
                  </a:lnTo>
                  <a:lnTo>
                    <a:pt x="846852" y="385304"/>
                  </a:lnTo>
                  <a:lnTo>
                    <a:pt x="856318" y="433894"/>
                  </a:lnTo>
                  <a:lnTo>
                    <a:pt x="862130" y="484096"/>
                  </a:lnTo>
                  <a:lnTo>
                    <a:pt x="864107" y="535685"/>
                  </a:lnTo>
                  <a:lnTo>
                    <a:pt x="862130" y="587275"/>
                  </a:lnTo>
                  <a:lnTo>
                    <a:pt x="856318" y="637477"/>
                  </a:lnTo>
                  <a:lnTo>
                    <a:pt x="846852" y="686067"/>
                  </a:lnTo>
                  <a:lnTo>
                    <a:pt x="833913" y="732821"/>
                  </a:lnTo>
                  <a:lnTo>
                    <a:pt x="817683" y="777515"/>
                  </a:lnTo>
                  <a:lnTo>
                    <a:pt x="798342" y="819923"/>
                  </a:lnTo>
                  <a:lnTo>
                    <a:pt x="776071" y="859821"/>
                  </a:lnTo>
                  <a:lnTo>
                    <a:pt x="751052" y="896985"/>
                  </a:lnTo>
                  <a:lnTo>
                    <a:pt x="723465" y="931190"/>
                  </a:lnTo>
                  <a:lnTo>
                    <a:pt x="693491" y="962211"/>
                  </a:lnTo>
                  <a:lnTo>
                    <a:pt x="661312" y="989825"/>
                  </a:lnTo>
                  <a:lnTo>
                    <a:pt x="627108" y="1013807"/>
                  </a:lnTo>
                  <a:lnTo>
                    <a:pt x="591060" y="1033931"/>
                  </a:lnTo>
                  <a:lnTo>
                    <a:pt x="553350" y="1049975"/>
                  </a:lnTo>
                  <a:lnTo>
                    <a:pt x="514158" y="1061712"/>
                  </a:lnTo>
                  <a:lnTo>
                    <a:pt x="473666" y="1068919"/>
                  </a:lnTo>
                  <a:lnTo>
                    <a:pt x="432053" y="1071371"/>
                  </a:lnTo>
                  <a:lnTo>
                    <a:pt x="390441" y="1068919"/>
                  </a:lnTo>
                  <a:lnTo>
                    <a:pt x="349949" y="1061712"/>
                  </a:lnTo>
                  <a:lnTo>
                    <a:pt x="310757" y="1049975"/>
                  </a:lnTo>
                  <a:lnTo>
                    <a:pt x="273047" y="1033931"/>
                  </a:lnTo>
                  <a:lnTo>
                    <a:pt x="236999" y="1013807"/>
                  </a:lnTo>
                  <a:lnTo>
                    <a:pt x="202795" y="989825"/>
                  </a:lnTo>
                  <a:lnTo>
                    <a:pt x="170616" y="962211"/>
                  </a:lnTo>
                  <a:lnTo>
                    <a:pt x="140642" y="931190"/>
                  </a:lnTo>
                  <a:lnTo>
                    <a:pt x="113055" y="896985"/>
                  </a:lnTo>
                  <a:lnTo>
                    <a:pt x="88036" y="859821"/>
                  </a:lnTo>
                  <a:lnTo>
                    <a:pt x="65765" y="819923"/>
                  </a:lnTo>
                  <a:lnTo>
                    <a:pt x="46424" y="777515"/>
                  </a:lnTo>
                  <a:lnTo>
                    <a:pt x="30194" y="732821"/>
                  </a:lnTo>
                  <a:lnTo>
                    <a:pt x="17255" y="686067"/>
                  </a:lnTo>
                  <a:lnTo>
                    <a:pt x="7789" y="637477"/>
                  </a:lnTo>
                  <a:lnTo>
                    <a:pt x="1977" y="587275"/>
                  </a:lnTo>
                  <a:lnTo>
                    <a:pt x="0" y="53568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6102" y="5829096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05809" y="1118616"/>
            <a:ext cx="7301230" cy="5413375"/>
            <a:chOff x="3305809" y="1118616"/>
            <a:chExt cx="7301230" cy="5413375"/>
          </a:xfrm>
        </p:grpSpPr>
        <p:sp>
          <p:nvSpPr>
            <p:cNvPr id="24" name="object 24"/>
            <p:cNvSpPr/>
            <p:nvPr/>
          </p:nvSpPr>
          <p:spPr>
            <a:xfrm>
              <a:off x="3305810" y="3512604"/>
              <a:ext cx="1136015" cy="2478405"/>
            </a:xfrm>
            <a:custGeom>
              <a:avLst/>
              <a:gdLst/>
              <a:ahLst/>
              <a:cxnLst/>
              <a:rect l="l" t="t" r="r" b="b"/>
              <a:pathLst>
                <a:path w="1136014" h="2478404">
                  <a:moveTo>
                    <a:pt x="1135507" y="92417"/>
                  </a:moveTo>
                  <a:lnTo>
                    <a:pt x="1100226" y="71843"/>
                  </a:lnTo>
                  <a:lnTo>
                    <a:pt x="981583" y="2628"/>
                  </a:lnTo>
                  <a:lnTo>
                    <a:pt x="973874" y="0"/>
                  </a:lnTo>
                  <a:lnTo>
                    <a:pt x="966025" y="508"/>
                  </a:lnTo>
                  <a:lnTo>
                    <a:pt x="958926" y="3924"/>
                  </a:lnTo>
                  <a:lnTo>
                    <a:pt x="953516" y="9994"/>
                  </a:lnTo>
                  <a:lnTo>
                    <a:pt x="950874" y="17780"/>
                  </a:lnTo>
                  <a:lnTo>
                    <a:pt x="951382" y="25666"/>
                  </a:lnTo>
                  <a:lnTo>
                    <a:pt x="954798" y="32766"/>
                  </a:lnTo>
                  <a:lnTo>
                    <a:pt x="960882" y="38188"/>
                  </a:lnTo>
                  <a:lnTo>
                    <a:pt x="1018565" y="71843"/>
                  </a:lnTo>
                  <a:lnTo>
                    <a:pt x="18783" y="71843"/>
                  </a:lnTo>
                  <a:lnTo>
                    <a:pt x="18783" y="92430"/>
                  </a:lnTo>
                  <a:lnTo>
                    <a:pt x="0" y="100672"/>
                  </a:lnTo>
                  <a:lnTo>
                    <a:pt x="997635" y="2379167"/>
                  </a:lnTo>
                  <a:lnTo>
                    <a:pt x="943737" y="2339835"/>
                  </a:lnTo>
                  <a:lnTo>
                    <a:pt x="936320" y="2336431"/>
                  </a:lnTo>
                  <a:lnTo>
                    <a:pt x="928433" y="2336139"/>
                  </a:lnTo>
                  <a:lnTo>
                    <a:pt x="921016" y="2338832"/>
                  </a:lnTo>
                  <a:lnTo>
                    <a:pt x="915035" y="2344343"/>
                  </a:lnTo>
                  <a:lnTo>
                    <a:pt x="911593" y="2351773"/>
                  </a:lnTo>
                  <a:lnTo>
                    <a:pt x="911301" y="2359647"/>
                  </a:lnTo>
                  <a:lnTo>
                    <a:pt x="913980" y="2367064"/>
                  </a:lnTo>
                  <a:lnTo>
                    <a:pt x="919480" y="2373084"/>
                  </a:lnTo>
                  <a:lnTo>
                    <a:pt x="1063498" y="2478062"/>
                  </a:lnTo>
                  <a:lnTo>
                    <a:pt x="1066863" y="2448915"/>
                  </a:lnTo>
                  <a:lnTo>
                    <a:pt x="1083945" y="2301062"/>
                  </a:lnTo>
                  <a:lnTo>
                    <a:pt x="1083246" y="2292921"/>
                  </a:lnTo>
                  <a:lnTo>
                    <a:pt x="1079639" y="2285923"/>
                  </a:lnTo>
                  <a:lnTo>
                    <a:pt x="1073670" y="2280793"/>
                  </a:lnTo>
                  <a:lnTo>
                    <a:pt x="1065911" y="2278253"/>
                  </a:lnTo>
                  <a:lnTo>
                    <a:pt x="1057757" y="2278938"/>
                  </a:lnTo>
                  <a:lnTo>
                    <a:pt x="1050759" y="2282571"/>
                  </a:lnTo>
                  <a:lnTo>
                    <a:pt x="1045616" y="2288565"/>
                  </a:lnTo>
                  <a:lnTo>
                    <a:pt x="1043051" y="2296325"/>
                  </a:lnTo>
                  <a:lnTo>
                    <a:pt x="1035380" y="2362720"/>
                  </a:lnTo>
                  <a:lnTo>
                    <a:pt x="50215" y="112991"/>
                  </a:lnTo>
                  <a:lnTo>
                    <a:pt x="1018565" y="112991"/>
                  </a:lnTo>
                  <a:lnTo>
                    <a:pt x="1053833" y="92417"/>
                  </a:lnTo>
                  <a:lnTo>
                    <a:pt x="1018565" y="112991"/>
                  </a:lnTo>
                  <a:lnTo>
                    <a:pt x="960882" y="146646"/>
                  </a:lnTo>
                  <a:lnTo>
                    <a:pt x="950874" y="167068"/>
                  </a:lnTo>
                  <a:lnTo>
                    <a:pt x="953516" y="174840"/>
                  </a:lnTo>
                  <a:lnTo>
                    <a:pt x="958926" y="180924"/>
                  </a:lnTo>
                  <a:lnTo>
                    <a:pt x="966012" y="184340"/>
                  </a:lnTo>
                  <a:lnTo>
                    <a:pt x="973874" y="184848"/>
                  </a:lnTo>
                  <a:lnTo>
                    <a:pt x="981583" y="182206"/>
                  </a:lnTo>
                  <a:lnTo>
                    <a:pt x="1100226" y="112991"/>
                  </a:lnTo>
                  <a:lnTo>
                    <a:pt x="1135507" y="9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431291" y="0"/>
                  </a:moveTo>
                  <a:lnTo>
                    <a:pt x="389746" y="2451"/>
                  </a:lnTo>
                  <a:lnTo>
                    <a:pt x="349321" y="9657"/>
                  </a:lnTo>
                  <a:lnTo>
                    <a:pt x="310194" y="21391"/>
                  </a:lnTo>
                  <a:lnTo>
                    <a:pt x="272549" y="37432"/>
                  </a:lnTo>
                  <a:lnTo>
                    <a:pt x="236564" y="57553"/>
                  </a:lnTo>
                  <a:lnTo>
                    <a:pt x="202420" y="81531"/>
                  </a:lnTo>
                  <a:lnTo>
                    <a:pt x="170298" y="109141"/>
                  </a:lnTo>
                  <a:lnTo>
                    <a:pt x="140378" y="140159"/>
                  </a:lnTo>
                  <a:lnTo>
                    <a:pt x="112842" y="174361"/>
                  </a:lnTo>
                  <a:lnTo>
                    <a:pt x="87869" y="211523"/>
                  </a:lnTo>
                  <a:lnTo>
                    <a:pt x="65640" y="251420"/>
                  </a:lnTo>
                  <a:lnTo>
                    <a:pt x="46335" y="293828"/>
                  </a:lnTo>
                  <a:lnTo>
                    <a:pt x="30136" y="338523"/>
                  </a:lnTo>
                  <a:lnTo>
                    <a:pt x="17222" y="385281"/>
                  </a:lnTo>
                  <a:lnTo>
                    <a:pt x="7774" y="433877"/>
                  </a:lnTo>
                  <a:lnTo>
                    <a:pt x="1973" y="484086"/>
                  </a:lnTo>
                  <a:lnTo>
                    <a:pt x="0" y="535686"/>
                  </a:lnTo>
                  <a:lnTo>
                    <a:pt x="1973" y="587285"/>
                  </a:lnTo>
                  <a:lnTo>
                    <a:pt x="7774" y="637494"/>
                  </a:lnTo>
                  <a:lnTo>
                    <a:pt x="17222" y="686090"/>
                  </a:lnTo>
                  <a:lnTo>
                    <a:pt x="30136" y="732848"/>
                  </a:lnTo>
                  <a:lnTo>
                    <a:pt x="46335" y="777543"/>
                  </a:lnTo>
                  <a:lnTo>
                    <a:pt x="65640" y="819951"/>
                  </a:lnTo>
                  <a:lnTo>
                    <a:pt x="87869" y="859848"/>
                  </a:lnTo>
                  <a:lnTo>
                    <a:pt x="112842" y="897010"/>
                  </a:lnTo>
                  <a:lnTo>
                    <a:pt x="140378" y="931212"/>
                  </a:lnTo>
                  <a:lnTo>
                    <a:pt x="170298" y="962230"/>
                  </a:lnTo>
                  <a:lnTo>
                    <a:pt x="202420" y="989840"/>
                  </a:lnTo>
                  <a:lnTo>
                    <a:pt x="236564" y="1013818"/>
                  </a:lnTo>
                  <a:lnTo>
                    <a:pt x="272549" y="1033939"/>
                  </a:lnTo>
                  <a:lnTo>
                    <a:pt x="310194" y="1049980"/>
                  </a:lnTo>
                  <a:lnTo>
                    <a:pt x="349321" y="1061714"/>
                  </a:lnTo>
                  <a:lnTo>
                    <a:pt x="389746" y="1068920"/>
                  </a:lnTo>
                  <a:lnTo>
                    <a:pt x="431291" y="1071372"/>
                  </a:lnTo>
                  <a:lnTo>
                    <a:pt x="472837" y="1068920"/>
                  </a:lnTo>
                  <a:lnTo>
                    <a:pt x="513262" y="1061714"/>
                  </a:lnTo>
                  <a:lnTo>
                    <a:pt x="552389" y="1049980"/>
                  </a:lnTo>
                  <a:lnTo>
                    <a:pt x="590034" y="1033939"/>
                  </a:lnTo>
                  <a:lnTo>
                    <a:pt x="626019" y="1013818"/>
                  </a:lnTo>
                  <a:lnTo>
                    <a:pt x="660163" y="989840"/>
                  </a:lnTo>
                  <a:lnTo>
                    <a:pt x="692285" y="962230"/>
                  </a:lnTo>
                  <a:lnTo>
                    <a:pt x="722205" y="931212"/>
                  </a:lnTo>
                  <a:lnTo>
                    <a:pt x="749741" y="897010"/>
                  </a:lnTo>
                  <a:lnTo>
                    <a:pt x="774714" y="859848"/>
                  </a:lnTo>
                  <a:lnTo>
                    <a:pt x="796943" y="819951"/>
                  </a:lnTo>
                  <a:lnTo>
                    <a:pt x="816248" y="777543"/>
                  </a:lnTo>
                  <a:lnTo>
                    <a:pt x="832447" y="732848"/>
                  </a:lnTo>
                  <a:lnTo>
                    <a:pt x="845361" y="686090"/>
                  </a:lnTo>
                  <a:lnTo>
                    <a:pt x="854809" y="637494"/>
                  </a:lnTo>
                  <a:lnTo>
                    <a:pt x="860610" y="587285"/>
                  </a:lnTo>
                  <a:lnTo>
                    <a:pt x="862583" y="535686"/>
                  </a:lnTo>
                  <a:lnTo>
                    <a:pt x="860610" y="484086"/>
                  </a:lnTo>
                  <a:lnTo>
                    <a:pt x="854809" y="433877"/>
                  </a:lnTo>
                  <a:lnTo>
                    <a:pt x="845361" y="385281"/>
                  </a:lnTo>
                  <a:lnTo>
                    <a:pt x="832447" y="338523"/>
                  </a:lnTo>
                  <a:lnTo>
                    <a:pt x="816248" y="293828"/>
                  </a:lnTo>
                  <a:lnTo>
                    <a:pt x="796943" y="251420"/>
                  </a:lnTo>
                  <a:lnTo>
                    <a:pt x="774714" y="211523"/>
                  </a:lnTo>
                  <a:lnTo>
                    <a:pt x="749741" y="174361"/>
                  </a:lnTo>
                  <a:lnTo>
                    <a:pt x="722205" y="140159"/>
                  </a:lnTo>
                  <a:lnTo>
                    <a:pt x="692285" y="109141"/>
                  </a:lnTo>
                  <a:lnTo>
                    <a:pt x="660163" y="81531"/>
                  </a:lnTo>
                  <a:lnTo>
                    <a:pt x="626019" y="57553"/>
                  </a:lnTo>
                  <a:lnTo>
                    <a:pt x="590034" y="37432"/>
                  </a:lnTo>
                  <a:lnTo>
                    <a:pt x="552389" y="21391"/>
                  </a:lnTo>
                  <a:lnTo>
                    <a:pt x="513262" y="9657"/>
                  </a:lnTo>
                  <a:lnTo>
                    <a:pt x="472837" y="2451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2743" y="4302251"/>
              <a:ext cx="862965" cy="1071880"/>
            </a:xfrm>
            <a:custGeom>
              <a:avLst/>
              <a:gdLst/>
              <a:ahLst/>
              <a:cxnLst/>
              <a:rect l="l" t="t" r="r" b="b"/>
              <a:pathLst>
                <a:path w="862965" h="1071879">
                  <a:moveTo>
                    <a:pt x="0" y="535686"/>
                  </a:moveTo>
                  <a:lnTo>
                    <a:pt x="1973" y="484086"/>
                  </a:lnTo>
                  <a:lnTo>
                    <a:pt x="7774" y="433877"/>
                  </a:lnTo>
                  <a:lnTo>
                    <a:pt x="17222" y="385281"/>
                  </a:lnTo>
                  <a:lnTo>
                    <a:pt x="30136" y="338523"/>
                  </a:lnTo>
                  <a:lnTo>
                    <a:pt x="46335" y="293828"/>
                  </a:lnTo>
                  <a:lnTo>
                    <a:pt x="65640" y="251420"/>
                  </a:lnTo>
                  <a:lnTo>
                    <a:pt x="87869" y="211523"/>
                  </a:lnTo>
                  <a:lnTo>
                    <a:pt x="112842" y="174361"/>
                  </a:lnTo>
                  <a:lnTo>
                    <a:pt x="140378" y="140159"/>
                  </a:lnTo>
                  <a:lnTo>
                    <a:pt x="170298" y="109141"/>
                  </a:lnTo>
                  <a:lnTo>
                    <a:pt x="202420" y="81531"/>
                  </a:lnTo>
                  <a:lnTo>
                    <a:pt x="236564" y="57553"/>
                  </a:lnTo>
                  <a:lnTo>
                    <a:pt x="272549" y="37432"/>
                  </a:lnTo>
                  <a:lnTo>
                    <a:pt x="310194" y="21391"/>
                  </a:lnTo>
                  <a:lnTo>
                    <a:pt x="349321" y="9657"/>
                  </a:lnTo>
                  <a:lnTo>
                    <a:pt x="389746" y="2451"/>
                  </a:lnTo>
                  <a:lnTo>
                    <a:pt x="431291" y="0"/>
                  </a:lnTo>
                  <a:lnTo>
                    <a:pt x="472837" y="2451"/>
                  </a:lnTo>
                  <a:lnTo>
                    <a:pt x="513262" y="9657"/>
                  </a:lnTo>
                  <a:lnTo>
                    <a:pt x="552389" y="21391"/>
                  </a:lnTo>
                  <a:lnTo>
                    <a:pt x="590034" y="37432"/>
                  </a:lnTo>
                  <a:lnTo>
                    <a:pt x="626019" y="57553"/>
                  </a:lnTo>
                  <a:lnTo>
                    <a:pt x="660163" y="81531"/>
                  </a:lnTo>
                  <a:lnTo>
                    <a:pt x="692285" y="109141"/>
                  </a:lnTo>
                  <a:lnTo>
                    <a:pt x="722205" y="140159"/>
                  </a:lnTo>
                  <a:lnTo>
                    <a:pt x="749741" y="174361"/>
                  </a:lnTo>
                  <a:lnTo>
                    <a:pt x="774714" y="211523"/>
                  </a:lnTo>
                  <a:lnTo>
                    <a:pt x="796943" y="251420"/>
                  </a:lnTo>
                  <a:lnTo>
                    <a:pt x="816248" y="293828"/>
                  </a:lnTo>
                  <a:lnTo>
                    <a:pt x="832447" y="338523"/>
                  </a:lnTo>
                  <a:lnTo>
                    <a:pt x="845361" y="385281"/>
                  </a:lnTo>
                  <a:lnTo>
                    <a:pt x="854809" y="433877"/>
                  </a:lnTo>
                  <a:lnTo>
                    <a:pt x="860610" y="484086"/>
                  </a:lnTo>
                  <a:lnTo>
                    <a:pt x="862583" y="535686"/>
                  </a:lnTo>
                  <a:lnTo>
                    <a:pt x="860610" y="587285"/>
                  </a:lnTo>
                  <a:lnTo>
                    <a:pt x="854809" y="637494"/>
                  </a:lnTo>
                  <a:lnTo>
                    <a:pt x="845361" y="686090"/>
                  </a:lnTo>
                  <a:lnTo>
                    <a:pt x="832447" y="732848"/>
                  </a:lnTo>
                  <a:lnTo>
                    <a:pt x="816248" y="777543"/>
                  </a:lnTo>
                  <a:lnTo>
                    <a:pt x="796943" y="819951"/>
                  </a:lnTo>
                  <a:lnTo>
                    <a:pt x="774714" y="859848"/>
                  </a:lnTo>
                  <a:lnTo>
                    <a:pt x="749741" y="897010"/>
                  </a:lnTo>
                  <a:lnTo>
                    <a:pt x="722205" y="931212"/>
                  </a:lnTo>
                  <a:lnTo>
                    <a:pt x="692285" y="962230"/>
                  </a:lnTo>
                  <a:lnTo>
                    <a:pt x="660163" y="989840"/>
                  </a:lnTo>
                  <a:lnTo>
                    <a:pt x="626019" y="1013818"/>
                  </a:lnTo>
                  <a:lnTo>
                    <a:pt x="590034" y="1033939"/>
                  </a:lnTo>
                  <a:lnTo>
                    <a:pt x="552389" y="1049980"/>
                  </a:lnTo>
                  <a:lnTo>
                    <a:pt x="513262" y="1061714"/>
                  </a:lnTo>
                  <a:lnTo>
                    <a:pt x="472837" y="1068920"/>
                  </a:lnTo>
                  <a:lnTo>
                    <a:pt x="431291" y="1071372"/>
                  </a:lnTo>
                  <a:lnTo>
                    <a:pt x="389746" y="1068920"/>
                  </a:lnTo>
                  <a:lnTo>
                    <a:pt x="349321" y="1061714"/>
                  </a:lnTo>
                  <a:lnTo>
                    <a:pt x="310194" y="1049980"/>
                  </a:lnTo>
                  <a:lnTo>
                    <a:pt x="272549" y="1033939"/>
                  </a:lnTo>
                  <a:lnTo>
                    <a:pt x="236564" y="1013818"/>
                  </a:lnTo>
                  <a:lnTo>
                    <a:pt x="202420" y="989840"/>
                  </a:lnTo>
                  <a:lnTo>
                    <a:pt x="170298" y="962230"/>
                  </a:lnTo>
                  <a:lnTo>
                    <a:pt x="140378" y="931212"/>
                  </a:lnTo>
                  <a:lnTo>
                    <a:pt x="112842" y="897010"/>
                  </a:lnTo>
                  <a:lnTo>
                    <a:pt x="87869" y="859848"/>
                  </a:lnTo>
                  <a:lnTo>
                    <a:pt x="65640" y="819951"/>
                  </a:lnTo>
                  <a:lnTo>
                    <a:pt x="46335" y="777543"/>
                  </a:lnTo>
                  <a:lnTo>
                    <a:pt x="30136" y="732848"/>
                  </a:lnTo>
                  <a:lnTo>
                    <a:pt x="17222" y="686090"/>
                  </a:lnTo>
                  <a:lnTo>
                    <a:pt x="7774" y="637494"/>
                  </a:lnTo>
                  <a:lnTo>
                    <a:pt x="1973" y="587285"/>
                  </a:lnTo>
                  <a:lnTo>
                    <a:pt x="0" y="53568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2319" y="3969130"/>
              <a:ext cx="861060" cy="1657985"/>
            </a:xfrm>
            <a:custGeom>
              <a:avLst/>
              <a:gdLst/>
              <a:ahLst/>
              <a:cxnLst/>
              <a:rect l="l" t="t" r="r" b="b"/>
              <a:pathLst>
                <a:path w="861060" h="1657985">
                  <a:moveTo>
                    <a:pt x="860552" y="868680"/>
                  </a:moveTo>
                  <a:lnTo>
                    <a:pt x="860158" y="868768"/>
                  </a:lnTo>
                  <a:lnTo>
                    <a:pt x="856678" y="852297"/>
                  </a:lnTo>
                  <a:lnTo>
                    <a:pt x="823341" y="694436"/>
                  </a:lnTo>
                  <a:lnTo>
                    <a:pt x="820064" y="686904"/>
                  </a:lnTo>
                  <a:lnTo>
                    <a:pt x="814374" y="681405"/>
                  </a:lnTo>
                  <a:lnTo>
                    <a:pt x="807085" y="678459"/>
                  </a:lnTo>
                  <a:lnTo>
                    <a:pt x="798957" y="678561"/>
                  </a:lnTo>
                  <a:lnTo>
                    <a:pt x="791413" y="681774"/>
                  </a:lnTo>
                  <a:lnTo>
                    <a:pt x="785914" y="687425"/>
                  </a:lnTo>
                  <a:lnTo>
                    <a:pt x="783094" y="694436"/>
                  </a:lnTo>
                  <a:lnTo>
                    <a:pt x="783082" y="702945"/>
                  </a:lnTo>
                  <a:lnTo>
                    <a:pt x="796848" y="768324"/>
                  </a:lnTo>
                  <a:lnTo>
                    <a:pt x="100711" y="0"/>
                  </a:lnTo>
                  <a:lnTo>
                    <a:pt x="70231" y="27686"/>
                  </a:lnTo>
                  <a:lnTo>
                    <a:pt x="766381" y="795909"/>
                  </a:lnTo>
                  <a:lnTo>
                    <a:pt x="702691" y="775716"/>
                  </a:lnTo>
                  <a:lnTo>
                    <a:pt x="676021" y="797280"/>
                  </a:lnTo>
                  <a:lnTo>
                    <a:pt x="678243" y="804837"/>
                  </a:lnTo>
                  <a:lnTo>
                    <a:pt x="683120" y="811009"/>
                  </a:lnTo>
                  <a:lnTo>
                    <a:pt x="690245" y="814959"/>
                  </a:lnTo>
                  <a:lnTo>
                    <a:pt x="860082" y="868781"/>
                  </a:lnTo>
                  <a:lnTo>
                    <a:pt x="686308" y="906272"/>
                  </a:lnTo>
                  <a:lnTo>
                    <a:pt x="678840" y="909548"/>
                  </a:lnTo>
                  <a:lnTo>
                    <a:pt x="673379" y="915250"/>
                  </a:lnTo>
                  <a:lnTo>
                    <a:pt x="670445" y="922578"/>
                  </a:lnTo>
                  <a:lnTo>
                    <a:pt x="670560" y="930783"/>
                  </a:lnTo>
                  <a:lnTo>
                    <a:pt x="673823" y="938250"/>
                  </a:lnTo>
                  <a:lnTo>
                    <a:pt x="679526" y="943711"/>
                  </a:lnTo>
                  <a:lnTo>
                    <a:pt x="686854" y="946645"/>
                  </a:lnTo>
                  <a:lnTo>
                    <a:pt x="695071" y="946531"/>
                  </a:lnTo>
                  <a:lnTo>
                    <a:pt x="760272" y="932484"/>
                  </a:lnTo>
                  <a:lnTo>
                    <a:pt x="0" y="1627149"/>
                  </a:lnTo>
                  <a:lnTo>
                    <a:pt x="27686" y="1657527"/>
                  </a:lnTo>
                  <a:lnTo>
                    <a:pt x="788098" y="962825"/>
                  </a:lnTo>
                  <a:lnTo>
                    <a:pt x="768223" y="1026541"/>
                  </a:lnTo>
                  <a:lnTo>
                    <a:pt x="789838" y="1053185"/>
                  </a:lnTo>
                  <a:lnTo>
                    <a:pt x="797382" y="1050925"/>
                  </a:lnTo>
                  <a:lnTo>
                    <a:pt x="803516" y="1046010"/>
                  </a:lnTo>
                  <a:lnTo>
                    <a:pt x="807466" y="1038860"/>
                  </a:lnTo>
                  <a:lnTo>
                    <a:pt x="856665" y="881126"/>
                  </a:lnTo>
                  <a:lnTo>
                    <a:pt x="860552" y="868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63" y="1772412"/>
              <a:ext cx="3503676" cy="25206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967471" y="5012436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972311" y="0"/>
                  </a:moveTo>
                  <a:lnTo>
                    <a:pt x="918967" y="1119"/>
                  </a:lnTo>
                  <a:lnTo>
                    <a:pt x="866374" y="4439"/>
                  </a:lnTo>
                  <a:lnTo>
                    <a:pt x="814606" y="9901"/>
                  </a:lnTo>
                  <a:lnTo>
                    <a:pt x="763739" y="17449"/>
                  </a:lnTo>
                  <a:lnTo>
                    <a:pt x="713845" y="27024"/>
                  </a:lnTo>
                  <a:lnTo>
                    <a:pt x="665000" y="38569"/>
                  </a:lnTo>
                  <a:lnTo>
                    <a:pt x="617277" y="52026"/>
                  </a:lnTo>
                  <a:lnTo>
                    <a:pt x="570750" y="67337"/>
                  </a:lnTo>
                  <a:lnTo>
                    <a:pt x="525495" y="84445"/>
                  </a:lnTo>
                  <a:lnTo>
                    <a:pt x="481583" y="103293"/>
                  </a:lnTo>
                  <a:lnTo>
                    <a:pt x="439092" y="123822"/>
                  </a:lnTo>
                  <a:lnTo>
                    <a:pt x="398093" y="145974"/>
                  </a:lnTo>
                  <a:lnTo>
                    <a:pt x="358661" y="169693"/>
                  </a:lnTo>
                  <a:lnTo>
                    <a:pt x="320871" y="194920"/>
                  </a:lnTo>
                  <a:lnTo>
                    <a:pt x="284797" y="221599"/>
                  </a:lnTo>
                  <a:lnTo>
                    <a:pt x="250513" y="249670"/>
                  </a:lnTo>
                  <a:lnTo>
                    <a:pt x="218092" y="279077"/>
                  </a:lnTo>
                  <a:lnTo>
                    <a:pt x="187610" y="309762"/>
                  </a:lnTo>
                  <a:lnTo>
                    <a:pt x="159140" y="341667"/>
                  </a:lnTo>
                  <a:lnTo>
                    <a:pt x="132757" y="374734"/>
                  </a:lnTo>
                  <a:lnTo>
                    <a:pt x="108534" y="408907"/>
                  </a:lnTo>
                  <a:lnTo>
                    <a:pt x="86546" y="444126"/>
                  </a:lnTo>
                  <a:lnTo>
                    <a:pt x="66868" y="480336"/>
                  </a:lnTo>
                  <a:lnTo>
                    <a:pt x="49572" y="517477"/>
                  </a:lnTo>
                  <a:lnTo>
                    <a:pt x="34734" y="555492"/>
                  </a:lnTo>
                  <a:lnTo>
                    <a:pt x="22427" y="594324"/>
                  </a:lnTo>
                  <a:lnTo>
                    <a:pt x="12726" y="633915"/>
                  </a:lnTo>
                  <a:lnTo>
                    <a:pt x="5705" y="674208"/>
                  </a:lnTo>
                  <a:lnTo>
                    <a:pt x="1438" y="715144"/>
                  </a:lnTo>
                  <a:lnTo>
                    <a:pt x="0" y="756666"/>
                  </a:lnTo>
                  <a:lnTo>
                    <a:pt x="1438" y="798181"/>
                  </a:lnTo>
                  <a:lnTo>
                    <a:pt x="5705" y="839112"/>
                  </a:lnTo>
                  <a:lnTo>
                    <a:pt x="12726" y="879400"/>
                  </a:lnTo>
                  <a:lnTo>
                    <a:pt x="22427" y="918988"/>
                  </a:lnTo>
                  <a:lnTo>
                    <a:pt x="34734" y="957817"/>
                  </a:lnTo>
                  <a:lnTo>
                    <a:pt x="49572" y="995830"/>
                  </a:lnTo>
                  <a:lnTo>
                    <a:pt x="66868" y="1032969"/>
                  </a:lnTo>
                  <a:lnTo>
                    <a:pt x="86546" y="1069177"/>
                  </a:lnTo>
                  <a:lnTo>
                    <a:pt x="108534" y="1104396"/>
                  </a:lnTo>
                  <a:lnTo>
                    <a:pt x="132757" y="1138569"/>
                  </a:lnTo>
                  <a:lnTo>
                    <a:pt x="159140" y="1171636"/>
                  </a:lnTo>
                  <a:lnTo>
                    <a:pt x="187610" y="1203542"/>
                  </a:lnTo>
                  <a:lnTo>
                    <a:pt x="218092" y="1234228"/>
                  </a:lnTo>
                  <a:lnTo>
                    <a:pt x="250513" y="1263636"/>
                  </a:lnTo>
                  <a:lnTo>
                    <a:pt x="284797" y="1291709"/>
                  </a:lnTo>
                  <a:lnTo>
                    <a:pt x="320871" y="1318388"/>
                  </a:lnTo>
                  <a:lnTo>
                    <a:pt x="358661" y="1343618"/>
                  </a:lnTo>
                  <a:lnTo>
                    <a:pt x="398093" y="1367338"/>
                  </a:lnTo>
                  <a:lnTo>
                    <a:pt x="439092" y="1389493"/>
                  </a:lnTo>
                  <a:lnTo>
                    <a:pt x="481584" y="1410024"/>
                  </a:lnTo>
                  <a:lnTo>
                    <a:pt x="525495" y="1428874"/>
                  </a:lnTo>
                  <a:lnTo>
                    <a:pt x="570750" y="1445984"/>
                  </a:lnTo>
                  <a:lnTo>
                    <a:pt x="617277" y="1461297"/>
                  </a:lnTo>
                  <a:lnTo>
                    <a:pt x="665000" y="1474756"/>
                  </a:lnTo>
                  <a:lnTo>
                    <a:pt x="713845" y="1486303"/>
                  </a:lnTo>
                  <a:lnTo>
                    <a:pt x="763739" y="1495879"/>
                  </a:lnTo>
                  <a:lnTo>
                    <a:pt x="814606" y="1503428"/>
                  </a:lnTo>
                  <a:lnTo>
                    <a:pt x="866374" y="1508891"/>
                  </a:lnTo>
                  <a:lnTo>
                    <a:pt x="918967" y="1512212"/>
                  </a:lnTo>
                  <a:lnTo>
                    <a:pt x="972311" y="1513332"/>
                  </a:lnTo>
                  <a:lnTo>
                    <a:pt x="1025656" y="1512212"/>
                  </a:lnTo>
                  <a:lnTo>
                    <a:pt x="1078249" y="1508891"/>
                  </a:lnTo>
                  <a:lnTo>
                    <a:pt x="1130017" y="1503428"/>
                  </a:lnTo>
                  <a:lnTo>
                    <a:pt x="1180884" y="1495879"/>
                  </a:lnTo>
                  <a:lnTo>
                    <a:pt x="1230778" y="1486303"/>
                  </a:lnTo>
                  <a:lnTo>
                    <a:pt x="1279623" y="1474756"/>
                  </a:lnTo>
                  <a:lnTo>
                    <a:pt x="1327346" y="1461297"/>
                  </a:lnTo>
                  <a:lnTo>
                    <a:pt x="1373873" y="1445984"/>
                  </a:lnTo>
                  <a:lnTo>
                    <a:pt x="1419128" y="1428874"/>
                  </a:lnTo>
                  <a:lnTo>
                    <a:pt x="1463040" y="1410024"/>
                  </a:lnTo>
                  <a:lnTo>
                    <a:pt x="1505531" y="1389493"/>
                  </a:lnTo>
                  <a:lnTo>
                    <a:pt x="1546530" y="1367338"/>
                  </a:lnTo>
                  <a:lnTo>
                    <a:pt x="1585962" y="1343618"/>
                  </a:lnTo>
                  <a:lnTo>
                    <a:pt x="1623752" y="1318388"/>
                  </a:lnTo>
                  <a:lnTo>
                    <a:pt x="1659826" y="1291709"/>
                  </a:lnTo>
                  <a:lnTo>
                    <a:pt x="1694110" y="1263636"/>
                  </a:lnTo>
                  <a:lnTo>
                    <a:pt x="1726531" y="1234228"/>
                  </a:lnTo>
                  <a:lnTo>
                    <a:pt x="1757013" y="1203542"/>
                  </a:lnTo>
                  <a:lnTo>
                    <a:pt x="1785483" y="1171636"/>
                  </a:lnTo>
                  <a:lnTo>
                    <a:pt x="1811866" y="1138569"/>
                  </a:lnTo>
                  <a:lnTo>
                    <a:pt x="1836089" y="1104396"/>
                  </a:lnTo>
                  <a:lnTo>
                    <a:pt x="1858077" y="1069177"/>
                  </a:lnTo>
                  <a:lnTo>
                    <a:pt x="1877755" y="1032969"/>
                  </a:lnTo>
                  <a:lnTo>
                    <a:pt x="1895051" y="995830"/>
                  </a:lnTo>
                  <a:lnTo>
                    <a:pt x="1909889" y="957817"/>
                  </a:lnTo>
                  <a:lnTo>
                    <a:pt x="1922196" y="918988"/>
                  </a:lnTo>
                  <a:lnTo>
                    <a:pt x="1931897" y="879400"/>
                  </a:lnTo>
                  <a:lnTo>
                    <a:pt x="1938918" y="839112"/>
                  </a:lnTo>
                  <a:lnTo>
                    <a:pt x="1943185" y="798181"/>
                  </a:lnTo>
                  <a:lnTo>
                    <a:pt x="1944624" y="756666"/>
                  </a:lnTo>
                  <a:lnTo>
                    <a:pt x="1943185" y="715144"/>
                  </a:lnTo>
                  <a:lnTo>
                    <a:pt x="1938918" y="674208"/>
                  </a:lnTo>
                  <a:lnTo>
                    <a:pt x="1931897" y="633915"/>
                  </a:lnTo>
                  <a:lnTo>
                    <a:pt x="1922196" y="594324"/>
                  </a:lnTo>
                  <a:lnTo>
                    <a:pt x="1909889" y="555492"/>
                  </a:lnTo>
                  <a:lnTo>
                    <a:pt x="1895051" y="517477"/>
                  </a:lnTo>
                  <a:lnTo>
                    <a:pt x="1877755" y="480336"/>
                  </a:lnTo>
                  <a:lnTo>
                    <a:pt x="1858077" y="444126"/>
                  </a:lnTo>
                  <a:lnTo>
                    <a:pt x="1836089" y="408907"/>
                  </a:lnTo>
                  <a:lnTo>
                    <a:pt x="1811866" y="374734"/>
                  </a:lnTo>
                  <a:lnTo>
                    <a:pt x="1785483" y="341667"/>
                  </a:lnTo>
                  <a:lnTo>
                    <a:pt x="1757013" y="309762"/>
                  </a:lnTo>
                  <a:lnTo>
                    <a:pt x="1726531" y="279077"/>
                  </a:lnTo>
                  <a:lnTo>
                    <a:pt x="1694110" y="249670"/>
                  </a:lnTo>
                  <a:lnTo>
                    <a:pt x="1659826" y="221599"/>
                  </a:lnTo>
                  <a:lnTo>
                    <a:pt x="1623752" y="194920"/>
                  </a:lnTo>
                  <a:lnTo>
                    <a:pt x="1585962" y="169693"/>
                  </a:lnTo>
                  <a:lnTo>
                    <a:pt x="1546530" y="145974"/>
                  </a:lnTo>
                  <a:lnTo>
                    <a:pt x="1505531" y="123822"/>
                  </a:lnTo>
                  <a:lnTo>
                    <a:pt x="1463040" y="103293"/>
                  </a:lnTo>
                  <a:lnTo>
                    <a:pt x="1419128" y="84445"/>
                  </a:lnTo>
                  <a:lnTo>
                    <a:pt x="1373873" y="67337"/>
                  </a:lnTo>
                  <a:lnTo>
                    <a:pt x="1327346" y="52026"/>
                  </a:lnTo>
                  <a:lnTo>
                    <a:pt x="1279623" y="38569"/>
                  </a:lnTo>
                  <a:lnTo>
                    <a:pt x="1230778" y="27024"/>
                  </a:lnTo>
                  <a:lnTo>
                    <a:pt x="1180884" y="17449"/>
                  </a:lnTo>
                  <a:lnTo>
                    <a:pt x="1130017" y="9901"/>
                  </a:lnTo>
                  <a:lnTo>
                    <a:pt x="1078249" y="4439"/>
                  </a:lnTo>
                  <a:lnTo>
                    <a:pt x="1025656" y="1119"/>
                  </a:lnTo>
                  <a:lnTo>
                    <a:pt x="9723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7471" y="5012436"/>
              <a:ext cx="1945005" cy="1513840"/>
            </a:xfrm>
            <a:custGeom>
              <a:avLst/>
              <a:gdLst/>
              <a:ahLst/>
              <a:cxnLst/>
              <a:rect l="l" t="t" r="r" b="b"/>
              <a:pathLst>
                <a:path w="1945004" h="1513840">
                  <a:moveTo>
                    <a:pt x="0" y="756666"/>
                  </a:moveTo>
                  <a:lnTo>
                    <a:pt x="1438" y="715144"/>
                  </a:lnTo>
                  <a:lnTo>
                    <a:pt x="5705" y="674208"/>
                  </a:lnTo>
                  <a:lnTo>
                    <a:pt x="12726" y="633915"/>
                  </a:lnTo>
                  <a:lnTo>
                    <a:pt x="22427" y="594324"/>
                  </a:lnTo>
                  <a:lnTo>
                    <a:pt x="34734" y="555492"/>
                  </a:lnTo>
                  <a:lnTo>
                    <a:pt x="49572" y="517477"/>
                  </a:lnTo>
                  <a:lnTo>
                    <a:pt x="66868" y="480336"/>
                  </a:lnTo>
                  <a:lnTo>
                    <a:pt x="86546" y="444126"/>
                  </a:lnTo>
                  <a:lnTo>
                    <a:pt x="108534" y="408907"/>
                  </a:lnTo>
                  <a:lnTo>
                    <a:pt x="132757" y="374734"/>
                  </a:lnTo>
                  <a:lnTo>
                    <a:pt x="159140" y="341667"/>
                  </a:lnTo>
                  <a:lnTo>
                    <a:pt x="187610" y="309762"/>
                  </a:lnTo>
                  <a:lnTo>
                    <a:pt x="218092" y="279077"/>
                  </a:lnTo>
                  <a:lnTo>
                    <a:pt x="250513" y="249670"/>
                  </a:lnTo>
                  <a:lnTo>
                    <a:pt x="284797" y="221599"/>
                  </a:lnTo>
                  <a:lnTo>
                    <a:pt x="320871" y="194920"/>
                  </a:lnTo>
                  <a:lnTo>
                    <a:pt x="358661" y="169693"/>
                  </a:lnTo>
                  <a:lnTo>
                    <a:pt x="398093" y="145974"/>
                  </a:lnTo>
                  <a:lnTo>
                    <a:pt x="439092" y="123822"/>
                  </a:lnTo>
                  <a:lnTo>
                    <a:pt x="481583" y="103293"/>
                  </a:lnTo>
                  <a:lnTo>
                    <a:pt x="525495" y="84445"/>
                  </a:lnTo>
                  <a:lnTo>
                    <a:pt x="570750" y="67337"/>
                  </a:lnTo>
                  <a:lnTo>
                    <a:pt x="617277" y="52026"/>
                  </a:lnTo>
                  <a:lnTo>
                    <a:pt x="665000" y="38569"/>
                  </a:lnTo>
                  <a:lnTo>
                    <a:pt x="713845" y="27024"/>
                  </a:lnTo>
                  <a:lnTo>
                    <a:pt x="763739" y="17449"/>
                  </a:lnTo>
                  <a:lnTo>
                    <a:pt x="814606" y="9901"/>
                  </a:lnTo>
                  <a:lnTo>
                    <a:pt x="866374" y="4439"/>
                  </a:lnTo>
                  <a:lnTo>
                    <a:pt x="918967" y="1119"/>
                  </a:lnTo>
                  <a:lnTo>
                    <a:pt x="972311" y="0"/>
                  </a:lnTo>
                  <a:lnTo>
                    <a:pt x="1025656" y="1119"/>
                  </a:lnTo>
                  <a:lnTo>
                    <a:pt x="1078249" y="4439"/>
                  </a:lnTo>
                  <a:lnTo>
                    <a:pt x="1130017" y="9901"/>
                  </a:lnTo>
                  <a:lnTo>
                    <a:pt x="1180884" y="17449"/>
                  </a:lnTo>
                  <a:lnTo>
                    <a:pt x="1230778" y="27024"/>
                  </a:lnTo>
                  <a:lnTo>
                    <a:pt x="1279623" y="38569"/>
                  </a:lnTo>
                  <a:lnTo>
                    <a:pt x="1327346" y="52026"/>
                  </a:lnTo>
                  <a:lnTo>
                    <a:pt x="1373873" y="67337"/>
                  </a:lnTo>
                  <a:lnTo>
                    <a:pt x="1419128" y="84445"/>
                  </a:lnTo>
                  <a:lnTo>
                    <a:pt x="1463040" y="103293"/>
                  </a:lnTo>
                  <a:lnTo>
                    <a:pt x="1505531" y="123822"/>
                  </a:lnTo>
                  <a:lnTo>
                    <a:pt x="1546530" y="145974"/>
                  </a:lnTo>
                  <a:lnTo>
                    <a:pt x="1585962" y="169693"/>
                  </a:lnTo>
                  <a:lnTo>
                    <a:pt x="1623752" y="194920"/>
                  </a:lnTo>
                  <a:lnTo>
                    <a:pt x="1659826" y="221599"/>
                  </a:lnTo>
                  <a:lnTo>
                    <a:pt x="1694110" y="249670"/>
                  </a:lnTo>
                  <a:lnTo>
                    <a:pt x="1726531" y="279077"/>
                  </a:lnTo>
                  <a:lnTo>
                    <a:pt x="1757013" y="309762"/>
                  </a:lnTo>
                  <a:lnTo>
                    <a:pt x="1785483" y="341667"/>
                  </a:lnTo>
                  <a:lnTo>
                    <a:pt x="1811866" y="374734"/>
                  </a:lnTo>
                  <a:lnTo>
                    <a:pt x="1836089" y="408907"/>
                  </a:lnTo>
                  <a:lnTo>
                    <a:pt x="1858077" y="444126"/>
                  </a:lnTo>
                  <a:lnTo>
                    <a:pt x="1877755" y="480336"/>
                  </a:lnTo>
                  <a:lnTo>
                    <a:pt x="1895051" y="517477"/>
                  </a:lnTo>
                  <a:lnTo>
                    <a:pt x="1909889" y="555492"/>
                  </a:lnTo>
                  <a:lnTo>
                    <a:pt x="1922196" y="594324"/>
                  </a:lnTo>
                  <a:lnTo>
                    <a:pt x="1931897" y="633915"/>
                  </a:lnTo>
                  <a:lnTo>
                    <a:pt x="1938918" y="674208"/>
                  </a:lnTo>
                  <a:lnTo>
                    <a:pt x="1943185" y="715144"/>
                  </a:lnTo>
                  <a:lnTo>
                    <a:pt x="1944624" y="756666"/>
                  </a:lnTo>
                  <a:lnTo>
                    <a:pt x="1943185" y="798181"/>
                  </a:lnTo>
                  <a:lnTo>
                    <a:pt x="1938918" y="839112"/>
                  </a:lnTo>
                  <a:lnTo>
                    <a:pt x="1931897" y="879400"/>
                  </a:lnTo>
                  <a:lnTo>
                    <a:pt x="1922196" y="918988"/>
                  </a:lnTo>
                  <a:lnTo>
                    <a:pt x="1909889" y="957817"/>
                  </a:lnTo>
                  <a:lnTo>
                    <a:pt x="1895051" y="995830"/>
                  </a:lnTo>
                  <a:lnTo>
                    <a:pt x="1877755" y="1032969"/>
                  </a:lnTo>
                  <a:lnTo>
                    <a:pt x="1858077" y="1069177"/>
                  </a:lnTo>
                  <a:lnTo>
                    <a:pt x="1836089" y="1104396"/>
                  </a:lnTo>
                  <a:lnTo>
                    <a:pt x="1811866" y="1138569"/>
                  </a:lnTo>
                  <a:lnTo>
                    <a:pt x="1785483" y="1171636"/>
                  </a:lnTo>
                  <a:lnTo>
                    <a:pt x="1757013" y="1203542"/>
                  </a:lnTo>
                  <a:lnTo>
                    <a:pt x="1726531" y="1234228"/>
                  </a:lnTo>
                  <a:lnTo>
                    <a:pt x="1694110" y="1263636"/>
                  </a:lnTo>
                  <a:lnTo>
                    <a:pt x="1659826" y="1291709"/>
                  </a:lnTo>
                  <a:lnTo>
                    <a:pt x="1623752" y="1318388"/>
                  </a:lnTo>
                  <a:lnTo>
                    <a:pt x="1585962" y="1343618"/>
                  </a:lnTo>
                  <a:lnTo>
                    <a:pt x="1546530" y="1367338"/>
                  </a:lnTo>
                  <a:lnTo>
                    <a:pt x="1505531" y="1389493"/>
                  </a:lnTo>
                  <a:lnTo>
                    <a:pt x="1463040" y="1410024"/>
                  </a:lnTo>
                  <a:lnTo>
                    <a:pt x="1419128" y="1428874"/>
                  </a:lnTo>
                  <a:lnTo>
                    <a:pt x="1373873" y="1445984"/>
                  </a:lnTo>
                  <a:lnTo>
                    <a:pt x="1327346" y="1461297"/>
                  </a:lnTo>
                  <a:lnTo>
                    <a:pt x="1279623" y="1474756"/>
                  </a:lnTo>
                  <a:lnTo>
                    <a:pt x="1230778" y="1486303"/>
                  </a:lnTo>
                  <a:lnTo>
                    <a:pt x="1180884" y="1495879"/>
                  </a:lnTo>
                  <a:lnTo>
                    <a:pt x="1130017" y="1503428"/>
                  </a:lnTo>
                  <a:lnTo>
                    <a:pt x="1078249" y="1508891"/>
                  </a:lnTo>
                  <a:lnTo>
                    <a:pt x="1025656" y="1512212"/>
                  </a:lnTo>
                  <a:lnTo>
                    <a:pt x="972311" y="1513332"/>
                  </a:lnTo>
                  <a:lnTo>
                    <a:pt x="918967" y="1512212"/>
                  </a:lnTo>
                  <a:lnTo>
                    <a:pt x="866374" y="1508891"/>
                  </a:lnTo>
                  <a:lnTo>
                    <a:pt x="814606" y="1503428"/>
                  </a:lnTo>
                  <a:lnTo>
                    <a:pt x="763739" y="1495879"/>
                  </a:lnTo>
                  <a:lnTo>
                    <a:pt x="713845" y="1486303"/>
                  </a:lnTo>
                  <a:lnTo>
                    <a:pt x="665000" y="1474756"/>
                  </a:lnTo>
                  <a:lnTo>
                    <a:pt x="617277" y="1461297"/>
                  </a:lnTo>
                  <a:lnTo>
                    <a:pt x="570750" y="1445984"/>
                  </a:lnTo>
                  <a:lnTo>
                    <a:pt x="525495" y="1428874"/>
                  </a:lnTo>
                  <a:lnTo>
                    <a:pt x="481584" y="1410024"/>
                  </a:lnTo>
                  <a:lnTo>
                    <a:pt x="439092" y="1389493"/>
                  </a:lnTo>
                  <a:lnTo>
                    <a:pt x="398093" y="1367338"/>
                  </a:lnTo>
                  <a:lnTo>
                    <a:pt x="358661" y="1343618"/>
                  </a:lnTo>
                  <a:lnTo>
                    <a:pt x="320871" y="1318388"/>
                  </a:lnTo>
                  <a:lnTo>
                    <a:pt x="284797" y="1291709"/>
                  </a:lnTo>
                  <a:lnTo>
                    <a:pt x="250513" y="1263636"/>
                  </a:lnTo>
                  <a:lnTo>
                    <a:pt x="218092" y="1234228"/>
                  </a:lnTo>
                  <a:lnTo>
                    <a:pt x="187610" y="1203542"/>
                  </a:lnTo>
                  <a:lnTo>
                    <a:pt x="159140" y="1171636"/>
                  </a:lnTo>
                  <a:lnTo>
                    <a:pt x="132757" y="1138569"/>
                  </a:lnTo>
                  <a:lnTo>
                    <a:pt x="108534" y="1104396"/>
                  </a:lnTo>
                  <a:lnTo>
                    <a:pt x="86546" y="1069177"/>
                  </a:lnTo>
                  <a:lnTo>
                    <a:pt x="66868" y="1032969"/>
                  </a:lnTo>
                  <a:lnTo>
                    <a:pt x="49572" y="995830"/>
                  </a:lnTo>
                  <a:lnTo>
                    <a:pt x="34734" y="957817"/>
                  </a:lnTo>
                  <a:lnTo>
                    <a:pt x="22427" y="918988"/>
                  </a:lnTo>
                  <a:lnTo>
                    <a:pt x="12726" y="879400"/>
                  </a:lnTo>
                  <a:lnTo>
                    <a:pt x="5705" y="839112"/>
                  </a:lnTo>
                  <a:lnTo>
                    <a:pt x="1438" y="798181"/>
                  </a:lnTo>
                  <a:lnTo>
                    <a:pt x="0" y="7566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40545" y="5013198"/>
              <a:ext cx="0" cy="1512570"/>
            </a:xfrm>
            <a:custGeom>
              <a:avLst/>
              <a:gdLst/>
              <a:ahLst/>
              <a:cxnLst/>
              <a:rect l="l" t="t" r="r" b="b"/>
              <a:pathLst>
                <a:path h="1512570">
                  <a:moveTo>
                    <a:pt x="0" y="0"/>
                  </a:moveTo>
                  <a:lnTo>
                    <a:pt x="0" y="1512163"/>
                  </a:lnTo>
                </a:path>
              </a:pathLst>
            </a:custGeom>
            <a:ln w="472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2563" y="1124712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323469" y="0"/>
                  </a:moveTo>
                  <a:lnTo>
                    <a:pt x="107823" y="0"/>
                  </a:lnTo>
                  <a:lnTo>
                    <a:pt x="107823" y="432053"/>
                  </a:lnTo>
                  <a:lnTo>
                    <a:pt x="0" y="432053"/>
                  </a:lnTo>
                  <a:lnTo>
                    <a:pt x="215646" y="647700"/>
                  </a:lnTo>
                  <a:lnTo>
                    <a:pt x="431291" y="432053"/>
                  </a:lnTo>
                  <a:lnTo>
                    <a:pt x="323469" y="432053"/>
                  </a:lnTo>
                  <a:lnTo>
                    <a:pt x="323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12563" y="1124712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0" y="432053"/>
                  </a:moveTo>
                  <a:lnTo>
                    <a:pt x="107823" y="432053"/>
                  </a:lnTo>
                  <a:lnTo>
                    <a:pt x="107823" y="0"/>
                  </a:lnTo>
                  <a:lnTo>
                    <a:pt x="323469" y="0"/>
                  </a:lnTo>
                  <a:lnTo>
                    <a:pt x="323469" y="432053"/>
                  </a:lnTo>
                  <a:lnTo>
                    <a:pt x="431291" y="432053"/>
                  </a:lnTo>
                  <a:lnTo>
                    <a:pt x="215646" y="647700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39255" y="1124712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324612" y="0"/>
                  </a:moveTo>
                  <a:lnTo>
                    <a:pt x="108204" y="0"/>
                  </a:lnTo>
                  <a:lnTo>
                    <a:pt x="108204" y="431291"/>
                  </a:lnTo>
                  <a:lnTo>
                    <a:pt x="0" y="431291"/>
                  </a:lnTo>
                  <a:lnTo>
                    <a:pt x="216408" y="647700"/>
                  </a:lnTo>
                  <a:lnTo>
                    <a:pt x="432816" y="431291"/>
                  </a:lnTo>
                  <a:lnTo>
                    <a:pt x="324612" y="431291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39255" y="1124712"/>
              <a:ext cx="433070" cy="647700"/>
            </a:xfrm>
            <a:custGeom>
              <a:avLst/>
              <a:gdLst/>
              <a:ahLst/>
              <a:cxnLst/>
              <a:rect l="l" t="t" r="r" b="b"/>
              <a:pathLst>
                <a:path w="433070" h="647700">
                  <a:moveTo>
                    <a:pt x="0" y="431291"/>
                  </a:moveTo>
                  <a:lnTo>
                    <a:pt x="108204" y="431291"/>
                  </a:lnTo>
                  <a:lnTo>
                    <a:pt x="108204" y="0"/>
                  </a:lnTo>
                  <a:lnTo>
                    <a:pt x="324612" y="0"/>
                  </a:lnTo>
                  <a:lnTo>
                    <a:pt x="324612" y="431291"/>
                  </a:lnTo>
                  <a:lnTo>
                    <a:pt x="432816" y="431291"/>
                  </a:lnTo>
                  <a:lnTo>
                    <a:pt x="216408" y="647700"/>
                  </a:lnTo>
                  <a:lnTo>
                    <a:pt x="0" y="431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879591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96155" y="1917192"/>
            <a:ext cx="1152525" cy="5765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0"/>
            <a:ext cx="3817620" cy="1557527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909698" y="3839717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01114" y="6184493"/>
            <a:ext cx="27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x2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59267" y="5380126"/>
            <a:ext cx="1396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7250" algn="l"/>
              </a:tabLst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F(s)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764919" y="45847"/>
            <a:ext cx="4053204" cy="1249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304925" marR="5080" indent="-1292860">
              <a:lnSpc>
                <a:spcPct val="100699"/>
              </a:lnSpc>
              <a:spcBef>
                <a:spcPts val="60"/>
              </a:spcBef>
            </a:pPr>
            <a:r>
              <a:rPr sz="4000" spc="-15" dirty="0">
                <a:solidFill>
                  <a:srgbClr val="000000"/>
                </a:solidFill>
              </a:rPr>
              <a:t>Activation</a:t>
            </a:r>
            <a:r>
              <a:rPr sz="4000" spc="-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function </a:t>
            </a:r>
            <a:r>
              <a:rPr sz="4000" spc="-89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output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4" y="2276855"/>
            <a:ext cx="3525012" cy="10805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693419"/>
            <a:ext cx="3491484" cy="1007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48383" y="3851147"/>
            <a:ext cx="3476625" cy="1027430"/>
            <a:chOff x="1548383" y="3851147"/>
            <a:chExt cx="3476625" cy="102743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527" y="3860291"/>
              <a:ext cx="3457955" cy="10088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52955" y="3855719"/>
              <a:ext cx="3467100" cy="1018540"/>
            </a:xfrm>
            <a:custGeom>
              <a:avLst/>
              <a:gdLst/>
              <a:ahLst/>
              <a:cxnLst/>
              <a:rect l="l" t="t" r="r" b="b"/>
              <a:pathLst>
                <a:path w="3467100" h="1018539">
                  <a:moveTo>
                    <a:pt x="0" y="1018031"/>
                  </a:moveTo>
                  <a:lnTo>
                    <a:pt x="3467100" y="1018031"/>
                  </a:lnTo>
                  <a:lnTo>
                    <a:pt x="3467100" y="0"/>
                  </a:lnTo>
                  <a:lnTo>
                    <a:pt x="0" y="0"/>
                  </a:lnTo>
                  <a:lnTo>
                    <a:pt x="0" y="10180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8311" y="2276855"/>
            <a:ext cx="3564636" cy="1080515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059168" y="1772411"/>
          <a:ext cx="3573145" cy="2107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Softplus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Tanh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7091171" y="755904"/>
            <a:ext cx="3515995" cy="954405"/>
            <a:chOff x="7091171" y="755904"/>
            <a:chExt cx="3515995" cy="95440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0315" y="765048"/>
              <a:ext cx="3497579" cy="9357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95743" y="760476"/>
              <a:ext cx="3507104" cy="944880"/>
            </a:xfrm>
            <a:custGeom>
              <a:avLst/>
              <a:gdLst/>
              <a:ahLst/>
              <a:cxnLst/>
              <a:rect l="l" t="t" r="r" b="b"/>
              <a:pathLst>
                <a:path w="3507104" h="944880">
                  <a:moveTo>
                    <a:pt x="0" y="944879"/>
                  </a:moveTo>
                  <a:lnTo>
                    <a:pt x="3506724" y="944879"/>
                  </a:lnTo>
                  <a:lnTo>
                    <a:pt x="3506724" y="0"/>
                  </a:lnTo>
                  <a:lnTo>
                    <a:pt x="0" y="0"/>
                  </a:lnTo>
                  <a:lnTo>
                    <a:pt x="0" y="944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12564" y="5228844"/>
            <a:ext cx="3023616" cy="1008888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15667" y="4922520"/>
          <a:ext cx="8208009" cy="131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7">
                <a:tc rowSpan="2">
                  <a:txBody>
                    <a:bodyPr/>
                    <a:lstStyle/>
                    <a:p>
                      <a:pPr marL="8216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solidFill>
                      <a:srgbClr val="8496A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Activation</a:t>
            </a:r>
            <a:r>
              <a:rPr spc="-35" dirty="0"/>
              <a:t> </a:t>
            </a:r>
            <a:r>
              <a:rPr dirty="0"/>
              <a:t>Function</a:t>
            </a:r>
            <a:r>
              <a:rPr spc="-20" dirty="0"/>
              <a:t> </a:t>
            </a:r>
            <a:r>
              <a:rPr dirty="0"/>
              <a:t>types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20239" y="1772411"/>
            <a:ext cx="2592705" cy="52451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ReLU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0239" y="3357371"/>
            <a:ext cx="2592705" cy="49403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Sigmoid/logistic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00600" y="6309359"/>
            <a:ext cx="2590800" cy="523240"/>
          </a:xfrm>
          <a:custGeom>
            <a:avLst/>
            <a:gdLst/>
            <a:ahLst/>
            <a:cxnLst/>
            <a:rect l="l" t="t" r="r" b="b"/>
            <a:pathLst>
              <a:path w="2590800" h="523240">
                <a:moveTo>
                  <a:pt x="2590800" y="0"/>
                </a:moveTo>
                <a:lnTo>
                  <a:pt x="0" y="0"/>
                </a:lnTo>
                <a:lnTo>
                  <a:pt x="0" y="522731"/>
                </a:lnTo>
                <a:lnTo>
                  <a:pt x="2590800" y="522731"/>
                </a:lnTo>
                <a:lnTo>
                  <a:pt x="2590800" y="0"/>
                </a:lnTo>
                <a:close/>
              </a:path>
            </a:pathLst>
          </a:custGeom>
          <a:solidFill>
            <a:srgbClr val="849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74334" y="6321044"/>
            <a:ext cx="1245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Softm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31735" y="3860291"/>
            <a:ext cx="3636264" cy="10805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22300"/>
            <a:ext cx="2219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0000"/>
                </a:solidFill>
              </a:rPr>
              <a:t>Neural</a:t>
            </a:r>
            <a:r>
              <a:rPr sz="4000" spc="-5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NN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697735" y="3063239"/>
            <a:ext cx="6563995" cy="3611879"/>
            <a:chOff x="1697735" y="3063239"/>
            <a:chExt cx="6563995" cy="3611879"/>
          </a:xfrm>
        </p:grpSpPr>
        <p:sp>
          <p:nvSpPr>
            <p:cNvPr id="4" name="object 4"/>
            <p:cNvSpPr/>
            <p:nvPr/>
          </p:nvSpPr>
          <p:spPr>
            <a:xfrm>
              <a:off x="1775459" y="3212591"/>
              <a:ext cx="1152525" cy="1009015"/>
            </a:xfrm>
            <a:custGeom>
              <a:avLst/>
              <a:gdLst/>
              <a:ahLst/>
              <a:cxnLst/>
              <a:rect l="l" t="t" r="r" b="b"/>
              <a:pathLst>
                <a:path w="1152525" h="1009014">
                  <a:moveTo>
                    <a:pt x="576071" y="0"/>
                  </a:moveTo>
                  <a:lnTo>
                    <a:pt x="523640" y="2061"/>
                  </a:lnTo>
                  <a:lnTo>
                    <a:pt x="472527" y="8125"/>
                  </a:lnTo>
                  <a:lnTo>
                    <a:pt x="422936" y="18016"/>
                  </a:lnTo>
                  <a:lnTo>
                    <a:pt x="375070" y="31554"/>
                  </a:lnTo>
                  <a:lnTo>
                    <a:pt x="329132" y="48562"/>
                  </a:lnTo>
                  <a:lnTo>
                    <a:pt x="285326" y="68862"/>
                  </a:lnTo>
                  <a:lnTo>
                    <a:pt x="243856" y="92275"/>
                  </a:lnTo>
                  <a:lnTo>
                    <a:pt x="204924" y="118625"/>
                  </a:lnTo>
                  <a:lnTo>
                    <a:pt x="168735" y="147732"/>
                  </a:lnTo>
                  <a:lnTo>
                    <a:pt x="135491" y="179420"/>
                  </a:lnTo>
                  <a:lnTo>
                    <a:pt x="105397" y="213509"/>
                  </a:lnTo>
                  <a:lnTo>
                    <a:pt x="78655" y="249823"/>
                  </a:lnTo>
                  <a:lnTo>
                    <a:pt x="55469" y="288182"/>
                  </a:lnTo>
                  <a:lnTo>
                    <a:pt x="36042" y="328410"/>
                  </a:lnTo>
                  <a:lnTo>
                    <a:pt x="20579" y="370328"/>
                  </a:lnTo>
                  <a:lnTo>
                    <a:pt x="9281" y="413758"/>
                  </a:lnTo>
                  <a:lnTo>
                    <a:pt x="2354" y="458523"/>
                  </a:lnTo>
                  <a:lnTo>
                    <a:pt x="0" y="504444"/>
                  </a:lnTo>
                  <a:lnTo>
                    <a:pt x="2354" y="550364"/>
                  </a:lnTo>
                  <a:lnTo>
                    <a:pt x="9281" y="595129"/>
                  </a:lnTo>
                  <a:lnTo>
                    <a:pt x="20579" y="638559"/>
                  </a:lnTo>
                  <a:lnTo>
                    <a:pt x="36042" y="680477"/>
                  </a:lnTo>
                  <a:lnTo>
                    <a:pt x="55469" y="720705"/>
                  </a:lnTo>
                  <a:lnTo>
                    <a:pt x="78655" y="759064"/>
                  </a:lnTo>
                  <a:lnTo>
                    <a:pt x="105397" y="795378"/>
                  </a:lnTo>
                  <a:lnTo>
                    <a:pt x="135491" y="829467"/>
                  </a:lnTo>
                  <a:lnTo>
                    <a:pt x="168735" y="861155"/>
                  </a:lnTo>
                  <a:lnTo>
                    <a:pt x="204924" y="890262"/>
                  </a:lnTo>
                  <a:lnTo>
                    <a:pt x="243856" y="916612"/>
                  </a:lnTo>
                  <a:lnTo>
                    <a:pt x="285326" y="940025"/>
                  </a:lnTo>
                  <a:lnTo>
                    <a:pt x="329132" y="960325"/>
                  </a:lnTo>
                  <a:lnTo>
                    <a:pt x="375070" y="977333"/>
                  </a:lnTo>
                  <a:lnTo>
                    <a:pt x="422936" y="990871"/>
                  </a:lnTo>
                  <a:lnTo>
                    <a:pt x="472527" y="1000762"/>
                  </a:lnTo>
                  <a:lnTo>
                    <a:pt x="523640" y="1006826"/>
                  </a:lnTo>
                  <a:lnTo>
                    <a:pt x="576071" y="1008888"/>
                  </a:lnTo>
                  <a:lnTo>
                    <a:pt x="628503" y="1006826"/>
                  </a:lnTo>
                  <a:lnTo>
                    <a:pt x="679616" y="1000762"/>
                  </a:lnTo>
                  <a:lnTo>
                    <a:pt x="729207" y="990871"/>
                  </a:lnTo>
                  <a:lnTo>
                    <a:pt x="777073" y="977333"/>
                  </a:lnTo>
                  <a:lnTo>
                    <a:pt x="823011" y="960325"/>
                  </a:lnTo>
                  <a:lnTo>
                    <a:pt x="866817" y="940025"/>
                  </a:lnTo>
                  <a:lnTo>
                    <a:pt x="908287" y="916612"/>
                  </a:lnTo>
                  <a:lnTo>
                    <a:pt x="947219" y="890262"/>
                  </a:lnTo>
                  <a:lnTo>
                    <a:pt x="983408" y="861155"/>
                  </a:lnTo>
                  <a:lnTo>
                    <a:pt x="1016652" y="829467"/>
                  </a:lnTo>
                  <a:lnTo>
                    <a:pt x="1046746" y="795378"/>
                  </a:lnTo>
                  <a:lnTo>
                    <a:pt x="1073488" y="759064"/>
                  </a:lnTo>
                  <a:lnTo>
                    <a:pt x="1096674" y="720705"/>
                  </a:lnTo>
                  <a:lnTo>
                    <a:pt x="1116101" y="680477"/>
                  </a:lnTo>
                  <a:lnTo>
                    <a:pt x="1131564" y="638559"/>
                  </a:lnTo>
                  <a:lnTo>
                    <a:pt x="1142862" y="595129"/>
                  </a:lnTo>
                  <a:lnTo>
                    <a:pt x="1149789" y="550364"/>
                  </a:lnTo>
                  <a:lnTo>
                    <a:pt x="1152144" y="504444"/>
                  </a:lnTo>
                  <a:lnTo>
                    <a:pt x="1149789" y="458523"/>
                  </a:lnTo>
                  <a:lnTo>
                    <a:pt x="1142862" y="413758"/>
                  </a:lnTo>
                  <a:lnTo>
                    <a:pt x="1131564" y="370328"/>
                  </a:lnTo>
                  <a:lnTo>
                    <a:pt x="1116101" y="328410"/>
                  </a:lnTo>
                  <a:lnTo>
                    <a:pt x="1096674" y="288182"/>
                  </a:lnTo>
                  <a:lnTo>
                    <a:pt x="1073488" y="249823"/>
                  </a:lnTo>
                  <a:lnTo>
                    <a:pt x="1046746" y="213509"/>
                  </a:lnTo>
                  <a:lnTo>
                    <a:pt x="1016652" y="179420"/>
                  </a:lnTo>
                  <a:lnTo>
                    <a:pt x="983408" y="147732"/>
                  </a:lnTo>
                  <a:lnTo>
                    <a:pt x="947219" y="118625"/>
                  </a:lnTo>
                  <a:lnTo>
                    <a:pt x="908287" y="92275"/>
                  </a:lnTo>
                  <a:lnTo>
                    <a:pt x="866817" y="68862"/>
                  </a:lnTo>
                  <a:lnTo>
                    <a:pt x="823011" y="48562"/>
                  </a:lnTo>
                  <a:lnTo>
                    <a:pt x="777073" y="31554"/>
                  </a:lnTo>
                  <a:lnTo>
                    <a:pt x="729207" y="18016"/>
                  </a:lnTo>
                  <a:lnTo>
                    <a:pt x="679616" y="8125"/>
                  </a:lnTo>
                  <a:lnTo>
                    <a:pt x="628503" y="2061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5459" y="3212591"/>
              <a:ext cx="1152525" cy="1009015"/>
            </a:xfrm>
            <a:custGeom>
              <a:avLst/>
              <a:gdLst/>
              <a:ahLst/>
              <a:cxnLst/>
              <a:rect l="l" t="t" r="r" b="b"/>
              <a:pathLst>
                <a:path w="1152525" h="1009014">
                  <a:moveTo>
                    <a:pt x="0" y="504444"/>
                  </a:moveTo>
                  <a:lnTo>
                    <a:pt x="2354" y="458523"/>
                  </a:lnTo>
                  <a:lnTo>
                    <a:pt x="9281" y="413758"/>
                  </a:lnTo>
                  <a:lnTo>
                    <a:pt x="20579" y="370328"/>
                  </a:lnTo>
                  <a:lnTo>
                    <a:pt x="36042" y="328410"/>
                  </a:lnTo>
                  <a:lnTo>
                    <a:pt x="55469" y="288182"/>
                  </a:lnTo>
                  <a:lnTo>
                    <a:pt x="78655" y="249823"/>
                  </a:lnTo>
                  <a:lnTo>
                    <a:pt x="105397" y="213509"/>
                  </a:lnTo>
                  <a:lnTo>
                    <a:pt x="135491" y="179420"/>
                  </a:lnTo>
                  <a:lnTo>
                    <a:pt x="168735" y="147732"/>
                  </a:lnTo>
                  <a:lnTo>
                    <a:pt x="204924" y="118625"/>
                  </a:lnTo>
                  <a:lnTo>
                    <a:pt x="243856" y="92275"/>
                  </a:lnTo>
                  <a:lnTo>
                    <a:pt x="285326" y="68862"/>
                  </a:lnTo>
                  <a:lnTo>
                    <a:pt x="329132" y="48562"/>
                  </a:lnTo>
                  <a:lnTo>
                    <a:pt x="375070" y="31554"/>
                  </a:lnTo>
                  <a:lnTo>
                    <a:pt x="422936" y="18016"/>
                  </a:lnTo>
                  <a:lnTo>
                    <a:pt x="472527" y="8125"/>
                  </a:lnTo>
                  <a:lnTo>
                    <a:pt x="523640" y="2061"/>
                  </a:lnTo>
                  <a:lnTo>
                    <a:pt x="576071" y="0"/>
                  </a:lnTo>
                  <a:lnTo>
                    <a:pt x="628503" y="2061"/>
                  </a:lnTo>
                  <a:lnTo>
                    <a:pt x="679616" y="8125"/>
                  </a:lnTo>
                  <a:lnTo>
                    <a:pt x="729207" y="18016"/>
                  </a:lnTo>
                  <a:lnTo>
                    <a:pt x="777073" y="31554"/>
                  </a:lnTo>
                  <a:lnTo>
                    <a:pt x="823011" y="48562"/>
                  </a:lnTo>
                  <a:lnTo>
                    <a:pt x="866817" y="68862"/>
                  </a:lnTo>
                  <a:lnTo>
                    <a:pt x="908287" y="92275"/>
                  </a:lnTo>
                  <a:lnTo>
                    <a:pt x="947219" y="118625"/>
                  </a:lnTo>
                  <a:lnTo>
                    <a:pt x="983408" y="147732"/>
                  </a:lnTo>
                  <a:lnTo>
                    <a:pt x="1016652" y="179420"/>
                  </a:lnTo>
                  <a:lnTo>
                    <a:pt x="1046746" y="213509"/>
                  </a:lnTo>
                  <a:lnTo>
                    <a:pt x="1073488" y="249823"/>
                  </a:lnTo>
                  <a:lnTo>
                    <a:pt x="1096674" y="288182"/>
                  </a:lnTo>
                  <a:lnTo>
                    <a:pt x="1116101" y="328410"/>
                  </a:lnTo>
                  <a:lnTo>
                    <a:pt x="1131564" y="370328"/>
                  </a:lnTo>
                  <a:lnTo>
                    <a:pt x="1142862" y="413758"/>
                  </a:lnTo>
                  <a:lnTo>
                    <a:pt x="1149789" y="458523"/>
                  </a:lnTo>
                  <a:lnTo>
                    <a:pt x="1152144" y="504444"/>
                  </a:lnTo>
                  <a:lnTo>
                    <a:pt x="1149789" y="550364"/>
                  </a:lnTo>
                  <a:lnTo>
                    <a:pt x="1142862" y="595129"/>
                  </a:lnTo>
                  <a:lnTo>
                    <a:pt x="1131564" y="638559"/>
                  </a:lnTo>
                  <a:lnTo>
                    <a:pt x="1116101" y="680477"/>
                  </a:lnTo>
                  <a:lnTo>
                    <a:pt x="1096674" y="720705"/>
                  </a:lnTo>
                  <a:lnTo>
                    <a:pt x="1073488" y="759064"/>
                  </a:lnTo>
                  <a:lnTo>
                    <a:pt x="1046746" y="795378"/>
                  </a:lnTo>
                  <a:lnTo>
                    <a:pt x="1016652" y="829467"/>
                  </a:lnTo>
                  <a:lnTo>
                    <a:pt x="983408" y="861155"/>
                  </a:lnTo>
                  <a:lnTo>
                    <a:pt x="947219" y="890262"/>
                  </a:lnTo>
                  <a:lnTo>
                    <a:pt x="908287" y="916612"/>
                  </a:lnTo>
                  <a:lnTo>
                    <a:pt x="866817" y="940025"/>
                  </a:lnTo>
                  <a:lnTo>
                    <a:pt x="823011" y="960325"/>
                  </a:lnTo>
                  <a:lnTo>
                    <a:pt x="777073" y="977333"/>
                  </a:lnTo>
                  <a:lnTo>
                    <a:pt x="729207" y="990871"/>
                  </a:lnTo>
                  <a:lnTo>
                    <a:pt x="679616" y="1000762"/>
                  </a:lnTo>
                  <a:lnTo>
                    <a:pt x="628503" y="1006826"/>
                  </a:lnTo>
                  <a:lnTo>
                    <a:pt x="576071" y="1008888"/>
                  </a:lnTo>
                  <a:lnTo>
                    <a:pt x="523640" y="1006826"/>
                  </a:lnTo>
                  <a:lnTo>
                    <a:pt x="472527" y="1000762"/>
                  </a:lnTo>
                  <a:lnTo>
                    <a:pt x="422936" y="990871"/>
                  </a:lnTo>
                  <a:lnTo>
                    <a:pt x="375070" y="977333"/>
                  </a:lnTo>
                  <a:lnTo>
                    <a:pt x="329132" y="960325"/>
                  </a:lnTo>
                  <a:lnTo>
                    <a:pt x="285326" y="940025"/>
                  </a:lnTo>
                  <a:lnTo>
                    <a:pt x="243856" y="916612"/>
                  </a:lnTo>
                  <a:lnTo>
                    <a:pt x="204924" y="890262"/>
                  </a:lnTo>
                  <a:lnTo>
                    <a:pt x="168735" y="861155"/>
                  </a:lnTo>
                  <a:lnTo>
                    <a:pt x="135491" y="829467"/>
                  </a:lnTo>
                  <a:lnTo>
                    <a:pt x="105397" y="795378"/>
                  </a:lnTo>
                  <a:lnTo>
                    <a:pt x="78655" y="759064"/>
                  </a:lnTo>
                  <a:lnTo>
                    <a:pt x="55469" y="720705"/>
                  </a:lnTo>
                  <a:lnTo>
                    <a:pt x="36042" y="680477"/>
                  </a:lnTo>
                  <a:lnTo>
                    <a:pt x="20579" y="638559"/>
                  </a:lnTo>
                  <a:lnTo>
                    <a:pt x="9281" y="595129"/>
                  </a:lnTo>
                  <a:lnTo>
                    <a:pt x="2354" y="550364"/>
                  </a:lnTo>
                  <a:lnTo>
                    <a:pt x="0" y="50444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5819" y="3069335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576071" y="0"/>
                  </a:moveTo>
                  <a:lnTo>
                    <a:pt x="523640" y="2058"/>
                  </a:lnTo>
                  <a:lnTo>
                    <a:pt x="472527" y="8116"/>
                  </a:lnTo>
                  <a:lnTo>
                    <a:pt x="422936" y="17995"/>
                  </a:lnTo>
                  <a:lnTo>
                    <a:pt x="375070" y="31516"/>
                  </a:lnTo>
                  <a:lnTo>
                    <a:pt x="329132" y="48503"/>
                  </a:lnTo>
                  <a:lnTo>
                    <a:pt x="285326" y="68777"/>
                  </a:lnTo>
                  <a:lnTo>
                    <a:pt x="243856" y="92160"/>
                  </a:lnTo>
                  <a:lnTo>
                    <a:pt x="204924" y="118474"/>
                  </a:lnTo>
                  <a:lnTo>
                    <a:pt x="168735" y="147542"/>
                  </a:lnTo>
                  <a:lnTo>
                    <a:pt x="135491" y="179184"/>
                  </a:lnTo>
                  <a:lnTo>
                    <a:pt x="105397" y="213225"/>
                  </a:lnTo>
                  <a:lnTo>
                    <a:pt x="78655" y="249484"/>
                  </a:lnTo>
                  <a:lnTo>
                    <a:pt x="55469" y="287785"/>
                  </a:lnTo>
                  <a:lnTo>
                    <a:pt x="36042" y="327949"/>
                  </a:lnTo>
                  <a:lnTo>
                    <a:pt x="20579" y="369799"/>
                  </a:lnTo>
                  <a:lnTo>
                    <a:pt x="9281" y="413156"/>
                  </a:lnTo>
                  <a:lnTo>
                    <a:pt x="2354" y="457843"/>
                  </a:lnTo>
                  <a:lnTo>
                    <a:pt x="0" y="503681"/>
                  </a:lnTo>
                  <a:lnTo>
                    <a:pt x="2354" y="549520"/>
                  </a:lnTo>
                  <a:lnTo>
                    <a:pt x="9281" y="594207"/>
                  </a:lnTo>
                  <a:lnTo>
                    <a:pt x="20579" y="637564"/>
                  </a:lnTo>
                  <a:lnTo>
                    <a:pt x="36042" y="679414"/>
                  </a:lnTo>
                  <a:lnTo>
                    <a:pt x="55469" y="719578"/>
                  </a:lnTo>
                  <a:lnTo>
                    <a:pt x="78655" y="757879"/>
                  </a:lnTo>
                  <a:lnTo>
                    <a:pt x="105397" y="794138"/>
                  </a:lnTo>
                  <a:lnTo>
                    <a:pt x="135491" y="828179"/>
                  </a:lnTo>
                  <a:lnTo>
                    <a:pt x="168735" y="859821"/>
                  </a:lnTo>
                  <a:lnTo>
                    <a:pt x="204924" y="888889"/>
                  </a:lnTo>
                  <a:lnTo>
                    <a:pt x="243856" y="915203"/>
                  </a:lnTo>
                  <a:lnTo>
                    <a:pt x="285326" y="938586"/>
                  </a:lnTo>
                  <a:lnTo>
                    <a:pt x="329132" y="958860"/>
                  </a:lnTo>
                  <a:lnTo>
                    <a:pt x="375070" y="975847"/>
                  </a:lnTo>
                  <a:lnTo>
                    <a:pt x="422936" y="989368"/>
                  </a:lnTo>
                  <a:lnTo>
                    <a:pt x="472527" y="999247"/>
                  </a:lnTo>
                  <a:lnTo>
                    <a:pt x="523640" y="1005305"/>
                  </a:lnTo>
                  <a:lnTo>
                    <a:pt x="576071" y="1007363"/>
                  </a:lnTo>
                  <a:lnTo>
                    <a:pt x="628503" y="1005305"/>
                  </a:lnTo>
                  <a:lnTo>
                    <a:pt x="679616" y="999247"/>
                  </a:lnTo>
                  <a:lnTo>
                    <a:pt x="729207" y="989368"/>
                  </a:lnTo>
                  <a:lnTo>
                    <a:pt x="777073" y="975847"/>
                  </a:lnTo>
                  <a:lnTo>
                    <a:pt x="823011" y="958860"/>
                  </a:lnTo>
                  <a:lnTo>
                    <a:pt x="866817" y="938586"/>
                  </a:lnTo>
                  <a:lnTo>
                    <a:pt x="908287" y="915203"/>
                  </a:lnTo>
                  <a:lnTo>
                    <a:pt x="947219" y="888889"/>
                  </a:lnTo>
                  <a:lnTo>
                    <a:pt x="983408" y="859821"/>
                  </a:lnTo>
                  <a:lnTo>
                    <a:pt x="1016652" y="828179"/>
                  </a:lnTo>
                  <a:lnTo>
                    <a:pt x="1046746" y="794138"/>
                  </a:lnTo>
                  <a:lnTo>
                    <a:pt x="1073488" y="757879"/>
                  </a:lnTo>
                  <a:lnTo>
                    <a:pt x="1096674" y="719578"/>
                  </a:lnTo>
                  <a:lnTo>
                    <a:pt x="1116101" y="679414"/>
                  </a:lnTo>
                  <a:lnTo>
                    <a:pt x="1131564" y="637564"/>
                  </a:lnTo>
                  <a:lnTo>
                    <a:pt x="1142862" y="594207"/>
                  </a:lnTo>
                  <a:lnTo>
                    <a:pt x="1149789" y="549520"/>
                  </a:lnTo>
                  <a:lnTo>
                    <a:pt x="1152143" y="503681"/>
                  </a:lnTo>
                  <a:lnTo>
                    <a:pt x="1149789" y="457843"/>
                  </a:lnTo>
                  <a:lnTo>
                    <a:pt x="1142862" y="413156"/>
                  </a:lnTo>
                  <a:lnTo>
                    <a:pt x="1131564" y="369799"/>
                  </a:lnTo>
                  <a:lnTo>
                    <a:pt x="1116101" y="327949"/>
                  </a:lnTo>
                  <a:lnTo>
                    <a:pt x="1096674" y="287785"/>
                  </a:lnTo>
                  <a:lnTo>
                    <a:pt x="1073488" y="249484"/>
                  </a:lnTo>
                  <a:lnTo>
                    <a:pt x="1046746" y="213225"/>
                  </a:lnTo>
                  <a:lnTo>
                    <a:pt x="1016652" y="179184"/>
                  </a:lnTo>
                  <a:lnTo>
                    <a:pt x="983408" y="147542"/>
                  </a:lnTo>
                  <a:lnTo>
                    <a:pt x="947219" y="118474"/>
                  </a:lnTo>
                  <a:lnTo>
                    <a:pt x="908287" y="92160"/>
                  </a:lnTo>
                  <a:lnTo>
                    <a:pt x="866817" y="68777"/>
                  </a:lnTo>
                  <a:lnTo>
                    <a:pt x="823011" y="48503"/>
                  </a:lnTo>
                  <a:lnTo>
                    <a:pt x="777073" y="31516"/>
                  </a:lnTo>
                  <a:lnTo>
                    <a:pt x="729207" y="17995"/>
                  </a:lnTo>
                  <a:lnTo>
                    <a:pt x="679616" y="8116"/>
                  </a:lnTo>
                  <a:lnTo>
                    <a:pt x="628503" y="2058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5819" y="3069335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0" y="503681"/>
                  </a:moveTo>
                  <a:lnTo>
                    <a:pt x="2354" y="457843"/>
                  </a:lnTo>
                  <a:lnTo>
                    <a:pt x="9281" y="413156"/>
                  </a:lnTo>
                  <a:lnTo>
                    <a:pt x="20579" y="369799"/>
                  </a:lnTo>
                  <a:lnTo>
                    <a:pt x="36042" y="327949"/>
                  </a:lnTo>
                  <a:lnTo>
                    <a:pt x="55469" y="287785"/>
                  </a:lnTo>
                  <a:lnTo>
                    <a:pt x="78655" y="249484"/>
                  </a:lnTo>
                  <a:lnTo>
                    <a:pt x="105397" y="213225"/>
                  </a:lnTo>
                  <a:lnTo>
                    <a:pt x="135491" y="179184"/>
                  </a:lnTo>
                  <a:lnTo>
                    <a:pt x="168735" y="147542"/>
                  </a:lnTo>
                  <a:lnTo>
                    <a:pt x="204924" y="118474"/>
                  </a:lnTo>
                  <a:lnTo>
                    <a:pt x="243856" y="92160"/>
                  </a:lnTo>
                  <a:lnTo>
                    <a:pt x="285326" y="68777"/>
                  </a:lnTo>
                  <a:lnTo>
                    <a:pt x="329132" y="48503"/>
                  </a:lnTo>
                  <a:lnTo>
                    <a:pt x="375070" y="31516"/>
                  </a:lnTo>
                  <a:lnTo>
                    <a:pt x="422936" y="17995"/>
                  </a:lnTo>
                  <a:lnTo>
                    <a:pt x="472527" y="8116"/>
                  </a:lnTo>
                  <a:lnTo>
                    <a:pt x="523640" y="2058"/>
                  </a:lnTo>
                  <a:lnTo>
                    <a:pt x="576071" y="0"/>
                  </a:lnTo>
                  <a:lnTo>
                    <a:pt x="628503" y="2058"/>
                  </a:lnTo>
                  <a:lnTo>
                    <a:pt x="679616" y="8116"/>
                  </a:lnTo>
                  <a:lnTo>
                    <a:pt x="729207" y="17995"/>
                  </a:lnTo>
                  <a:lnTo>
                    <a:pt x="777073" y="31516"/>
                  </a:lnTo>
                  <a:lnTo>
                    <a:pt x="823011" y="48503"/>
                  </a:lnTo>
                  <a:lnTo>
                    <a:pt x="866817" y="68777"/>
                  </a:lnTo>
                  <a:lnTo>
                    <a:pt x="908287" y="92160"/>
                  </a:lnTo>
                  <a:lnTo>
                    <a:pt x="947219" y="118474"/>
                  </a:lnTo>
                  <a:lnTo>
                    <a:pt x="983408" y="147542"/>
                  </a:lnTo>
                  <a:lnTo>
                    <a:pt x="1016652" y="179184"/>
                  </a:lnTo>
                  <a:lnTo>
                    <a:pt x="1046746" y="213225"/>
                  </a:lnTo>
                  <a:lnTo>
                    <a:pt x="1073488" y="249484"/>
                  </a:lnTo>
                  <a:lnTo>
                    <a:pt x="1096674" y="287785"/>
                  </a:lnTo>
                  <a:lnTo>
                    <a:pt x="1116101" y="327949"/>
                  </a:lnTo>
                  <a:lnTo>
                    <a:pt x="1131564" y="369799"/>
                  </a:lnTo>
                  <a:lnTo>
                    <a:pt x="1142862" y="413156"/>
                  </a:lnTo>
                  <a:lnTo>
                    <a:pt x="1149789" y="457843"/>
                  </a:lnTo>
                  <a:lnTo>
                    <a:pt x="1152143" y="503681"/>
                  </a:lnTo>
                  <a:lnTo>
                    <a:pt x="1149789" y="549520"/>
                  </a:lnTo>
                  <a:lnTo>
                    <a:pt x="1142862" y="594207"/>
                  </a:lnTo>
                  <a:lnTo>
                    <a:pt x="1131564" y="637564"/>
                  </a:lnTo>
                  <a:lnTo>
                    <a:pt x="1116101" y="679414"/>
                  </a:lnTo>
                  <a:lnTo>
                    <a:pt x="1096674" y="719578"/>
                  </a:lnTo>
                  <a:lnTo>
                    <a:pt x="1073488" y="757879"/>
                  </a:lnTo>
                  <a:lnTo>
                    <a:pt x="1046746" y="794138"/>
                  </a:lnTo>
                  <a:lnTo>
                    <a:pt x="1016652" y="828179"/>
                  </a:lnTo>
                  <a:lnTo>
                    <a:pt x="983408" y="859821"/>
                  </a:lnTo>
                  <a:lnTo>
                    <a:pt x="947219" y="888889"/>
                  </a:lnTo>
                  <a:lnTo>
                    <a:pt x="908287" y="915203"/>
                  </a:lnTo>
                  <a:lnTo>
                    <a:pt x="866817" y="938586"/>
                  </a:lnTo>
                  <a:lnTo>
                    <a:pt x="823011" y="958860"/>
                  </a:lnTo>
                  <a:lnTo>
                    <a:pt x="777073" y="975847"/>
                  </a:lnTo>
                  <a:lnTo>
                    <a:pt x="729207" y="989368"/>
                  </a:lnTo>
                  <a:lnTo>
                    <a:pt x="679616" y="999247"/>
                  </a:lnTo>
                  <a:lnTo>
                    <a:pt x="628503" y="1005305"/>
                  </a:lnTo>
                  <a:lnTo>
                    <a:pt x="576071" y="1007363"/>
                  </a:lnTo>
                  <a:lnTo>
                    <a:pt x="523640" y="1005305"/>
                  </a:lnTo>
                  <a:lnTo>
                    <a:pt x="472527" y="999247"/>
                  </a:lnTo>
                  <a:lnTo>
                    <a:pt x="422936" y="989368"/>
                  </a:lnTo>
                  <a:lnTo>
                    <a:pt x="375070" y="975847"/>
                  </a:lnTo>
                  <a:lnTo>
                    <a:pt x="329132" y="958860"/>
                  </a:lnTo>
                  <a:lnTo>
                    <a:pt x="285326" y="938586"/>
                  </a:lnTo>
                  <a:lnTo>
                    <a:pt x="243856" y="915203"/>
                  </a:lnTo>
                  <a:lnTo>
                    <a:pt x="204924" y="888889"/>
                  </a:lnTo>
                  <a:lnTo>
                    <a:pt x="168735" y="859821"/>
                  </a:lnTo>
                  <a:lnTo>
                    <a:pt x="135491" y="828179"/>
                  </a:lnTo>
                  <a:lnTo>
                    <a:pt x="105397" y="794138"/>
                  </a:lnTo>
                  <a:lnTo>
                    <a:pt x="78655" y="757879"/>
                  </a:lnTo>
                  <a:lnTo>
                    <a:pt x="55469" y="719578"/>
                  </a:lnTo>
                  <a:lnTo>
                    <a:pt x="36042" y="679414"/>
                  </a:lnTo>
                  <a:lnTo>
                    <a:pt x="20579" y="637564"/>
                  </a:lnTo>
                  <a:lnTo>
                    <a:pt x="9281" y="594207"/>
                  </a:lnTo>
                  <a:lnTo>
                    <a:pt x="2354" y="549520"/>
                  </a:lnTo>
                  <a:lnTo>
                    <a:pt x="0" y="50368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6714" y="3494355"/>
              <a:ext cx="1730375" cy="243204"/>
            </a:xfrm>
            <a:custGeom>
              <a:avLst/>
              <a:gdLst/>
              <a:ahLst/>
              <a:cxnLst/>
              <a:rect l="l" t="t" r="r" b="b"/>
              <a:pathLst>
                <a:path w="1730375" h="243204">
                  <a:moveTo>
                    <a:pt x="1611593" y="67853"/>
                  </a:moveTo>
                  <a:lnTo>
                    <a:pt x="0" y="202233"/>
                  </a:lnTo>
                  <a:lnTo>
                    <a:pt x="3302" y="243127"/>
                  </a:lnTo>
                  <a:lnTo>
                    <a:pt x="1615177" y="108855"/>
                  </a:lnTo>
                  <a:lnTo>
                    <a:pt x="1648525" y="85464"/>
                  </a:lnTo>
                  <a:lnTo>
                    <a:pt x="1611593" y="67853"/>
                  </a:lnTo>
                  <a:close/>
                </a:path>
                <a:path w="1730375" h="243204">
                  <a:moveTo>
                    <a:pt x="1694029" y="61517"/>
                  </a:moveTo>
                  <a:lnTo>
                    <a:pt x="1687576" y="61517"/>
                  </a:lnTo>
                  <a:lnTo>
                    <a:pt x="1691005" y="102538"/>
                  </a:lnTo>
                  <a:lnTo>
                    <a:pt x="1615177" y="108855"/>
                  </a:lnTo>
                  <a:lnTo>
                    <a:pt x="1560449" y="147242"/>
                  </a:lnTo>
                  <a:lnTo>
                    <a:pt x="1554779" y="153136"/>
                  </a:lnTo>
                  <a:lnTo>
                    <a:pt x="1551955" y="160482"/>
                  </a:lnTo>
                  <a:lnTo>
                    <a:pt x="1552108" y="168352"/>
                  </a:lnTo>
                  <a:lnTo>
                    <a:pt x="1555369" y="175817"/>
                  </a:lnTo>
                  <a:lnTo>
                    <a:pt x="1561264" y="181486"/>
                  </a:lnTo>
                  <a:lnTo>
                    <a:pt x="1568624" y="184310"/>
                  </a:lnTo>
                  <a:lnTo>
                    <a:pt x="1576532" y="184157"/>
                  </a:lnTo>
                  <a:lnTo>
                    <a:pt x="1584071" y="180897"/>
                  </a:lnTo>
                  <a:lnTo>
                    <a:pt x="1729994" y="78662"/>
                  </a:lnTo>
                  <a:lnTo>
                    <a:pt x="1694029" y="61517"/>
                  </a:lnTo>
                  <a:close/>
                </a:path>
                <a:path w="1730375" h="243204">
                  <a:moveTo>
                    <a:pt x="1648525" y="85464"/>
                  </a:moveTo>
                  <a:lnTo>
                    <a:pt x="1615177" y="108855"/>
                  </a:lnTo>
                  <a:lnTo>
                    <a:pt x="1691005" y="102538"/>
                  </a:lnTo>
                  <a:lnTo>
                    <a:pt x="1690845" y="100633"/>
                  </a:lnTo>
                  <a:lnTo>
                    <a:pt x="1680337" y="100633"/>
                  </a:lnTo>
                  <a:lnTo>
                    <a:pt x="1648525" y="85464"/>
                  </a:lnTo>
                  <a:close/>
                </a:path>
                <a:path w="1730375" h="243204">
                  <a:moveTo>
                    <a:pt x="1677415" y="65200"/>
                  </a:moveTo>
                  <a:lnTo>
                    <a:pt x="1648525" y="85464"/>
                  </a:lnTo>
                  <a:lnTo>
                    <a:pt x="1680337" y="100633"/>
                  </a:lnTo>
                  <a:lnTo>
                    <a:pt x="1677415" y="65200"/>
                  </a:lnTo>
                  <a:close/>
                </a:path>
                <a:path w="1730375" h="243204">
                  <a:moveTo>
                    <a:pt x="1687883" y="65200"/>
                  </a:moveTo>
                  <a:lnTo>
                    <a:pt x="1677415" y="65200"/>
                  </a:lnTo>
                  <a:lnTo>
                    <a:pt x="1680337" y="100633"/>
                  </a:lnTo>
                  <a:lnTo>
                    <a:pt x="1690845" y="100633"/>
                  </a:lnTo>
                  <a:lnTo>
                    <a:pt x="1687883" y="65200"/>
                  </a:lnTo>
                  <a:close/>
                </a:path>
                <a:path w="1730375" h="243204">
                  <a:moveTo>
                    <a:pt x="1687576" y="61517"/>
                  </a:moveTo>
                  <a:lnTo>
                    <a:pt x="1611593" y="67853"/>
                  </a:lnTo>
                  <a:lnTo>
                    <a:pt x="1648525" y="85464"/>
                  </a:lnTo>
                  <a:lnTo>
                    <a:pt x="1677415" y="65200"/>
                  </a:lnTo>
                  <a:lnTo>
                    <a:pt x="1687883" y="65200"/>
                  </a:lnTo>
                  <a:lnTo>
                    <a:pt x="1687576" y="61517"/>
                  </a:lnTo>
                  <a:close/>
                </a:path>
                <a:path w="1730375" h="243204">
                  <a:moveTo>
                    <a:pt x="1561155" y="0"/>
                  </a:moveTo>
                  <a:lnTo>
                    <a:pt x="1553368" y="1176"/>
                  </a:lnTo>
                  <a:lnTo>
                    <a:pt x="1546582" y="5187"/>
                  </a:lnTo>
                  <a:lnTo>
                    <a:pt x="1541652" y="11733"/>
                  </a:lnTo>
                  <a:lnTo>
                    <a:pt x="1539698" y="19609"/>
                  </a:lnTo>
                  <a:lnTo>
                    <a:pt x="1540875" y="27402"/>
                  </a:lnTo>
                  <a:lnTo>
                    <a:pt x="1544885" y="34218"/>
                  </a:lnTo>
                  <a:lnTo>
                    <a:pt x="1551432" y="39165"/>
                  </a:lnTo>
                  <a:lnTo>
                    <a:pt x="1611593" y="67853"/>
                  </a:lnTo>
                  <a:lnTo>
                    <a:pt x="1687576" y="61517"/>
                  </a:lnTo>
                  <a:lnTo>
                    <a:pt x="1694029" y="61517"/>
                  </a:lnTo>
                  <a:lnTo>
                    <a:pt x="1569085" y="1954"/>
                  </a:lnTo>
                  <a:lnTo>
                    <a:pt x="1561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4191" y="4364736"/>
              <a:ext cx="1152525" cy="1009015"/>
            </a:xfrm>
            <a:custGeom>
              <a:avLst/>
              <a:gdLst/>
              <a:ahLst/>
              <a:cxnLst/>
              <a:rect l="l" t="t" r="r" b="b"/>
              <a:pathLst>
                <a:path w="1152525" h="1009014">
                  <a:moveTo>
                    <a:pt x="576072" y="0"/>
                  </a:moveTo>
                  <a:lnTo>
                    <a:pt x="523640" y="2061"/>
                  </a:lnTo>
                  <a:lnTo>
                    <a:pt x="472527" y="8125"/>
                  </a:lnTo>
                  <a:lnTo>
                    <a:pt x="422936" y="18016"/>
                  </a:lnTo>
                  <a:lnTo>
                    <a:pt x="375070" y="31554"/>
                  </a:lnTo>
                  <a:lnTo>
                    <a:pt x="329132" y="48562"/>
                  </a:lnTo>
                  <a:lnTo>
                    <a:pt x="285326" y="68862"/>
                  </a:lnTo>
                  <a:lnTo>
                    <a:pt x="243856" y="92275"/>
                  </a:lnTo>
                  <a:lnTo>
                    <a:pt x="204924" y="118625"/>
                  </a:lnTo>
                  <a:lnTo>
                    <a:pt x="168735" y="147732"/>
                  </a:lnTo>
                  <a:lnTo>
                    <a:pt x="135491" y="179420"/>
                  </a:lnTo>
                  <a:lnTo>
                    <a:pt x="105397" y="213509"/>
                  </a:lnTo>
                  <a:lnTo>
                    <a:pt x="78655" y="249823"/>
                  </a:lnTo>
                  <a:lnTo>
                    <a:pt x="55469" y="288182"/>
                  </a:lnTo>
                  <a:lnTo>
                    <a:pt x="36042" y="328410"/>
                  </a:lnTo>
                  <a:lnTo>
                    <a:pt x="20579" y="370328"/>
                  </a:lnTo>
                  <a:lnTo>
                    <a:pt x="9281" y="413758"/>
                  </a:lnTo>
                  <a:lnTo>
                    <a:pt x="2354" y="458523"/>
                  </a:lnTo>
                  <a:lnTo>
                    <a:pt x="0" y="504444"/>
                  </a:lnTo>
                  <a:lnTo>
                    <a:pt x="2354" y="550364"/>
                  </a:lnTo>
                  <a:lnTo>
                    <a:pt x="9281" y="595129"/>
                  </a:lnTo>
                  <a:lnTo>
                    <a:pt x="20579" y="638559"/>
                  </a:lnTo>
                  <a:lnTo>
                    <a:pt x="36042" y="680477"/>
                  </a:lnTo>
                  <a:lnTo>
                    <a:pt x="55469" y="720705"/>
                  </a:lnTo>
                  <a:lnTo>
                    <a:pt x="78655" y="759064"/>
                  </a:lnTo>
                  <a:lnTo>
                    <a:pt x="105397" y="795378"/>
                  </a:lnTo>
                  <a:lnTo>
                    <a:pt x="135491" y="829467"/>
                  </a:lnTo>
                  <a:lnTo>
                    <a:pt x="168735" y="861155"/>
                  </a:lnTo>
                  <a:lnTo>
                    <a:pt x="204924" y="890262"/>
                  </a:lnTo>
                  <a:lnTo>
                    <a:pt x="243856" y="916612"/>
                  </a:lnTo>
                  <a:lnTo>
                    <a:pt x="285326" y="940025"/>
                  </a:lnTo>
                  <a:lnTo>
                    <a:pt x="329132" y="960325"/>
                  </a:lnTo>
                  <a:lnTo>
                    <a:pt x="375070" y="977333"/>
                  </a:lnTo>
                  <a:lnTo>
                    <a:pt x="422936" y="990871"/>
                  </a:lnTo>
                  <a:lnTo>
                    <a:pt x="472527" y="1000762"/>
                  </a:lnTo>
                  <a:lnTo>
                    <a:pt x="523640" y="1006826"/>
                  </a:lnTo>
                  <a:lnTo>
                    <a:pt x="576072" y="1008888"/>
                  </a:lnTo>
                  <a:lnTo>
                    <a:pt x="628503" y="1006826"/>
                  </a:lnTo>
                  <a:lnTo>
                    <a:pt x="679616" y="1000762"/>
                  </a:lnTo>
                  <a:lnTo>
                    <a:pt x="729207" y="990871"/>
                  </a:lnTo>
                  <a:lnTo>
                    <a:pt x="777073" y="977333"/>
                  </a:lnTo>
                  <a:lnTo>
                    <a:pt x="823011" y="960325"/>
                  </a:lnTo>
                  <a:lnTo>
                    <a:pt x="866817" y="940025"/>
                  </a:lnTo>
                  <a:lnTo>
                    <a:pt x="908287" y="916612"/>
                  </a:lnTo>
                  <a:lnTo>
                    <a:pt x="947219" y="890262"/>
                  </a:lnTo>
                  <a:lnTo>
                    <a:pt x="983408" y="861155"/>
                  </a:lnTo>
                  <a:lnTo>
                    <a:pt x="1016652" y="829467"/>
                  </a:lnTo>
                  <a:lnTo>
                    <a:pt x="1046746" y="795378"/>
                  </a:lnTo>
                  <a:lnTo>
                    <a:pt x="1073488" y="759064"/>
                  </a:lnTo>
                  <a:lnTo>
                    <a:pt x="1096674" y="720705"/>
                  </a:lnTo>
                  <a:lnTo>
                    <a:pt x="1116101" y="680477"/>
                  </a:lnTo>
                  <a:lnTo>
                    <a:pt x="1131564" y="638559"/>
                  </a:lnTo>
                  <a:lnTo>
                    <a:pt x="1142862" y="595129"/>
                  </a:lnTo>
                  <a:lnTo>
                    <a:pt x="1149789" y="550364"/>
                  </a:lnTo>
                  <a:lnTo>
                    <a:pt x="1152144" y="504444"/>
                  </a:lnTo>
                  <a:lnTo>
                    <a:pt x="1149789" y="458523"/>
                  </a:lnTo>
                  <a:lnTo>
                    <a:pt x="1142862" y="413758"/>
                  </a:lnTo>
                  <a:lnTo>
                    <a:pt x="1131564" y="370328"/>
                  </a:lnTo>
                  <a:lnTo>
                    <a:pt x="1116101" y="328410"/>
                  </a:lnTo>
                  <a:lnTo>
                    <a:pt x="1096674" y="288182"/>
                  </a:lnTo>
                  <a:lnTo>
                    <a:pt x="1073488" y="249823"/>
                  </a:lnTo>
                  <a:lnTo>
                    <a:pt x="1046746" y="213509"/>
                  </a:lnTo>
                  <a:lnTo>
                    <a:pt x="1016652" y="179420"/>
                  </a:lnTo>
                  <a:lnTo>
                    <a:pt x="983408" y="147732"/>
                  </a:lnTo>
                  <a:lnTo>
                    <a:pt x="947219" y="118625"/>
                  </a:lnTo>
                  <a:lnTo>
                    <a:pt x="908287" y="92275"/>
                  </a:lnTo>
                  <a:lnTo>
                    <a:pt x="866817" y="68862"/>
                  </a:lnTo>
                  <a:lnTo>
                    <a:pt x="823011" y="48562"/>
                  </a:lnTo>
                  <a:lnTo>
                    <a:pt x="777073" y="31554"/>
                  </a:lnTo>
                  <a:lnTo>
                    <a:pt x="729207" y="18016"/>
                  </a:lnTo>
                  <a:lnTo>
                    <a:pt x="679616" y="8125"/>
                  </a:lnTo>
                  <a:lnTo>
                    <a:pt x="628503" y="2061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4191" y="4364736"/>
              <a:ext cx="1152525" cy="1009015"/>
            </a:xfrm>
            <a:custGeom>
              <a:avLst/>
              <a:gdLst/>
              <a:ahLst/>
              <a:cxnLst/>
              <a:rect l="l" t="t" r="r" b="b"/>
              <a:pathLst>
                <a:path w="1152525" h="1009014">
                  <a:moveTo>
                    <a:pt x="0" y="504444"/>
                  </a:moveTo>
                  <a:lnTo>
                    <a:pt x="2354" y="458523"/>
                  </a:lnTo>
                  <a:lnTo>
                    <a:pt x="9281" y="413758"/>
                  </a:lnTo>
                  <a:lnTo>
                    <a:pt x="20579" y="370328"/>
                  </a:lnTo>
                  <a:lnTo>
                    <a:pt x="36042" y="328410"/>
                  </a:lnTo>
                  <a:lnTo>
                    <a:pt x="55469" y="288182"/>
                  </a:lnTo>
                  <a:lnTo>
                    <a:pt x="78655" y="249823"/>
                  </a:lnTo>
                  <a:lnTo>
                    <a:pt x="105397" y="213509"/>
                  </a:lnTo>
                  <a:lnTo>
                    <a:pt x="135491" y="179420"/>
                  </a:lnTo>
                  <a:lnTo>
                    <a:pt x="168735" y="147732"/>
                  </a:lnTo>
                  <a:lnTo>
                    <a:pt x="204924" y="118625"/>
                  </a:lnTo>
                  <a:lnTo>
                    <a:pt x="243856" y="92275"/>
                  </a:lnTo>
                  <a:lnTo>
                    <a:pt x="285326" y="68862"/>
                  </a:lnTo>
                  <a:lnTo>
                    <a:pt x="329132" y="48562"/>
                  </a:lnTo>
                  <a:lnTo>
                    <a:pt x="375070" y="31554"/>
                  </a:lnTo>
                  <a:lnTo>
                    <a:pt x="422936" y="18016"/>
                  </a:lnTo>
                  <a:lnTo>
                    <a:pt x="472527" y="8125"/>
                  </a:lnTo>
                  <a:lnTo>
                    <a:pt x="523640" y="2061"/>
                  </a:lnTo>
                  <a:lnTo>
                    <a:pt x="576072" y="0"/>
                  </a:lnTo>
                  <a:lnTo>
                    <a:pt x="628503" y="2061"/>
                  </a:lnTo>
                  <a:lnTo>
                    <a:pt x="679616" y="8125"/>
                  </a:lnTo>
                  <a:lnTo>
                    <a:pt x="729207" y="18016"/>
                  </a:lnTo>
                  <a:lnTo>
                    <a:pt x="777073" y="31554"/>
                  </a:lnTo>
                  <a:lnTo>
                    <a:pt x="823011" y="48562"/>
                  </a:lnTo>
                  <a:lnTo>
                    <a:pt x="866817" y="68862"/>
                  </a:lnTo>
                  <a:lnTo>
                    <a:pt x="908287" y="92275"/>
                  </a:lnTo>
                  <a:lnTo>
                    <a:pt x="947219" y="118625"/>
                  </a:lnTo>
                  <a:lnTo>
                    <a:pt x="983408" y="147732"/>
                  </a:lnTo>
                  <a:lnTo>
                    <a:pt x="1016652" y="179420"/>
                  </a:lnTo>
                  <a:lnTo>
                    <a:pt x="1046746" y="213509"/>
                  </a:lnTo>
                  <a:lnTo>
                    <a:pt x="1073488" y="249823"/>
                  </a:lnTo>
                  <a:lnTo>
                    <a:pt x="1096674" y="288182"/>
                  </a:lnTo>
                  <a:lnTo>
                    <a:pt x="1116101" y="328410"/>
                  </a:lnTo>
                  <a:lnTo>
                    <a:pt x="1131564" y="370328"/>
                  </a:lnTo>
                  <a:lnTo>
                    <a:pt x="1142862" y="413758"/>
                  </a:lnTo>
                  <a:lnTo>
                    <a:pt x="1149789" y="458523"/>
                  </a:lnTo>
                  <a:lnTo>
                    <a:pt x="1152144" y="504444"/>
                  </a:lnTo>
                  <a:lnTo>
                    <a:pt x="1149789" y="550364"/>
                  </a:lnTo>
                  <a:lnTo>
                    <a:pt x="1142862" y="595129"/>
                  </a:lnTo>
                  <a:lnTo>
                    <a:pt x="1131564" y="638559"/>
                  </a:lnTo>
                  <a:lnTo>
                    <a:pt x="1116101" y="680477"/>
                  </a:lnTo>
                  <a:lnTo>
                    <a:pt x="1096674" y="720705"/>
                  </a:lnTo>
                  <a:lnTo>
                    <a:pt x="1073488" y="759064"/>
                  </a:lnTo>
                  <a:lnTo>
                    <a:pt x="1046746" y="795378"/>
                  </a:lnTo>
                  <a:lnTo>
                    <a:pt x="1016652" y="829467"/>
                  </a:lnTo>
                  <a:lnTo>
                    <a:pt x="983408" y="861155"/>
                  </a:lnTo>
                  <a:lnTo>
                    <a:pt x="947219" y="890262"/>
                  </a:lnTo>
                  <a:lnTo>
                    <a:pt x="908287" y="916612"/>
                  </a:lnTo>
                  <a:lnTo>
                    <a:pt x="866817" y="940025"/>
                  </a:lnTo>
                  <a:lnTo>
                    <a:pt x="823011" y="960325"/>
                  </a:lnTo>
                  <a:lnTo>
                    <a:pt x="777073" y="977333"/>
                  </a:lnTo>
                  <a:lnTo>
                    <a:pt x="729207" y="990871"/>
                  </a:lnTo>
                  <a:lnTo>
                    <a:pt x="679616" y="1000762"/>
                  </a:lnTo>
                  <a:lnTo>
                    <a:pt x="628503" y="1006826"/>
                  </a:lnTo>
                  <a:lnTo>
                    <a:pt x="576072" y="1008888"/>
                  </a:lnTo>
                  <a:lnTo>
                    <a:pt x="523640" y="1006826"/>
                  </a:lnTo>
                  <a:lnTo>
                    <a:pt x="472527" y="1000762"/>
                  </a:lnTo>
                  <a:lnTo>
                    <a:pt x="422936" y="990871"/>
                  </a:lnTo>
                  <a:lnTo>
                    <a:pt x="375070" y="977333"/>
                  </a:lnTo>
                  <a:lnTo>
                    <a:pt x="329132" y="960325"/>
                  </a:lnTo>
                  <a:lnTo>
                    <a:pt x="285326" y="940025"/>
                  </a:lnTo>
                  <a:lnTo>
                    <a:pt x="243856" y="916612"/>
                  </a:lnTo>
                  <a:lnTo>
                    <a:pt x="204924" y="890262"/>
                  </a:lnTo>
                  <a:lnTo>
                    <a:pt x="168735" y="861155"/>
                  </a:lnTo>
                  <a:lnTo>
                    <a:pt x="135491" y="829467"/>
                  </a:lnTo>
                  <a:lnTo>
                    <a:pt x="105397" y="795378"/>
                  </a:lnTo>
                  <a:lnTo>
                    <a:pt x="78655" y="759064"/>
                  </a:lnTo>
                  <a:lnTo>
                    <a:pt x="55469" y="720705"/>
                  </a:lnTo>
                  <a:lnTo>
                    <a:pt x="36042" y="680477"/>
                  </a:lnTo>
                  <a:lnTo>
                    <a:pt x="20579" y="638559"/>
                  </a:lnTo>
                  <a:lnTo>
                    <a:pt x="9281" y="595129"/>
                  </a:lnTo>
                  <a:lnTo>
                    <a:pt x="2354" y="550364"/>
                  </a:lnTo>
                  <a:lnTo>
                    <a:pt x="0" y="50444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6808" y="3700779"/>
              <a:ext cx="1812289" cy="1241425"/>
            </a:xfrm>
            <a:custGeom>
              <a:avLst/>
              <a:gdLst/>
              <a:ahLst/>
              <a:cxnLst/>
              <a:rect l="l" t="t" r="r" b="b"/>
              <a:pathLst>
                <a:path w="1812289" h="1241425">
                  <a:moveTo>
                    <a:pt x="1636903" y="1187831"/>
                  </a:moveTo>
                  <a:lnTo>
                    <a:pt x="1628826" y="1188898"/>
                  </a:lnTo>
                  <a:lnTo>
                    <a:pt x="1622012" y="1192847"/>
                  </a:lnTo>
                  <a:lnTo>
                    <a:pt x="1617150" y="1199082"/>
                  </a:lnTo>
                  <a:lnTo>
                    <a:pt x="1614932" y="1207008"/>
                  </a:lnTo>
                  <a:lnTo>
                    <a:pt x="1616017" y="1215082"/>
                  </a:lnTo>
                  <a:lnTo>
                    <a:pt x="1619996" y="1221882"/>
                  </a:lnTo>
                  <a:lnTo>
                    <a:pt x="1626236" y="1226706"/>
                  </a:lnTo>
                  <a:lnTo>
                    <a:pt x="1634108" y="1228852"/>
                  </a:lnTo>
                  <a:lnTo>
                    <a:pt x="1811782" y="1241171"/>
                  </a:lnTo>
                  <a:lnTo>
                    <a:pt x="1808934" y="1235202"/>
                  </a:lnTo>
                  <a:lnTo>
                    <a:pt x="1766570" y="1235202"/>
                  </a:lnTo>
                  <a:lnTo>
                    <a:pt x="1703727" y="1192472"/>
                  </a:lnTo>
                  <a:lnTo>
                    <a:pt x="1636903" y="1187831"/>
                  </a:lnTo>
                  <a:close/>
                </a:path>
                <a:path w="1812289" h="1241425">
                  <a:moveTo>
                    <a:pt x="1703727" y="1192472"/>
                  </a:moveTo>
                  <a:lnTo>
                    <a:pt x="1766570" y="1235202"/>
                  </a:lnTo>
                  <a:lnTo>
                    <a:pt x="1772110" y="1227074"/>
                  </a:lnTo>
                  <a:lnTo>
                    <a:pt x="1759458" y="1227074"/>
                  </a:lnTo>
                  <a:lnTo>
                    <a:pt x="1744269" y="1195288"/>
                  </a:lnTo>
                  <a:lnTo>
                    <a:pt x="1703727" y="1192472"/>
                  </a:lnTo>
                  <a:close/>
                </a:path>
                <a:path w="1812289" h="1241425">
                  <a:moveTo>
                    <a:pt x="1715571" y="1068726"/>
                  </a:moveTo>
                  <a:lnTo>
                    <a:pt x="1707642" y="1070737"/>
                  </a:lnTo>
                  <a:lnTo>
                    <a:pt x="1701095" y="1075612"/>
                  </a:lnTo>
                  <a:lnTo>
                    <a:pt x="1697085" y="1082405"/>
                  </a:lnTo>
                  <a:lnTo>
                    <a:pt x="1695908" y="1090221"/>
                  </a:lnTo>
                  <a:lnTo>
                    <a:pt x="1697863" y="1098169"/>
                  </a:lnTo>
                  <a:lnTo>
                    <a:pt x="1726660" y="1158436"/>
                  </a:lnTo>
                  <a:lnTo>
                    <a:pt x="1789683" y="1201293"/>
                  </a:lnTo>
                  <a:lnTo>
                    <a:pt x="1766570" y="1235202"/>
                  </a:lnTo>
                  <a:lnTo>
                    <a:pt x="1808934" y="1235202"/>
                  </a:lnTo>
                  <a:lnTo>
                    <a:pt x="1735074" y="1080389"/>
                  </a:lnTo>
                  <a:lnTo>
                    <a:pt x="1730144" y="1073898"/>
                  </a:lnTo>
                  <a:lnTo>
                    <a:pt x="1723358" y="1069895"/>
                  </a:lnTo>
                  <a:lnTo>
                    <a:pt x="1715571" y="1068726"/>
                  </a:lnTo>
                  <a:close/>
                </a:path>
                <a:path w="1812289" h="1241425">
                  <a:moveTo>
                    <a:pt x="1744269" y="1195288"/>
                  </a:moveTo>
                  <a:lnTo>
                    <a:pt x="1759458" y="1227074"/>
                  </a:lnTo>
                  <a:lnTo>
                    <a:pt x="1779524" y="1197737"/>
                  </a:lnTo>
                  <a:lnTo>
                    <a:pt x="1744269" y="1195288"/>
                  </a:lnTo>
                  <a:close/>
                </a:path>
                <a:path w="1812289" h="1241425">
                  <a:moveTo>
                    <a:pt x="1726660" y="1158436"/>
                  </a:moveTo>
                  <a:lnTo>
                    <a:pt x="1744269" y="1195288"/>
                  </a:lnTo>
                  <a:lnTo>
                    <a:pt x="1779524" y="1197737"/>
                  </a:lnTo>
                  <a:lnTo>
                    <a:pt x="1759458" y="1227074"/>
                  </a:lnTo>
                  <a:lnTo>
                    <a:pt x="1772110" y="1227074"/>
                  </a:lnTo>
                  <a:lnTo>
                    <a:pt x="1789683" y="1201293"/>
                  </a:lnTo>
                  <a:lnTo>
                    <a:pt x="1726660" y="1158436"/>
                  </a:lnTo>
                  <a:close/>
                </a:path>
                <a:path w="1812289" h="1241425">
                  <a:moveTo>
                    <a:pt x="23114" y="0"/>
                  </a:moveTo>
                  <a:lnTo>
                    <a:pt x="0" y="34036"/>
                  </a:lnTo>
                  <a:lnTo>
                    <a:pt x="1703727" y="1192472"/>
                  </a:lnTo>
                  <a:lnTo>
                    <a:pt x="1744269" y="1195288"/>
                  </a:lnTo>
                  <a:lnTo>
                    <a:pt x="1726660" y="1158436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2563" y="5661660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576072" y="0"/>
                  </a:moveTo>
                  <a:lnTo>
                    <a:pt x="523640" y="2058"/>
                  </a:lnTo>
                  <a:lnTo>
                    <a:pt x="472527" y="8114"/>
                  </a:lnTo>
                  <a:lnTo>
                    <a:pt x="422936" y="17991"/>
                  </a:lnTo>
                  <a:lnTo>
                    <a:pt x="375070" y="31511"/>
                  </a:lnTo>
                  <a:lnTo>
                    <a:pt x="329132" y="48495"/>
                  </a:lnTo>
                  <a:lnTo>
                    <a:pt x="285326" y="68766"/>
                  </a:lnTo>
                  <a:lnTo>
                    <a:pt x="243856" y="92146"/>
                  </a:lnTo>
                  <a:lnTo>
                    <a:pt x="204924" y="118458"/>
                  </a:lnTo>
                  <a:lnTo>
                    <a:pt x="168735" y="147523"/>
                  </a:lnTo>
                  <a:lnTo>
                    <a:pt x="135491" y="179164"/>
                  </a:lnTo>
                  <a:lnTo>
                    <a:pt x="105397" y="213202"/>
                  </a:lnTo>
                  <a:lnTo>
                    <a:pt x="78655" y="249461"/>
                  </a:lnTo>
                  <a:lnTo>
                    <a:pt x="55469" y="287763"/>
                  </a:lnTo>
                  <a:lnTo>
                    <a:pt x="36042" y="327929"/>
                  </a:lnTo>
                  <a:lnTo>
                    <a:pt x="20579" y="369781"/>
                  </a:lnTo>
                  <a:lnTo>
                    <a:pt x="9281" y="413143"/>
                  </a:lnTo>
                  <a:lnTo>
                    <a:pt x="2354" y="457835"/>
                  </a:lnTo>
                  <a:lnTo>
                    <a:pt x="0" y="503681"/>
                  </a:lnTo>
                  <a:lnTo>
                    <a:pt x="2354" y="549528"/>
                  </a:lnTo>
                  <a:lnTo>
                    <a:pt x="9281" y="594220"/>
                  </a:lnTo>
                  <a:lnTo>
                    <a:pt x="20579" y="637582"/>
                  </a:lnTo>
                  <a:lnTo>
                    <a:pt x="36042" y="679434"/>
                  </a:lnTo>
                  <a:lnTo>
                    <a:pt x="55469" y="719600"/>
                  </a:lnTo>
                  <a:lnTo>
                    <a:pt x="78655" y="757902"/>
                  </a:lnTo>
                  <a:lnTo>
                    <a:pt x="105397" y="794161"/>
                  </a:lnTo>
                  <a:lnTo>
                    <a:pt x="135491" y="828199"/>
                  </a:lnTo>
                  <a:lnTo>
                    <a:pt x="168735" y="859840"/>
                  </a:lnTo>
                  <a:lnTo>
                    <a:pt x="204924" y="888905"/>
                  </a:lnTo>
                  <a:lnTo>
                    <a:pt x="243856" y="915217"/>
                  </a:lnTo>
                  <a:lnTo>
                    <a:pt x="285326" y="938597"/>
                  </a:lnTo>
                  <a:lnTo>
                    <a:pt x="329132" y="958868"/>
                  </a:lnTo>
                  <a:lnTo>
                    <a:pt x="375070" y="975852"/>
                  </a:lnTo>
                  <a:lnTo>
                    <a:pt x="422936" y="989372"/>
                  </a:lnTo>
                  <a:lnTo>
                    <a:pt x="472527" y="999249"/>
                  </a:lnTo>
                  <a:lnTo>
                    <a:pt x="523640" y="1005305"/>
                  </a:lnTo>
                  <a:lnTo>
                    <a:pt x="576072" y="1007363"/>
                  </a:lnTo>
                  <a:lnTo>
                    <a:pt x="628503" y="1005305"/>
                  </a:lnTo>
                  <a:lnTo>
                    <a:pt x="679616" y="999249"/>
                  </a:lnTo>
                  <a:lnTo>
                    <a:pt x="729207" y="989372"/>
                  </a:lnTo>
                  <a:lnTo>
                    <a:pt x="777073" y="975852"/>
                  </a:lnTo>
                  <a:lnTo>
                    <a:pt x="823011" y="958868"/>
                  </a:lnTo>
                  <a:lnTo>
                    <a:pt x="866817" y="938597"/>
                  </a:lnTo>
                  <a:lnTo>
                    <a:pt x="908287" y="915217"/>
                  </a:lnTo>
                  <a:lnTo>
                    <a:pt x="947219" y="888905"/>
                  </a:lnTo>
                  <a:lnTo>
                    <a:pt x="983408" y="859840"/>
                  </a:lnTo>
                  <a:lnTo>
                    <a:pt x="1016652" y="828199"/>
                  </a:lnTo>
                  <a:lnTo>
                    <a:pt x="1046746" y="794161"/>
                  </a:lnTo>
                  <a:lnTo>
                    <a:pt x="1073488" y="757902"/>
                  </a:lnTo>
                  <a:lnTo>
                    <a:pt x="1096674" y="719600"/>
                  </a:lnTo>
                  <a:lnTo>
                    <a:pt x="1116101" y="679434"/>
                  </a:lnTo>
                  <a:lnTo>
                    <a:pt x="1131564" y="637582"/>
                  </a:lnTo>
                  <a:lnTo>
                    <a:pt x="1142862" y="594220"/>
                  </a:lnTo>
                  <a:lnTo>
                    <a:pt x="1149789" y="549528"/>
                  </a:lnTo>
                  <a:lnTo>
                    <a:pt x="1152144" y="503681"/>
                  </a:lnTo>
                  <a:lnTo>
                    <a:pt x="1149789" y="457835"/>
                  </a:lnTo>
                  <a:lnTo>
                    <a:pt x="1142862" y="413143"/>
                  </a:lnTo>
                  <a:lnTo>
                    <a:pt x="1131564" y="369781"/>
                  </a:lnTo>
                  <a:lnTo>
                    <a:pt x="1116101" y="327929"/>
                  </a:lnTo>
                  <a:lnTo>
                    <a:pt x="1096674" y="287763"/>
                  </a:lnTo>
                  <a:lnTo>
                    <a:pt x="1073488" y="249461"/>
                  </a:lnTo>
                  <a:lnTo>
                    <a:pt x="1046746" y="213202"/>
                  </a:lnTo>
                  <a:lnTo>
                    <a:pt x="1016652" y="179164"/>
                  </a:lnTo>
                  <a:lnTo>
                    <a:pt x="983408" y="147523"/>
                  </a:lnTo>
                  <a:lnTo>
                    <a:pt x="947219" y="118458"/>
                  </a:lnTo>
                  <a:lnTo>
                    <a:pt x="908287" y="92146"/>
                  </a:lnTo>
                  <a:lnTo>
                    <a:pt x="866817" y="68766"/>
                  </a:lnTo>
                  <a:lnTo>
                    <a:pt x="823011" y="48495"/>
                  </a:lnTo>
                  <a:lnTo>
                    <a:pt x="777073" y="31511"/>
                  </a:lnTo>
                  <a:lnTo>
                    <a:pt x="729207" y="17991"/>
                  </a:lnTo>
                  <a:lnTo>
                    <a:pt x="679616" y="8114"/>
                  </a:lnTo>
                  <a:lnTo>
                    <a:pt x="628503" y="2058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2563" y="5661660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0" y="503681"/>
                  </a:moveTo>
                  <a:lnTo>
                    <a:pt x="2354" y="457835"/>
                  </a:lnTo>
                  <a:lnTo>
                    <a:pt x="9281" y="413143"/>
                  </a:lnTo>
                  <a:lnTo>
                    <a:pt x="20579" y="369781"/>
                  </a:lnTo>
                  <a:lnTo>
                    <a:pt x="36042" y="327929"/>
                  </a:lnTo>
                  <a:lnTo>
                    <a:pt x="55469" y="287763"/>
                  </a:lnTo>
                  <a:lnTo>
                    <a:pt x="78655" y="249461"/>
                  </a:lnTo>
                  <a:lnTo>
                    <a:pt x="105397" y="213202"/>
                  </a:lnTo>
                  <a:lnTo>
                    <a:pt x="135491" y="179164"/>
                  </a:lnTo>
                  <a:lnTo>
                    <a:pt x="168735" y="147523"/>
                  </a:lnTo>
                  <a:lnTo>
                    <a:pt x="204924" y="118458"/>
                  </a:lnTo>
                  <a:lnTo>
                    <a:pt x="243856" y="92146"/>
                  </a:lnTo>
                  <a:lnTo>
                    <a:pt x="285326" y="68766"/>
                  </a:lnTo>
                  <a:lnTo>
                    <a:pt x="329132" y="48495"/>
                  </a:lnTo>
                  <a:lnTo>
                    <a:pt x="375070" y="31511"/>
                  </a:lnTo>
                  <a:lnTo>
                    <a:pt x="422936" y="17991"/>
                  </a:lnTo>
                  <a:lnTo>
                    <a:pt x="472527" y="8114"/>
                  </a:lnTo>
                  <a:lnTo>
                    <a:pt x="523640" y="2058"/>
                  </a:lnTo>
                  <a:lnTo>
                    <a:pt x="576072" y="0"/>
                  </a:lnTo>
                  <a:lnTo>
                    <a:pt x="628503" y="2058"/>
                  </a:lnTo>
                  <a:lnTo>
                    <a:pt x="679616" y="8114"/>
                  </a:lnTo>
                  <a:lnTo>
                    <a:pt x="729207" y="17991"/>
                  </a:lnTo>
                  <a:lnTo>
                    <a:pt x="777073" y="31511"/>
                  </a:lnTo>
                  <a:lnTo>
                    <a:pt x="823011" y="48495"/>
                  </a:lnTo>
                  <a:lnTo>
                    <a:pt x="866817" y="68766"/>
                  </a:lnTo>
                  <a:lnTo>
                    <a:pt x="908287" y="92146"/>
                  </a:lnTo>
                  <a:lnTo>
                    <a:pt x="947219" y="118458"/>
                  </a:lnTo>
                  <a:lnTo>
                    <a:pt x="983408" y="147523"/>
                  </a:lnTo>
                  <a:lnTo>
                    <a:pt x="1016652" y="179164"/>
                  </a:lnTo>
                  <a:lnTo>
                    <a:pt x="1046746" y="213202"/>
                  </a:lnTo>
                  <a:lnTo>
                    <a:pt x="1073488" y="249461"/>
                  </a:lnTo>
                  <a:lnTo>
                    <a:pt x="1096674" y="287763"/>
                  </a:lnTo>
                  <a:lnTo>
                    <a:pt x="1116101" y="327929"/>
                  </a:lnTo>
                  <a:lnTo>
                    <a:pt x="1131564" y="369781"/>
                  </a:lnTo>
                  <a:lnTo>
                    <a:pt x="1142862" y="413143"/>
                  </a:lnTo>
                  <a:lnTo>
                    <a:pt x="1149789" y="457835"/>
                  </a:lnTo>
                  <a:lnTo>
                    <a:pt x="1152144" y="503681"/>
                  </a:lnTo>
                  <a:lnTo>
                    <a:pt x="1149789" y="549528"/>
                  </a:lnTo>
                  <a:lnTo>
                    <a:pt x="1142862" y="594220"/>
                  </a:lnTo>
                  <a:lnTo>
                    <a:pt x="1131564" y="637582"/>
                  </a:lnTo>
                  <a:lnTo>
                    <a:pt x="1116101" y="679434"/>
                  </a:lnTo>
                  <a:lnTo>
                    <a:pt x="1096674" y="719600"/>
                  </a:lnTo>
                  <a:lnTo>
                    <a:pt x="1073488" y="757902"/>
                  </a:lnTo>
                  <a:lnTo>
                    <a:pt x="1046746" y="794161"/>
                  </a:lnTo>
                  <a:lnTo>
                    <a:pt x="1016652" y="828199"/>
                  </a:lnTo>
                  <a:lnTo>
                    <a:pt x="983408" y="859840"/>
                  </a:lnTo>
                  <a:lnTo>
                    <a:pt x="947219" y="888905"/>
                  </a:lnTo>
                  <a:lnTo>
                    <a:pt x="908287" y="915217"/>
                  </a:lnTo>
                  <a:lnTo>
                    <a:pt x="866817" y="938597"/>
                  </a:lnTo>
                  <a:lnTo>
                    <a:pt x="823011" y="958868"/>
                  </a:lnTo>
                  <a:lnTo>
                    <a:pt x="777073" y="975852"/>
                  </a:lnTo>
                  <a:lnTo>
                    <a:pt x="729207" y="989372"/>
                  </a:lnTo>
                  <a:lnTo>
                    <a:pt x="679616" y="999249"/>
                  </a:lnTo>
                  <a:lnTo>
                    <a:pt x="628503" y="1005305"/>
                  </a:lnTo>
                  <a:lnTo>
                    <a:pt x="576072" y="1007363"/>
                  </a:lnTo>
                  <a:lnTo>
                    <a:pt x="523640" y="1005305"/>
                  </a:lnTo>
                  <a:lnTo>
                    <a:pt x="472527" y="999249"/>
                  </a:lnTo>
                  <a:lnTo>
                    <a:pt x="422936" y="989372"/>
                  </a:lnTo>
                  <a:lnTo>
                    <a:pt x="375070" y="975852"/>
                  </a:lnTo>
                  <a:lnTo>
                    <a:pt x="329132" y="958868"/>
                  </a:lnTo>
                  <a:lnTo>
                    <a:pt x="285326" y="938597"/>
                  </a:lnTo>
                  <a:lnTo>
                    <a:pt x="243856" y="915217"/>
                  </a:lnTo>
                  <a:lnTo>
                    <a:pt x="204924" y="888905"/>
                  </a:lnTo>
                  <a:lnTo>
                    <a:pt x="168735" y="859840"/>
                  </a:lnTo>
                  <a:lnTo>
                    <a:pt x="135491" y="828199"/>
                  </a:lnTo>
                  <a:lnTo>
                    <a:pt x="105397" y="794161"/>
                  </a:lnTo>
                  <a:lnTo>
                    <a:pt x="78655" y="757902"/>
                  </a:lnTo>
                  <a:lnTo>
                    <a:pt x="55469" y="719600"/>
                  </a:lnTo>
                  <a:lnTo>
                    <a:pt x="36042" y="679434"/>
                  </a:lnTo>
                  <a:lnTo>
                    <a:pt x="20579" y="637582"/>
                  </a:lnTo>
                  <a:lnTo>
                    <a:pt x="9281" y="594220"/>
                  </a:lnTo>
                  <a:lnTo>
                    <a:pt x="2354" y="549528"/>
                  </a:lnTo>
                  <a:lnTo>
                    <a:pt x="0" y="50368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11093" y="3706621"/>
              <a:ext cx="1601470" cy="2459990"/>
            </a:xfrm>
            <a:custGeom>
              <a:avLst/>
              <a:gdLst/>
              <a:ahLst/>
              <a:cxnLst/>
              <a:rect l="l" t="t" r="r" b="b"/>
              <a:pathLst>
                <a:path w="1601470" h="2459990">
                  <a:moveTo>
                    <a:pt x="1453237" y="2340189"/>
                  </a:moveTo>
                  <a:lnTo>
                    <a:pt x="1445387" y="2341171"/>
                  </a:lnTo>
                  <a:lnTo>
                    <a:pt x="1438489" y="2345016"/>
                  </a:lnTo>
                  <a:lnTo>
                    <a:pt x="1433448" y="2351430"/>
                  </a:lnTo>
                  <a:lnTo>
                    <a:pt x="1431303" y="2359309"/>
                  </a:lnTo>
                  <a:lnTo>
                    <a:pt x="1432290" y="2367135"/>
                  </a:lnTo>
                  <a:lnTo>
                    <a:pt x="1436110" y="2374020"/>
                  </a:lnTo>
                  <a:lnTo>
                    <a:pt x="1442466" y="2379078"/>
                  </a:lnTo>
                  <a:lnTo>
                    <a:pt x="1601470" y="2459520"/>
                  </a:lnTo>
                  <a:lnTo>
                    <a:pt x="1600399" y="2436431"/>
                  </a:lnTo>
                  <a:lnTo>
                    <a:pt x="1562100" y="2436431"/>
                  </a:lnTo>
                  <a:lnTo>
                    <a:pt x="1520753" y="2372533"/>
                  </a:lnTo>
                  <a:lnTo>
                    <a:pt x="1461134" y="2342362"/>
                  </a:lnTo>
                  <a:lnTo>
                    <a:pt x="1453237" y="2340189"/>
                  </a:lnTo>
                  <a:close/>
                </a:path>
                <a:path w="1601470" h="2459990">
                  <a:moveTo>
                    <a:pt x="1520753" y="2372533"/>
                  </a:moveTo>
                  <a:lnTo>
                    <a:pt x="1562100" y="2436431"/>
                  </a:lnTo>
                  <a:lnTo>
                    <a:pt x="1577919" y="2426195"/>
                  </a:lnTo>
                  <a:lnTo>
                    <a:pt x="1558797" y="2426195"/>
                  </a:lnTo>
                  <a:lnTo>
                    <a:pt x="1557168" y="2390962"/>
                  </a:lnTo>
                  <a:lnTo>
                    <a:pt x="1520753" y="2372533"/>
                  </a:lnTo>
                  <a:close/>
                </a:path>
                <a:path w="1601470" h="2459990">
                  <a:moveTo>
                    <a:pt x="1571752" y="2261933"/>
                  </a:moveTo>
                  <a:lnTo>
                    <a:pt x="1563856" y="2263916"/>
                  </a:lnTo>
                  <a:lnTo>
                    <a:pt x="1557543" y="2268621"/>
                  </a:lnTo>
                  <a:lnTo>
                    <a:pt x="1553446" y="2275358"/>
                  </a:lnTo>
                  <a:lnTo>
                    <a:pt x="1552194" y="2283434"/>
                  </a:lnTo>
                  <a:lnTo>
                    <a:pt x="1555280" y="2350156"/>
                  </a:lnTo>
                  <a:lnTo>
                    <a:pt x="1596644" y="2414079"/>
                  </a:lnTo>
                  <a:lnTo>
                    <a:pt x="1562100" y="2436431"/>
                  </a:lnTo>
                  <a:lnTo>
                    <a:pt x="1600399" y="2436431"/>
                  </a:lnTo>
                  <a:lnTo>
                    <a:pt x="1593215" y="2281529"/>
                  </a:lnTo>
                  <a:lnTo>
                    <a:pt x="1591236" y="2273609"/>
                  </a:lnTo>
                  <a:lnTo>
                    <a:pt x="1586531" y="2267283"/>
                  </a:lnTo>
                  <a:lnTo>
                    <a:pt x="1579802" y="2263180"/>
                  </a:lnTo>
                  <a:lnTo>
                    <a:pt x="1571752" y="2261933"/>
                  </a:lnTo>
                  <a:close/>
                </a:path>
                <a:path w="1601470" h="2459990">
                  <a:moveTo>
                    <a:pt x="1557168" y="2390962"/>
                  </a:moveTo>
                  <a:lnTo>
                    <a:pt x="1558797" y="2426195"/>
                  </a:lnTo>
                  <a:lnTo>
                    <a:pt x="1588643" y="2406891"/>
                  </a:lnTo>
                  <a:lnTo>
                    <a:pt x="1557168" y="2390962"/>
                  </a:lnTo>
                  <a:close/>
                </a:path>
                <a:path w="1601470" h="2459990">
                  <a:moveTo>
                    <a:pt x="1555280" y="2350156"/>
                  </a:moveTo>
                  <a:lnTo>
                    <a:pt x="1557168" y="2390962"/>
                  </a:lnTo>
                  <a:lnTo>
                    <a:pt x="1588643" y="2406891"/>
                  </a:lnTo>
                  <a:lnTo>
                    <a:pt x="1558797" y="2426195"/>
                  </a:lnTo>
                  <a:lnTo>
                    <a:pt x="1577919" y="2426195"/>
                  </a:lnTo>
                  <a:lnTo>
                    <a:pt x="1596644" y="2414079"/>
                  </a:lnTo>
                  <a:lnTo>
                    <a:pt x="1555280" y="2350156"/>
                  </a:lnTo>
                  <a:close/>
                </a:path>
                <a:path w="1601470" h="2459990">
                  <a:moveTo>
                    <a:pt x="34543" y="0"/>
                  </a:moveTo>
                  <a:lnTo>
                    <a:pt x="0" y="22351"/>
                  </a:lnTo>
                  <a:lnTo>
                    <a:pt x="1520753" y="2372533"/>
                  </a:lnTo>
                  <a:lnTo>
                    <a:pt x="1557168" y="2390962"/>
                  </a:lnTo>
                  <a:lnTo>
                    <a:pt x="1555280" y="2350156"/>
                  </a:lnTo>
                  <a:lnTo>
                    <a:pt x="345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3831" y="4940807"/>
              <a:ext cx="1152525" cy="1009015"/>
            </a:xfrm>
            <a:custGeom>
              <a:avLst/>
              <a:gdLst/>
              <a:ahLst/>
              <a:cxnLst/>
              <a:rect l="l" t="t" r="r" b="b"/>
              <a:pathLst>
                <a:path w="1152525" h="1009014">
                  <a:moveTo>
                    <a:pt x="576072" y="0"/>
                  </a:moveTo>
                  <a:lnTo>
                    <a:pt x="523640" y="2061"/>
                  </a:lnTo>
                  <a:lnTo>
                    <a:pt x="472527" y="8125"/>
                  </a:lnTo>
                  <a:lnTo>
                    <a:pt x="422936" y="18016"/>
                  </a:lnTo>
                  <a:lnTo>
                    <a:pt x="375070" y="31554"/>
                  </a:lnTo>
                  <a:lnTo>
                    <a:pt x="329132" y="48562"/>
                  </a:lnTo>
                  <a:lnTo>
                    <a:pt x="285326" y="68862"/>
                  </a:lnTo>
                  <a:lnTo>
                    <a:pt x="243856" y="92275"/>
                  </a:lnTo>
                  <a:lnTo>
                    <a:pt x="204924" y="118625"/>
                  </a:lnTo>
                  <a:lnTo>
                    <a:pt x="168735" y="147732"/>
                  </a:lnTo>
                  <a:lnTo>
                    <a:pt x="135491" y="179420"/>
                  </a:lnTo>
                  <a:lnTo>
                    <a:pt x="105397" y="213509"/>
                  </a:lnTo>
                  <a:lnTo>
                    <a:pt x="78655" y="249823"/>
                  </a:lnTo>
                  <a:lnTo>
                    <a:pt x="55469" y="288182"/>
                  </a:lnTo>
                  <a:lnTo>
                    <a:pt x="36042" y="328410"/>
                  </a:lnTo>
                  <a:lnTo>
                    <a:pt x="20579" y="370328"/>
                  </a:lnTo>
                  <a:lnTo>
                    <a:pt x="9281" y="413758"/>
                  </a:lnTo>
                  <a:lnTo>
                    <a:pt x="2354" y="458523"/>
                  </a:lnTo>
                  <a:lnTo>
                    <a:pt x="0" y="504444"/>
                  </a:lnTo>
                  <a:lnTo>
                    <a:pt x="2354" y="550359"/>
                  </a:lnTo>
                  <a:lnTo>
                    <a:pt x="9281" y="595119"/>
                  </a:lnTo>
                  <a:lnTo>
                    <a:pt x="20579" y="638546"/>
                  </a:lnTo>
                  <a:lnTo>
                    <a:pt x="36042" y="680462"/>
                  </a:lnTo>
                  <a:lnTo>
                    <a:pt x="55469" y="720688"/>
                  </a:lnTo>
                  <a:lnTo>
                    <a:pt x="78655" y="759047"/>
                  </a:lnTo>
                  <a:lnTo>
                    <a:pt x="105397" y="795361"/>
                  </a:lnTo>
                  <a:lnTo>
                    <a:pt x="135491" y="829452"/>
                  </a:lnTo>
                  <a:lnTo>
                    <a:pt x="168735" y="861140"/>
                  </a:lnTo>
                  <a:lnTo>
                    <a:pt x="204924" y="890250"/>
                  </a:lnTo>
                  <a:lnTo>
                    <a:pt x="243856" y="916601"/>
                  </a:lnTo>
                  <a:lnTo>
                    <a:pt x="285326" y="940017"/>
                  </a:lnTo>
                  <a:lnTo>
                    <a:pt x="329132" y="960319"/>
                  </a:lnTo>
                  <a:lnTo>
                    <a:pt x="375070" y="977329"/>
                  </a:lnTo>
                  <a:lnTo>
                    <a:pt x="422936" y="990868"/>
                  </a:lnTo>
                  <a:lnTo>
                    <a:pt x="472527" y="1000760"/>
                  </a:lnTo>
                  <a:lnTo>
                    <a:pt x="523640" y="1006826"/>
                  </a:lnTo>
                  <a:lnTo>
                    <a:pt x="576072" y="1008888"/>
                  </a:lnTo>
                  <a:lnTo>
                    <a:pt x="628503" y="1006826"/>
                  </a:lnTo>
                  <a:lnTo>
                    <a:pt x="679616" y="1000760"/>
                  </a:lnTo>
                  <a:lnTo>
                    <a:pt x="729207" y="990868"/>
                  </a:lnTo>
                  <a:lnTo>
                    <a:pt x="777073" y="977329"/>
                  </a:lnTo>
                  <a:lnTo>
                    <a:pt x="823011" y="960319"/>
                  </a:lnTo>
                  <a:lnTo>
                    <a:pt x="866817" y="940017"/>
                  </a:lnTo>
                  <a:lnTo>
                    <a:pt x="908287" y="916601"/>
                  </a:lnTo>
                  <a:lnTo>
                    <a:pt x="947219" y="890250"/>
                  </a:lnTo>
                  <a:lnTo>
                    <a:pt x="983408" y="861140"/>
                  </a:lnTo>
                  <a:lnTo>
                    <a:pt x="1016652" y="829452"/>
                  </a:lnTo>
                  <a:lnTo>
                    <a:pt x="1046746" y="795361"/>
                  </a:lnTo>
                  <a:lnTo>
                    <a:pt x="1073488" y="759047"/>
                  </a:lnTo>
                  <a:lnTo>
                    <a:pt x="1096674" y="720688"/>
                  </a:lnTo>
                  <a:lnTo>
                    <a:pt x="1116101" y="680462"/>
                  </a:lnTo>
                  <a:lnTo>
                    <a:pt x="1131564" y="638546"/>
                  </a:lnTo>
                  <a:lnTo>
                    <a:pt x="1142862" y="595119"/>
                  </a:lnTo>
                  <a:lnTo>
                    <a:pt x="1149789" y="550359"/>
                  </a:lnTo>
                  <a:lnTo>
                    <a:pt x="1152144" y="504444"/>
                  </a:lnTo>
                  <a:lnTo>
                    <a:pt x="1149789" y="458523"/>
                  </a:lnTo>
                  <a:lnTo>
                    <a:pt x="1142862" y="413758"/>
                  </a:lnTo>
                  <a:lnTo>
                    <a:pt x="1131564" y="370328"/>
                  </a:lnTo>
                  <a:lnTo>
                    <a:pt x="1116101" y="328410"/>
                  </a:lnTo>
                  <a:lnTo>
                    <a:pt x="1096674" y="288182"/>
                  </a:lnTo>
                  <a:lnTo>
                    <a:pt x="1073488" y="249823"/>
                  </a:lnTo>
                  <a:lnTo>
                    <a:pt x="1046746" y="213509"/>
                  </a:lnTo>
                  <a:lnTo>
                    <a:pt x="1016652" y="179420"/>
                  </a:lnTo>
                  <a:lnTo>
                    <a:pt x="983408" y="147732"/>
                  </a:lnTo>
                  <a:lnTo>
                    <a:pt x="947219" y="118625"/>
                  </a:lnTo>
                  <a:lnTo>
                    <a:pt x="908287" y="92275"/>
                  </a:lnTo>
                  <a:lnTo>
                    <a:pt x="866817" y="68862"/>
                  </a:lnTo>
                  <a:lnTo>
                    <a:pt x="823011" y="48562"/>
                  </a:lnTo>
                  <a:lnTo>
                    <a:pt x="777073" y="31554"/>
                  </a:lnTo>
                  <a:lnTo>
                    <a:pt x="729207" y="18016"/>
                  </a:lnTo>
                  <a:lnTo>
                    <a:pt x="679616" y="8125"/>
                  </a:lnTo>
                  <a:lnTo>
                    <a:pt x="628503" y="2061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3831" y="4940807"/>
              <a:ext cx="1152525" cy="1009015"/>
            </a:xfrm>
            <a:custGeom>
              <a:avLst/>
              <a:gdLst/>
              <a:ahLst/>
              <a:cxnLst/>
              <a:rect l="l" t="t" r="r" b="b"/>
              <a:pathLst>
                <a:path w="1152525" h="1009014">
                  <a:moveTo>
                    <a:pt x="0" y="504444"/>
                  </a:moveTo>
                  <a:lnTo>
                    <a:pt x="2354" y="458523"/>
                  </a:lnTo>
                  <a:lnTo>
                    <a:pt x="9281" y="413758"/>
                  </a:lnTo>
                  <a:lnTo>
                    <a:pt x="20579" y="370328"/>
                  </a:lnTo>
                  <a:lnTo>
                    <a:pt x="36042" y="328410"/>
                  </a:lnTo>
                  <a:lnTo>
                    <a:pt x="55469" y="288182"/>
                  </a:lnTo>
                  <a:lnTo>
                    <a:pt x="78655" y="249823"/>
                  </a:lnTo>
                  <a:lnTo>
                    <a:pt x="105397" y="213509"/>
                  </a:lnTo>
                  <a:lnTo>
                    <a:pt x="135491" y="179420"/>
                  </a:lnTo>
                  <a:lnTo>
                    <a:pt x="168735" y="147732"/>
                  </a:lnTo>
                  <a:lnTo>
                    <a:pt x="204924" y="118625"/>
                  </a:lnTo>
                  <a:lnTo>
                    <a:pt x="243856" y="92275"/>
                  </a:lnTo>
                  <a:lnTo>
                    <a:pt x="285326" y="68862"/>
                  </a:lnTo>
                  <a:lnTo>
                    <a:pt x="329132" y="48562"/>
                  </a:lnTo>
                  <a:lnTo>
                    <a:pt x="375070" y="31554"/>
                  </a:lnTo>
                  <a:lnTo>
                    <a:pt x="422936" y="18016"/>
                  </a:lnTo>
                  <a:lnTo>
                    <a:pt x="472527" y="8125"/>
                  </a:lnTo>
                  <a:lnTo>
                    <a:pt x="523640" y="2061"/>
                  </a:lnTo>
                  <a:lnTo>
                    <a:pt x="576072" y="0"/>
                  </a:lnTo>
                  <a:lnTo>
                    <a:pt x="628503" y="2061"/>
                  </a:lnTo>
                  <a:lnTo>
                    <a:pt x="679616" y="8125"/>
                  </a:lnTo>
                  <a:lnTo>
                    <a:pt x="729207" y="18016"/>
                  </a:lnTo>
                  <a:lnTo>
                    <a:pt x="777073" y="31554"/>
                  </a:lnTo>
                  <a:lnTo>
                    <a:pt x="823011" y="48562"/>
                  </a:lnTo>
                  <a:lnTo>
                    <a:pt x="866817" y="68862"/>
                  </a:lnTo>
                  <a:lnTo>
                    <a:pt x="908287" y="92275"/>
                  </a:lnTo>
                  <a:lnTo>
                    <a:pt x="947219" y="118625"/>
                  </a:lnTo>
                  <a:lnTo>
                    <a:pt x="983408" y="147732"/>
                  </a:lnTo>
                  <a:lnTo>
                    <a:pt x="1016652" y="179420"/>
                  </a:lnTo>
                  <a:lnTo>
                    <a:pt x="1046746" y="213509"/>
                  </a:lnTo>
                  <a:lnTo>
                    <a:pt x="1073488" y="249823"/>
                  </a:lnTo>
                  <a:lnTo>
                    <a:pt x="1096674" y="288182"/>
                  </a:lnTo>
                  <a:lnTo>
                    <a:pt x="1116101" y="328410"/>
                  </a:lnTo>
                  <a:lnTo>
                    <a:pt x="1131564" y="370328"/>
                  </a:lnTo>
                  <a:lnTo>
                    <a:pt x="1142862" y="413758"/>
                  </a:lnTo>
                  <a:lnTo>
                    <a:pt x="1149789" y="458523"/>
                  </a:lnTo>
                  <a:lnTo>
                    <a:pt x="1152144" y="504444"/>
                  </a:lnTo>
                  <a:lnTo>
                    <a:pt x="1149789" y="550359"/>
                  </a:lnTo>
                  <a:lnTo>
                    <a:pt x="1142862" y="595119"/>
                  </a:lnTo>
                  <a:lnTo>
                    <a:pt x="1131564" y="638546"/>
                  </a:lnTo>
                  <a:lnTo>
                    <a:pt x="1116101" y="680462"/>
                  </a:lnTo>
                  <a:lnTo>
                    <a:pt x="1096674" y="720688"/>
                  </a:lnTo>
                  <a:lnTo>
                    <a:pt x="1073488" y="759047"/>
                  </a:lnTo>
                  <a:lnTo>
                    <a:pt x="1046746" y="795361"/>
                  </a:lnTo>
                  <a:lnTo>
                    <a:pt x="1016652" y="829452"/>
                  </a:lnTo>
                  <a:lnTo>
                    <a:pt x="983408" y="861140"/>
                  </a:lnTo>
                  <a:lnTo>
                    <a:pt x="947219" y="890250"/>
                  </a:lnTo>
                  <a:lnTo>
                    <a:pt x="908287" y="916601"/>
                  </a:lnTo>
                  <a:lnTo>
                    <a:pt x="866817" y="940017"/>
                  </a:lnTo>
                  <a:lnTo>
                    <a:pt x="823011" y="960319"/>
                  </a:lnTo>
                  <a:lnTo>
                    <a:pt x="777073" y="977329"/>
                  </a:lnTo>
                  <a:lnTo>
                    <a:pt x="729207" y="990868"/>
                  </a:lnTo>
                  <a:lnTo>
                    <a:pt x="679616" y="1000760"/>
                  </a:lnTo>
                  <a:lnTo>
                    <a:pt x="628503" y="1006826"/>
                  </a:lnTo>
                  <a:lnTo>
                    <a:pt x="576072" y="1008888"/>
                  </a:lnTo>
                  <a:lnTo>
                    <a:pt x="523640" y="1006826"/>
                  </a:lnTo>
                  <a:lnTo>
                    <a:pt x="472527" y="1000760"/>
                  </a:lnTo>
                  <a:lnTo>
                    <a:pt x="422936" y="990868"/>
                  </a:lnTo>
                  <a:lnTo>
                    <a:pt x="375070" y="977329"/>
                  </a:lnTo>
                  <a:lnTo>
                    <a:pt x="329132" y="960319"/>
                  </a:lnTo>
                  <a:lnTo>
                    <a:pt x="285326" y="940017"/>
                  </a:lnTo>
                  <a:lnTo>
                    <a:pt x="243856" y="916601"/>
                  </a:lnTo>
                  <a:lnTo>
                    <a:pt x="204924" y="890250"/>
                  </a:lnTo>
                  <a:lnTo>
                    <a:pt x="168735" y="861140"/>
                  </a:lnTo>
                  <a:lnTo>
                    <a:pt x="135491" y="829452"/>
                  </a:lnTo>
                  <a:lnTo>
                    <a:pt x="105397" y="795361"/>
                  </a:lnTo>
                  <a:lnTo>
                    <a:pt x="78655" y="759047"/>
                  </a:lnTo>
                  <a:lnTo>
                    <a:pt x="55469" y="720688"/>
                  </a:lnTo>
                  <a:lnTo>
                    <a:pt x="36042" y="680462"/>
                  </a:lnTo>
                  <a:lnTo>
                    <a:pt x="20579" y="638546"/>
                  </a:lnTo>
                  <a:lnTo>
                    <a:pt x="9281" y="595119"/>
                  </a:lnTo>
                  <a:lnTo>
                    <a:pt x="2354" y="550359"/>
                  </a:lnTo>
                  <a:lnTo>
                    <a:pt x="0" y="50444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1879" y="3572890"/>
              <a:ext cx="1887220" cy="2682875"/>
            </a:xfrm>
            <a:custGeom>
              <a:avLst/>
              <a:gdLst/>
              <a:ahLst/>
              <a:cxnLst/>
              <a:rect l="l" t="t" r="r" b="b"/>
              <a:pathLst>
                <a:path w="1887220" h="2682875">
                  <a:moveTo>
                    <a:pt x="1887220" y="1297051"/>
                  </a:moveTo>
                  <a:lnTo>
                    <a:pt x="1854009" y="1289304"/>
                  </a:lnTo>
                  <a:lnTo>
                    <a:pt x="1713611" y="1256538"/>
                  </a:lnTo>
                  <a:lnTo>
                    <a:pt x="1705444" y="1256245"/>
                  </a:lnTo>
                  <a:lnTo>
                    <a:pt x="1698091" y="1259014"/>
                  </a:lnTo>
                  <a:lnTo>
                    <a:pt x="1692338" y="1264361"/>
                  </a:lnTo>
                  <a:lnTo>
                    <a:pt x="1688973" y="1271778"/>
                  </a:lnTo>
                  <a:lnTo>
                    <a:pt x="1688668" y="1280007"/>
                  </a:lnTo>
                  <a:lnTo>
                    <a:pt x="1691462" y="1287399"/>
                  </a:lnTo>
                  <a:lnTo>
                    <a:pt x="1696847" y="1293177"/>
                  </a:lnTo>
                  <a:lnTo>
                    <a:pt x="1704340" y="1296543"/>
                  </a:lnTo>
                  <a:lnTo>
                    <a:pt x="1769262" y="1311732"/>
                  </a:lnTo>
                  <a:lnTo>
                    <a:pt x="83781" y="1830362"/>
                  </a:lnTo>
                  <a:lnTo>
                    <a:pt x="1748929" y="98488"/>
                  </a:lnTo>
                  <a:lnTo>
                    <a:pt x="1733169" y="163576"/>
                  </a:lnTo>
                  <a:lnTo>
                    <a:pt x="1732851" y="171742"/>
                  </a:lnTo>
                  <a:lnTo>
                    <a:pt x="1735569" y="179108"/>
                  </a:lnTo>
                  <a:lnTo>
                    <a:pt x="1740877" y="184912"/>
                  </a:lnTo>
                  <a:lnTo>
                    <a:pt x="1748282" y="188341"/>
                  </a:lnTo>
                  <a:lnTo>
                    <a:pt x="1756448" y="188658"/>
                  </a:lnTo>
                  <a:lnTo>
                    <a:pt x="1763864" y="185928"/>
                  </a:lnTo>
                  <a:lnTo>
                    <a:pt x="1769706" y="180632"/>
                  </a:lnTo>
                  <a:lnTo>
                    <a:pt x="1773174" y="173228"/>
                  </a:lnTo>
                  <a:lnTo>
                    <a:pt x="1811388" y="15240"/>
                  </a:lnTo>
                  <a:lnTo>
                    <a:pt x="1815084" y="0"/>
                  </a:lnTo>
                  <a:lnTo>
                    <a:pt x="1643761" y="48768"/>
                  </a:lnTo>
                  <a:lnTo>
                    <a:pt x="1636496" y="52552"/>
                  </a:lnTo>
                  <a:lnTo>
                    <a:pt x="1631403" y="58572"/>
                  </a:lnTo>
                  <a:lnTo>
                    <a:pt x="1628927" y="66040"/>
                  </a:lnTo>
                  <a:lnTo>
                    <a:pt x="1629537" y="74168"/>
                  </a:lnTo>
                  <a:lnTo>
                    <a:pt x="1633308" y="81432"/>
                  </a:lnTo>
                  <a:lnTo>
                    <a:pt x="1639328" y="86525"/>
                  </a:lnTo>
                  <a:lnTo>
                    <a:pt x="1646796" y="89001"/>
                  </a:lnTo>
                  <a:lnTo>
                    <a:pt x="1654937" y="88392"/>
                  </a:lnTo>
                  <a:lnTo>
                    <a:pt x="1719287" y="70091"/>
                  </a:lnTo>
                  <a:lnTo>
                    <a:pt x="0" y="1858137"/>
                  </a:lnTo>
                  <a:lnTo>
                    <a:pt x="14516" y="1872043"/>
                  </a:lnTo>
                  <a:lnTo>
                    <a:pt x="14820" y="1873059"/>
                  </a:lnTo>
                  <a:lnTo>
                    <a:pt x="6223" y="1891792"/>
                  </a:lnTo>
                  <a:lnTo>
                    <a:pt x="1628279" y="2635224"/>
                  </a:lnTo>
                  <a:lnTo>
                    <a:pt x="1561719" y="2641790"/>
                  </a:lnTo>
                  <a:lnTo>
                    <a:pt x="1543304" y="2664282"/>
                  </a:lnTo>
                  <a:lnTo>
                    <a:pt x="1545704" y="2672092"/>
                  </a:lnTo>
                  <a:lnTo>
                    <a:pt x="1550733" y="2678176"/>
                  </a:lnTo>
                  <a:lnTo>
                    <a:pt x="1557655" y="2681922"/>
                  </a:lnTo>
                  <a:lnTo>
                    <a:pt x="1565783" y="2682735"/>
                  </a:lnTo>
                  <a:lnTo>
                    <a:pt x="1725942" y="2666936"/>
                  </a:lnTo>
                  <a:lnTo>
                    <a:pt x="1743075" y="2665247"/>
                  </a:lnTo>
                  <a:lnTo>
                    <a:pt x="1640586" y="2519502"/>
                  </a:lnTo>
                  <a:lnTo>
                    <a:pt x="1634680" y="2513888"/>
                  </a:lnTo>
                  <a:lnTo>
                    <a:pt x="1627339" y="2511069"/>
                  </a:lnTo>
                  <a:lnTo>
                    <a:pt x="1619465" y="2511234"/>
                  </a:lnTo>
                  <a:lnTo>
                    <a:pt x="1612011" y="2514511"/>
                  </a:lnTo>
                  <a:lnTo>
                    <a:pt x="1606334" y="2520442"/>
                  </a:lnTo>
                  <a:lnTo>
                    <a:pt x="1603514" y="2527820"/>
                  </a:lnTo>
                  <a:lnTo>
                    <a:pt x="1603667" y="2535694"/>
                  </a:lnTo>
                  <a:lnTo>
                    <a:pt x="1606931" y="2543175"/>
                  </a:lnTo>
                  <a:lnTo>
                    <a:pt x="1645386" y="2597810"/>
                  </a:lnTo>
                  <a:lnTo>
                    <a:pt x="72466" y="1876958"/>
                  </a:lnTo>
                  <a:lnTo>
                    <a:pt x="1781467" y="1351064"/>
                  </a:lnTo>
                  <a:lnTo>
                    <a:pt x="1736217" y="1400175"/>
                  </a:lnTo>
                  <a:lnTo>
                    <a:pt x="1731937" y="1407185"/>
                  </a:lnTo>
                  <a:lnTo>
                    <a:pt x="1752180" y="1434744"/>
                  </a:lnTo>
                  <a:lnTo>
                    <a:pt x="1759851" y="1432928"/>
                  </a:lnTo>
                  <a:lnTo>
                    <a:pt x="1766443" y="1428115"/>
                  </a:lnTo>
                  <a:lnTo>
                    <a:pt x="1887220" y="1297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3364" y="4293107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576071" y="0"/>
                  </a:moveTo>
                  <a:lnTo>
                    <a:pt x="523640" y="2058"/>
                  </a:lnTo>
                  <a:lnTo>
                    <a:pt x="472527" y="8116"/>
                  </a:lnTo>
                  <a:lnTo>
                    <a:pt x="422936" y="17995"/>
                  </a:lnTo>
                  <a:lnTo>
                    <a:pt x="375070" y="31516"/>
                  </a:lnTo>
                  <a:lnTo>
                    <a:pt x="329132" y="48503"/>
                  </a:lnTo>
                  <a:lnTo>
                    <a:pt x="285326" y="68777"/>
                  </a:lnTo>
                  <a:lnTo>
                    <a:pt x="243856" y="92160"/>
                  </a:lnTo>
                  <a:lnTo>
                    <a:pt x="204924" y="118474"/>
                  </a:lnTo>
                  <a:lnTo>
                    <a:pt x="168735" y="147542"/>
                  </a:lnTo>
                  <a:lnTo>
                    <a:pt x="135491" y="179184"/>
                  </a:lnTo>
                  <a:lnTo>
                    <a:pt x="105397" y="213225"/>
                  </a:lnTo>
                  <a:lnTo>
                    <a:pt x="78655" y="249484"/>
                  </a:lnTo>
                  <a:lnTo>
                    <a:pt x="55469" y="287785"/>
                  </a:lnTo>
                  <a:lnTo>
                    <a:pt x="36042" y="327949"/>
                  </a:lnTo>
                  <a:lnTo>
                    <a:pt x="20579" y="369799"/>
                  </a:lnTo>
                  <a:lnTo>
                    <a:pt x="9281" y="413156"/>
                  </a:lnTo>
                  <a:lnTo>
                    <a:pt x="2354" y="457843"/>
                  </a:lnTo>
                  <a:lnTo>
                    <a:pt x="0" y="503682"/>
                  </a:lnTo>
                  <a:lnTo>
                    <a:pt x="2354" y="549520"/>
                  </a:lnTo>
                  <a:lnTo>
                    <a:pt x="9281" y="594207"/>
                  </a:lnTo>
                  <a:lnTo>
                    <a:pt x="20579" y="637564"/>
                  </a:lnTo>
                  <a:lnTo>
                    <a:pt x="36042" y="679414"/>
                  </a:lnTo>
                  <a:lnTo>
                    <a:pt x="55469" y="719578"/>
                  </a:lnTo>
                  <a:lnTo>
                    <a:pt x="78655" y="757879"/>
                  </a:lnTo>
                  <a:lnTo>
                    <a:pt x="105397" y="794138"/>
                  </a:lnTo>
                  <a:lnTo>
                    <a:pt x="135491" y="828179"/>
                  </a:lnTo>
                  <a:lnTo>
                    <a:pt x="168735" y="859821"/>
                  </a:lnTo>
                  <a:lnTo>
                    <a:pt x="204924" y="888889"/>
                  </a:lnTo>
                  <a:lnTo>
                    <a:pt x="243856" y="915203"/>
                  </a:lnTo>
                  <a:lnTo>
                    <a:pt x="285326" y="938586"/>
                  </a:lnTo>
                  <a:lnTo>
                    <a:pt x="329132" y="958860"/>
                  </a:lnTo>
                  <a:lnTo>
                    <a:pt x="375070" y="975847"/>
                  </a:lnTo>
                  <a:lnTo>
                    <a:pt x="422936" y="989368"/>
                  </a:lnTo>
                  <a:lnTo>
                    <a:pt x="472527" y="999247"/>
                  </a:lnTo>
                  <a:lnTo>
                    <a:pt x="523640" y="1005305"/>
                  </a:lnTo>
                  <a:lnTo>
                    <a:pt x="576071" y="1007364"/>
                  </a:lnTo>
                  <a:lnTo>
                    <a:pt x="628503" y="1005305"/>
                  </a:lnTo>
                  <a:lnTo>
                    <a:pt x="679616" y="999247"/>
                  </a:lnTo>
                  <a:lnTo>
                    <a:pt x="729207" y="989368"/>
                  </a:lnTo>
                  <a:lnTo>
                    <a:pt x="777073" y="975847"/>
                  </a:lnTo>
                  <a:lnTo>
                    <a:pt x="823011" y="958860"/>
                  </a:lnTo>
                  <a:lnTo>
                    <a:pt x="866817" y="938586"/>
                  </a:lnTo>
                  <a:lnTo>
                    <a:pt x="908287" y="915203"/>
                  </a:lnTo>
                  <a:lnTo>
                    <a:pt x="947219" y="888889"/>
                  </a:lnTo>
                  <a:lnTo>
                    <a:pt x="983408" y="859821"/>
                  </a:lnTo>
                  <a:lnTo>
                    <a:pt x="1016652" y="828179"/>
                  </a:lnTo>
                  <a:lnTo>
                    <a:pt x="1046746" y="794138"/>
                  </a:lnTo>
                  <a:lnTo>
                    <a:pt x="1073488" y="757879"/>
                  </a:lnTo>
                  <a:lnTo>
                    <a:pt x="1096674" y="719578"/>
                  </a:lnTo>
                  <a:lnTo>
                    <a:pt x="1116101" y="679414"/>
                  </a:lnTo>
                  <a:lnTo>
                    <a:pt x="1131564" y="637564"/>
                  </a:lnTo>
                  <a:lnTo>
                    <a:pt x="1142862" y="594207"/>
                  </a:lnTo>
                  <a:lnTo>
                    <a:pt x="1149789" y="549520"/>
                  </a:lnTo>
                  <a:lnTo>
                    <a:pt x="1152143" y="503682"/>
                  </a:lnTo>
                  <a:lnTo>
                    <a:pt x="1149789" y="457843"/>
                  </a:lnTo>
                  <a:lnTo>
                    <a:pt x="1142862" y="413156"/>
                  </a:lnTo>
                  <a:lnTo>
                    <a:pt x="1131564" y="369799"/>
                  </a:lnTo>
                  <a:lnTo>
                    <a:pt x="1116101" y="327949"/>
                  </a:lnTo>
                  <a:lnTo>
                    <a:pt x="1096674" y="287785"/>
                  </a:lnTo>
                  <a:lnTo>
                    <a:pt x="1073488" y="249484"/>
                  </a:lnTo>
                  <a:lnTo>
                    <a:pt x="1046746" y="213225"/>
                  </a:lnTo>
                  <a:lnTo>
                    <a:pt x="1016652" y="179184"/>
                  </a:lnTo>
                  <a:lnTo>
                    <a:pt x="983408" y="147542"/>
                  </a:lnTo>
                  <a:lnTo>
                    <a:pt x="947219" y="118474"/>
                  </a:lnTo>
                  <a:lnTo>
                    <a:pt x="908287" y="92160"/>
                  </a:lnTo>
                  <a:lnTo>
                    <a:pt x="866817" y="68777"/>
                  </a:lnTo>
                  <a:lnTo>
                    <a:pt x="823011" y="48503"/>
                  </a:lnTo>
                  <a:lnTo>
                    <a:pt x="777073" y="31516"/>
                  </a:lnTo>
                  <a:lnTo>
                    <a:pt x="729207" y="17995"/>
                  </a:lnTo>
                  <a:lnTo>
                    <a:pt x="679616" y="8116"/>
                  </a:lnTo>
                  <a:lnTo>
                    <a:pt x="628503" y="2058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3364" y="4293107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0" y="503682"/>
                  </a:moveTo>
                  <a:lnTo>
                    <a:pt x="2354" y="457843"/>
                  </a:lnTo>
                  <a:lnTo>
                    <a:pt x="9281" y="413156"/>
                  </a:lnTo>
                  <a:lnTo>
                    <a:pt x="20579" y="369799"/>
                  </a:lnTo>
                  <a:lnTo>
                    <a:pt x="36042" y="327949"/>
                  </a:lnTo>
                  <a:lnTo>
                    <a:pt x="55469" y="287785"/>
                  </a:lnTo>
                  <a:lnTo>
                    <a:pt x="78655" y="249484"/>
                  </a:lnTo>
                  <a:lnTo>
                    <a:pt x="105397" y="213225"/>
                  </a:lnTo>
                  <a:lnTo>
                    <a:pt x="135491" y="179184"/>
                  </a:lnTo>
                  <a:lnTo>
                    <a:pt x="168735" y="147542"/>
                  </a:lnTo>
                  <a:lnTo>
                    <a:pt x="204924" y="118474"/>
                  </a:lnTo>
                  <a:lnTo>
                    <a:pt x="243856" y="92160"/>
                  </a:lnTo>
                  <a:lnTo>
                    <a:pt x="285326" y="68777"/>
                  </a:lnTo>
                  <a:lnTo>
                    <a:pt x="329132" y="48503"/>
                  </a:lnTo>
                  <a:lnTo>
                    <a:pt x="375070" y="31516"/>
                  </a:lnTo>
                  <a:lnTo>
                    <a:pt x="422936" y="17995"/>
                  </a:lnTo>
                  <a:lnTo>
                    <a:pt x="472527" y="8116"/>
                  </a:lnTo>
                  <a:lnTo>
                    <a:pt x="523640" y="2058"/>
                  </a:lnTo>
                  <a:lnTo>
                    <a:pt x="576071" y="0"/>
                  </a:lnTo>
                  <a:lnTo>
                    <a:pt x="628503" y="2058"/>
                  </a:lnTo>
                  <a:lnTo>
                    <a:pt x="679616" y="8116"/>
                  </a:lnTo>
                  <a:lnTo>
                    <a:pt x="729207" y="17995"/>
                  </a:lnTo>
                  <a:lnTo>
                    <a:pt x="777073" y="31516"/>
                  </a:lnTo>
                  <a:lnTo>
                    <a:pt x="823011" y="48503"/>
                  </a:lnTo>
                  <a:lnTo>
                    <a:pt x="866817" y="68777"/>
                  </a:lnTo>
                  <a:lnTo>
                    <a:pt x="908287" y="92160"/>
                  </a:lnTo>
                  <a:lnTo>
                    <a:pt x="947219" y="118474"/>
                  </a:lnTo>
                  <a:lnTo>
                    <a:pt x="983408" y="147542"/>
                  </a:lnTo>
                  <a:lnTo>
                    <a:pt x="1016652" y="179184"/>
                  </a:lnTo>
                  <a:lnTo>
                    <a:pt x="1046746" y="213225"/>
                  </a:lnTo>
                  <a:lnTo>
                    <a:pt x="1073488" y="249484"/>
                  </a:lnTo>
                  <a:lnTo>
                    <a:pt x="1096674" y="287785"/>
                  </a:lnTo>
                  <a:lnTo>
                    <a:pt x="1116101" y="327949"/>
                  </a:lnTo>
                  <a:lnTo>
                    <a:pt x="1131564" y="369799"/>
                  </a:lnTo>
                  <a:lnTo>
                    <a:pt x="1142862" y="413156"/>
                  </a:lnTo>
                  <a:lnTo>
                    <a:pt x="1149789" y="457843"/>
                  </a:lnTo>
                  <a:lnTo>
                    <a:pt x="1152143" y="503682"/>
                  </a:lnTo>
                  <a:lnTo>
                    <a:pt x="1149789" y="549520"/>
                  </a:lnTo>
                  <a:lnTo>
                    <a:pt x="1142862" y="594207"/>
                  </a:lnTo>
                  <a:lnTo>
                    <a:pt x="1131564" y="637564"/>
                  </a:lnTo>
                  <a:lnTo>
                    <a:pt x="1116101" y="679414"/>
                  </a:lnTo>
                  <a:lnTo>
                    <a:pt x="1096674" y="719578"/>
                  </a:lnTo>
                  <a:lnTo>
                    <a:pt x="1073488" y="757879"/>
                  </a:lnTo>
                  <a:lnTo>
                    <a:pt x="1046746" y="794138"/>
                  </a:lnTo>
                  <a:lnTo>
                    <a:pt x="1016652" y="828179"/>
                  </a:lnTo>
                  <a:lnTo>
                    <a:pt x="983408" y="859821"/>
                  </a:lnTo>
                  <a:lnTo>
                    <a:pt x="947219" y="888889"/>
                  </a:lnTo>
                  <a:lnTo>
                    <a:pt x="908287" y="915203"/>
                  </a:lnTo>
                  <a:lnTo>
                    <a:pt x="866817" y="938586"/>
                  </a:lnTo>
                  <a:lnTo>
                    <a:pt x="823011" y="958860"/>
                  </a:lnTo>
                  <a:lnTo>
                    <a:pt x="777073" y="975847"/>
                  </a:lnTo>
                  <a:lnTo>
                    <a:pt x="729207" y="989368"/>
                  </a:lnTo>
                  <a:lnTo>
                    <a:pt x="679616" y="999247"/>
                  </a:lnTo>
                  <a:lnTo>
                    <a:pt x="628503" y="1005305"/>
                  </a:lnTo>
                  <a:lnTo>
                    <a:pt x="576071" y="1007364"/>
                  </a:lnTo>
                  <a:lnTo>
                    <a:pt x="523640" y="1005305"/>
                  </a:lnTo>
                  <a:lnTo>
                    <a:pt x="472527" y="999247"/>
                  </a:lnTo>
                  <a:lnTo>
                    <a:pt x="422936" y="989368"/>
                  </a:lnTo>
                  <a:lnTo>
                    <a:pt x="375070" y="975847"/>
                  </a:lnTo>
                  <a:lnTo>
                    <a:pt x="329132" y="958860"/>
                  </a:lnTo>
                  <a:lnTo>
                    <a:pt x="285326" y="938586"/>
                  </a:lnTo>
                  <a:lnTo>
                    <a:pt x="243856" y="915203"/>
                  </a:lnTo>
                  <a:lnTo>
                    <a:pt x="204924" y="888889"/>
                  </a:lnTo>
                  <a:lnTo>
                    <a:pt x="168735" y="859821"/>
                  </a:lnTo>
                  <a:lnTo>
                    <a:pt x="135491" y="828179"/>
                  </a:lnTo>
                  <a:lnTo>
                    <a:pt x="105397" y="794138"/>
                  </a:lnTo>
                  <a:lnTo>
                    <a:pt x="78655" y="757879"/>
                  </a:lnTo>
                  <a:lnTo>
                    <a:pt x="55469" y="719578"/>
                  </a:lnTo>
                  <a:lnTo>
                    <a:pt x="36042" y="679414"/>
                  </a:lnTo>
                  <a:lnTo>
                    <a:pt x="20579" y="637564"/>
                  </a:lnTo>
                  <a:lnTo>
                    <a:pt x="9281" y="594207"/>
                  </a:lnTo>
                  <a:lnTo>
                    <a:pt x="2354" y="549520"/>
                  </a:lnTo>
                  <a:lnTo>
                    <a:pt x="0" y="50368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1246" y="3558044"/>
              <a:ext cx="1454785" cy="2623820"/>
            </a:xfrm>
            <a:custGeom>
              <a:avLst/>
              <a:gdLst/>
              <a:ahLst/>
              <a:cxnLst/>
              <a:rect l="l" t="t" r="r" b="b"/>
              <a:pathLst>
                <a:path w="1454784" h="2623820">
                  <a:moveTo>
                    <a:pt x="1454404" y="1240142"/>
                  </a:moveTo>
                  <a:lnTo>
                    <a:pt x="1454048" y="1240231"/>
                  </a:lnTo>
                  <a:lnTo>
                    <a:pt x="1450505" y="1238402"/>
                  </a:lnTo>
                  <a:lnTo>
                    <a:pt x="1453642" y="1239126"/>
                  </a:lnTo>
                  <a:lnTo>
                    <a:pt x="1449793" y="1226045"/>
                  </a:lnTo>
                  <a:lnTo>
                    <a:pt x="1403477" y="1068184"/>
                  </a:lnTo>
                  <a:lnTo>
                    <a:pt x="1399603" y="1060958"/>
                  </a:lnTo>
                  <a:lnTo>
                    <a:pt x="1393520" y="1055928"/>
                  </a:lnTo>
                  <a:lnTo>
                    <a:pt x="1386027" y="1053579"/>
                  </a:lnTo>
                  <a:lnTo>
                    <a:pt x="1377950" y="1054341"/>
                  </a:lnTo>
                  <a:lnTo>
                    <a:pt x="1370711" y="1058138"/>
                  </a:lnTo>
                  <a:lnTo>
                    <a:pt x="1365669" y="1064209"/>
                  </a:lnTo>
                  <a:lnTo>
                    <a:pt x="1363281" y="1071727"/>
                  </a:lnTo>
                  <a:lnTo>
                    <a:pt x="1363980" y="1079868"/>
                  </a:lnTo>
                  <a:lnTo>
                    <a:pt x="1382788" y="1143927"/>
                  </a:lnTo>
                  <a:lnTo>
                    <a:pt x="171577" y="0"/>
                  </a:lnTo>
                  <a:lnTo>
                    <a:pt x="143383" y="29959"/>
                  </a:lnTo>
                  <a:lnTo>
                    <a:pt x="1354607" y="1173911"/>
                  </a:lnTo>
                  <a:lnTo>
                    <a:pt x="1300797" y="1161389"/>
                  </a:lnTo>
                  <a:lnTo>
                    <a:pt x="1295654" y="1158735"/>
                  </a:lnTo>
                  <a:lnTo>
                    <a:pt x="1287818" y="1156500"/>
                  </a:lnTo>
                  <a:lnTo>
                    <a:pt x="1279994" y="1157427"/>
                  </a:lnTo>
                  <a:lnTo>
                    <a:pt x="1273073" y="1161224"/>
                  </a:lnTo>
                  <a:lnTo>
                    <a:pt x="1270393" y="1164577"/>
                  </a:lnTo>
                  <a:lnTo>
                    <a:pt x="1268158" y="1166672"/>
                  </a:lnTo>
                  <a:lnTo>
                    <a:pt x="1264793" y="1174102"/>
                  </a:lnTo>
                  <a:lnTo>
                    <a:pt x="1264564" y="1182268"/>
                  </a:lnTo>
                  <a:lnTo>
                    <a:pt x="1267371" y="1189621"/>
                  </a:lnTo>
                  <a:lnTo>
                    <a:pt x="1272730" y="1195374"/>
                  </a:lnTo>
                  <a:lnTo>
                    <a:pt x="1280160" y="1198740"/>
                  </a:lnTo>
                  <a:lnTo>
                    <a:pt x="1286268" y="1200175"/>
                  </a:lnTo>
                  <a:lnTo>
                    <a:pt x="1336167" y="1225867"/>
                  </a:lnTo>
                  <a:lnTo>
                    <a:pt x="84709" y="1291704"/>
                  </a:lnTo>
                  <a:lnTo>
                    <a:pt x="86995" y="1332852"/>
                  </a:lnTo>
                  <a:lnTo>
                    <a:pt x="1338351" y="1267015"/>
                  </a:lnTo>
                  <a:lnTo>
                    <a:pt x="1336941" y="1267942"/>
                  </a:lnTo>
                  <a:lnTo>
                    <a:pt x="1281049" y="1281163"/>
                  </a:lnTo>
                  <a:lnTo>
                    <a:pt x="1273619" y="1284541"/>
                  </a:lnTo>
                  <a:lnTo>
                    <a:pt x="1268260" y="1290320"/>
                  </a:lnTo>
                  <a:lnTo>
                    <a:pt x="1265453" y="1297711"/>
                  </a:lnTo>
                  <a:lnTo>
                    <a:pt x="1265682" y="1305928"/>
                  </a:lnTo>
                  <a:lnTo>
                    <a:pt x="1269111" y="1313357"/>
                  </a:lnTo>
                  <a:lnTo>
                    <a:pt x="1273657" y="1317548"/>
                  </a:lnTo>
                  <a:lnTo>
                    <a:pt x="1273568" y="1324508"/>
                  </a:lnTo>
                  <a:lnTo>
                    <a:pt x="1276604" y="1332090"/>
                  </a:lnTo>
                  <a:lnTo>
                    <a:pt x="1282344" y="1337919"/>
                  </a:lnTo>
                  <a:lnTo>
                    <a:pt x="1289646" y="1340993"/>
                  </a:lnTo>
                  <a:lnTo>
                    <a:pt x="1297559" y="1341094"/>
                  </a:lnTo>
                  <a:lnTo>
                    <a:pt x="1305179" y="1338059"/>
                  </a:lnTo>
                  <a:lnTo>
                    <a:pt x="1353527" y="1306322"/>
                  </a:lnTo>
                  <a:lnTo>
                    <a:pt x="1355445" y="1305864"/>
                  </a:lnTo>
                  <a:lnTo>
                    <a:pt x="0" y="2593505"/>
                  </a:lnTo>
                  <a:lnTo>
                    <a:pt x="28448" y="2623337"/>
                  </a:lnTo>
                  <a:lnTo>
                    <a:pt x="1383919" y="1335557"/>
                  </a:lnTo>
                  <a:lnTo>
                    <a:pt x="1365250" y="1399781"/>
                  </a:lnTo>
                  <a:lnTo>
                    <a:pt x="1387360" y="1426006"/>
                  </a:lnTo>
                  <a:lnTo>
                    <a:pt x="1394879" y="1423619"/>
                  </a:lnTo>
                  <a:lnTo>
                    <a:pt x="1400949" y="1418577"/>
                  </a:lnTo>
                  <a:lnTo>
                    <a:pt x="1404747" y="1411338"/>
                  </a:lnTo>
                  <a:lnTo>
                    <a:pt x="1450568" y="1253350"/>
                  </a:lnTo>
                  <a:lnTo>
                    <a:pt x="1454404" y="1240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75460" y="2205227"/>
            <a:ext cx="1511935" cy="7924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02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2564" y="2205227"/>
            <a:ext cx="1511935" cy="7924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2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0107" y="2205227"/>
            <a:ext cx="1511935" cy="7924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2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0"/>
            <a:ext cx="4320540" cy="1772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22300"/>
            <a:ext cx="2219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0000"/>
                </a:solidFill>
              </a:rPr>
              <a:t>Neural</a:t>
            </a:r>
            <a:r>
              <a:rPr sz="4000" spc="-5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NN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496311" y="2395727"/>
            <a:ext cx="6326505" cy="4085590"/>
            <a:chOff x="2496311" y="2395727"/>
            <a:chExt cx="6326505" cy="4085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6311" y="2421636"/>
              <a:ext cx="6326123" cy="40309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68701" y="2422397"/>
              <a:ext cx="6193155" cy="4032885"/>
            </a:xfrm>
            <a:custGeom>
              <a:avLst/>
              <a:gdLst/>
              <a:ahLst/>
              <a:cxnLst/>
              <a:rect l="l" t="t" r="r" b="b"/>
              <a:pathLst>
                <a:path w="6193155" h="4032885">
                  <a:moveTo>
                    <a:pt x="5616575" y="0"/>
                  </a:moveTo>
                  <a:lnTo>
                    <a:pt x="0" y="3384372"/>
                  </a:lnTo>
                </a:path>
                <a:path w="6193155" h="4032885">
                  <a:moveTo>
                    <a:pt x="6192647" y="647700"/>
                  </a:moveTo>
                  <a:lnTo>
                    <a:pt x="576072" y="4032072"/>
                  </a:lnTo>
                </a:path>
                <a:path w="6193155" h="4032885">
                  <a:moveTo>
                    <a:pt x="6191884" y="2375916"/>
                  </a:moveTo>
                  <a:lnTo>
                    <a:pt x="431292" y="2447925"/>
                  </a:lnTo>
                </a:path>
                <a:path w="6193155" h="4032885">
                  <a:moveTo>
                    <a:pt x="3090672" y="0"/>
                  </a:moveTo>
                  <a:lnTo>
                    <a:pt x="3090672" y="4032453"/>
                  </a:lnTo>
                </a:path>
              </a:pathLst>
            </a:custGeom>
            <a:ln w="533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64552" y="321259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64552" y="321259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2383" y="58049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2"/>
                  </a:lnTo>
                  <a:lnTo>
                    <a:pt x="58978" y="27786"/>
                  </a:lnTo>
                  <a:lnTo>
                    <a:pt x="27797" y="58962"/>
                  </a:lnTo>
                  <a:lnTo>
                    <a:pt x="7345" y="98496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496"/>
                  </a:lnTo>
                  <a:lnTo>
                    <a:pt x="260238" y="58962"/>
                  </a:lnTo>
                  <a:lnTo>
                    <a:pt x="229057" y="27786"/>
                  </a:lnTo>
                  <a:lnTo>
                    <a:pt x="189524" y="734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2383" y="58049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496"/>
                  </a:lnTo>
                  <a:lnTo>
                    <a:pt x="27797" y="58962"/>
                  </a:lnTo>
                  <a:lnTo>
                    <a:pt x="58978" y="27786"/>
                  </a:lnTo>
                  <a:lnTo>
                    <a:pt x="98511" y="7342"/>
                  </a:lnTo>
                  <a:lnTo>
                    <a:pt x="144018" y="0"/>
                  </a:lnTo>
                  <a:lnTo>
                    <a:pt x="189524" y="7342"/>
                  </a:lnTo>
                  <a:lnTo>
                    <a:pt x="229057" y="27786"/>
                  </a:lnTo>
                  <a:lnTo>
                    <a:pt x="260238" y="58962"/>
                  </a:lnTo>
                  <a:lnTo>
                    <a:pt x="280690" y="98496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2408" y="0"/>
            <a:ext cx="4320540" cy="1772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22300"/>
            <a:ext cx="2219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0000"/>
                </a:solidFill>
              </a:rPr>
              <a:t>Neural</a:t>
            </a:r>
            <a:r>
              <a:rPr sz="4000" spc="-5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NN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496311" y="2421636"/>
            <a:ext cx="6361430" cy="4030979"/>
            <a:chOff x="2496311" y="2421636"/>
            <a:chExt cx="6361430" cy="40309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6311" y="2421636"/>
              <a:ext cx="6326123" cy="40309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64552" y="321259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64552" y="321259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2383" y="58049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2"/>
                  </a:lnTo>
                  <a:lnTo>
                    <a:pt x="58978" y="27786"/>
                  </a:lnTo>
                  <a:lnTo>
                    <a:pt x="27797" y="58962"/>
                  </a:lnTo>
                  <a:lnTo>
                    <a:pt x="7345" y="98496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496"/>
                  </a:lnTo>
                  <a:lnTo>
                    <a:pt x="260238" y="58962"/>
                  </a:lnTo>
                  <a:lnTo>
                    <a:pt x="229057" y="27786"/>
                  </a:lnTo>
                  <a:lnTo>
                    <a:pt x="189524" y="734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2383" y="58049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496"/>
                  </a:lnTo>
                  <a:lnTo>
                    <a:pt x="27797" y="58962"/>
                  </a:lnTo>
                  <a:lnTo>
                    <a:pt x="58978" y="27786"/>
                  </a:lnTo>
                  <a:lnTo>
                    <a:pt x="98511" y="7342"/>
                  </a:lnTo>
                  <a:lnTo>
                    <a:pt x="144018" y="0"/>
                  </a:lnTo>
                  <a:lnTo>
                    <a:pt x="189524" y="7342"/>
                  </a:lnTo>
                  <a:lnTo>
                    <a:pt x="229057" y="27786"/>
                  </a:lnTo>
                  <a:lnTo>
                    <a:pt x="260238" y="58962"/>
                  </a:lnTo>
                  <a:lnTo>
                    <a:pt x="280690" y="98496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2432" y="2494026"/>
              <a:ext cx="6170295" cy="3830954"/>
            </a:xfrm>
            <a:custGeom>
              <a:avLst/>
              <a:gdLst/>
              <a:ahLst/>
              <a:cxnLst/>
              <a:rect l="l" t="t" r="r" b="b"/>
              <a:pathLst>
                <a:path w="6170295" h="3830954">
                  <a:moveTo>
                    <a:pt x="3489701" y="0"/>
                  </a:moveTo>
                  <a:lnTo>
                    <a:pt x="3438762" y="46801"/>
                  </a:lnTo>
                  <a:lnTo>
                    <a:pt x="3387833" y="93597"/>
                  </a:lnTo>
                  <a:lnTo>
                    <a:pt x="3336923" y="140380"/>
                  </a:lnTo>
                  <a:lnTo>
                    <a:pt x="3286042" y="187145"/>
                  </a:lnTo>
                  <a:lnTo>
                    <a:pt x="3235200" y="233886"/>
                  </a:lnTo>
                  <a:lnTo>
                    <a:pt x="3184406" y="280596"/>
                  </a:lnTo>
                  <a:lnTo>
                    <a:pt x="3133670" y="327270"/>
                  </a:lnTo>
                  <a:lnTo>
                    <a:pt x="3083001" y="373901"/>
                  </a:lnTo>
                  <a:lnTo>
                    <a:pt x="3032410" y="420483"/>
                  </a:lnTo>
                  <a:lnTo>
                    <a:pt x="2981905" y="467010"/>
                  </a:lnTo>
                  <a:lnTo>
                    <a:pt x="2931497" y="513476"/>
                  </a:lnTo>
                  <a:lnTo>
                    <a:pt x="2881195" y="559875"/>
                  </a:lnTo>
                  <a:lnTo>
                    <a:pt x="2831009" y="606201"/>
                  </a:lnTo>
                  <a:lnTo>
                    <a:pt x="2780948" y="652448"/>
                  </a:lnTo>
                  <a:lnTo>
                    <a:pt x="2731022" y="698609"/>
                  </a:lnTo>
                  <a:lnTo>
                    <a:pt x="2681241" y="744679"/>
                  </a:lnTo>
                  <a:lnTo>
                    <a:pt x="2631615" y="790651"/>
                  </a:lnTo>
                  <a:lnTo>
                    <a:pt x="2582152" y="836520"/>
                  </a:lnTo>
                  <a:lnTo>
                    <a:pt x="2532863" y="882279"/>
                  </a:lnTo>
                  <a:lnTo>
                    <a:pt x="2483758" y="927922"/>
                  </a:lnTo>
                  <a:lnTo>
                    <a:pt x="2434845" y="973443"/>
                  </a:lnTo>
                  <a:lnTo>
                    <a:pt x="2386135" y="1018836"/>
                  </a:lnTo>
                  <a:lnTo>
                    <a:pt x="2337637" y="1064095"/>
                  </a:lnTo>
                  <a:lnTo>
                    <a:pt x="2289361" y="1109214"/>
                  </a:lnTo>
                  <a:lnTo>
                    <a:pt x="2241317" y="1154187"/>
                  </a:lnTo>
                  <a:lnTo>
                    <a:pt x="2193514" y="1199007"/>
                  </a:lnTo>
                  <a:lnTo>
                    <a:pt x="2145962" y="1243669"/>
                  </a:lnTo>
                  <a:lnTo>
                    <a:pt x="2098670" y="1288166"/>
                  </a:lnTo>
                  <a:lnTo>
                    <a:pt x="2051649" y="1332492"/>
                  </a:lnTo>
                  <a:lnTo>
                    <a:pt x="2004907" y="1376642"/>
                  </a:lnTo>
                  <a:lnTo>
                    <a:pt x="1958455" y="1420609"/>
                  </a:lnTo>
                  <a:lnTo>
                    <a:pt x="1912301" y="1464386"/>
                  </a:lnTo>
                  <a:lnTo>
                    <a:pt x="1866457" y="1507969"/>
                  </a:lnTo>
                  <a:lnTo>
                    <a:pt x="1820931" y="1551351"/>
                  </a:lnTo>
                  <a:lnTo>
                    <a:pt x="1775733" y="1594525"/>
                  </a:lnTo>
                  <a:lnTo>
                    <a:pt x="1730872" y="1637486"/>
                  </a:lnTo>
                  <a:lnTo>
                    <a:pt x="1686359" y="1680228"/>
                  </a:lnTo>
                  <a:lnTo>
                    <a:pt x="1642203" y="1722744"/>
                  </a:lnTo>
                  <a:lnTo>
                    <a:pt x="1598414" y="1765029"/>
                  </a:lnTo>
                  <a:lnTo>
                    <a:pt x="1555001" y="1807076"/>
                  </a:lnTo>
                  <a:lnTo>
                    <a:pt x="1511974" y="1848879"/>
                  </a:lnTo>
                  <a:lnTo>
                    <a:pt x="1469342" y="1890432"/>
                  </a:lnTo>
                  <a:lnTo>
                    <a:pt x="1427116" y="1931729"/>
                  </a:lnTo>
                  <a:lnTo>
                    <a:pt x="1385304" y="1972764"/>
                  </a:lnTo>
                  <a:lnTo>
                    <a:pt x="1343917" y="2013531"/>
                  </a:lnTo>
                  <a:lnTo>
                    <a:pt x="1302965" y="2054024"/>
                  </a:lnTo>
                  <a:lnTo>
                    <a:pt x="1262456" y="2094236"/>
                  </a:lnTo>
                  <a:lnTo>
                    <a:pt x="1222400" y="2134162"/>
                  </a:lnTo>
                  <a:lnTo>
                    <a:pt x="1182808" y="2173795"/>
                  </a:lnTo>
                  <a:lnTo>
                    <a:pt x="1143688" y="2213130"/>
                  </a:lnTo>
                  <a:lnTo>
                    <a:pt x="1105051" y="2252160"/>
                  </a:lnTo>
                  <a:lnTo>
                    <a:pt x="1066906" y="2290879"/>
                  </a:lnTo>
                  <a:lnTo>
                    <a:pt x="1029262" y="2329281"/>
                  </a:lnTo>
                  <a:lnTo>
                    <a:pt x="992130" y="2367360"/>
                  </a:lnTo>
                  <a:lnTo>
                    <a:pt x="955519" y="2405110"/>
                  </a:lnTo>
                  <a:lnTo>
                    <a:pt x="919439" y="2442525"/>
                  </a:lnTo>
                  <a:lnTo>
                    <a:pt x="883899" y="2479598"/>
                  </a:lnTo>
                  <a:lnTo>
                    <a:pt x="848909" y="2516324"/>
                  </a:lnTo>
                  <a:lnTo>
                    <a:pt x="814478" y="2552697"/>
                  </a:lnTo>
                  <a:lnTo>
                    <a:pt x="780617" y="2588710"/>
                  </a:lnTo>
                  <a:lnTo>
                    <a:pt x="747334" y="2624358"/>
                  </a:lnTo>
                  <a:lnTo>
                    <a:pt x="714641" y="2659633"/>
                  </a:lnTo>
                  <a:lnTo>
                    <a:pt x="682545" y="2694531"/>
                  </a:lnTo>
                  <a:lnTo>
                    <a:pt x="651057" y="2729045"/>
                  </a:lnTo>
                  <a:lnTo>
                    <a:pt x="620187" y="2763169"/>
                  </a:lnTo>
                  <a:lnTo>
                    <a:pt x="589944" y="2796896"/>
                  </a:lnTo>
                  <a:lnTo>
                    <a:pt x="560337" y="2830222"/>
                  </a:lnTo>
                  <a:lnTo>
                    <a:pt x="531377" y="2863139"/>
                  </a:lnTo>
                  <a:lnTo>
                    <a:pt x="503073" y="2895641"/>
                  </a:lnTo>
                  <a:lnTo>
                    <a:pt x="475435" y="2927723"/>
                  </a:lnTo>
                  <a:lnTo>
                    <a:pt x="448472" y="2959379"/>
                  </a:lnTo>
                  <a:lnTo>
                    <a:pt x="422195" y="2990602"/>
                  </a:lnTo>
                  <a:lnTo>
                    <a:pt x="396612" y="3021386"/>
                  </a:lnTo>
                  <a:lnTo>
                    <a:pt x="371733" y="3051725"/>
                  </a:lnTo>
                  <a:lnTo>
                    <a:pt x="347568" y="3081613"/>
                  </a:lnTo>
                  <a:lnTo>
                    <a:pt x="301419" y="3140012"/>
                  </a:lnTo>
                  <a:lnTo>
                    <a:pt x="258242" y="3196534"/>
                  </a:lnTo>
                  <a:lnTo>
                    <a:pt x="218113" y="3251130"/>
                  </a:lnTo>
                  <a:lnTo>
                    <a:pt x="181111" y="3303752"/>
                  </a:lnTo>
                  <a:lnTo>
                    <a:pt x="147311" y="3354350"/>
                  </a:lnTo>
                  <a:lnTo>
                    <a:pt x="116793" y="3402876"/>
                  </a:lnTo>
                  <a:lnTo>
                    <a:pt x="89631" y="3449281"/>
                  </a:lnTo>
                  <a:lnTo>
                    <a:pt x="65905" y="3493517"/>
                  </a:lnTo>
                  <a:lnTo>
                    <a:pt x="45691" y="3535534"/>
                  </a:lnTo>
                  <a:lnTo>
                    <a:pt x="29065" y="3575285"/>
                  </a:lnTo>
                  <a:lnTo>
                    <a:pt x="16106" y="3612719"/>
                  </a:lnTo>
                  <a:lnTo>
                    <a:pt x="3711" y="3664422"/>
                  </a:lnTo>
                  <a:lnTo>
                    <a:pt x="0" y="3710640"/>
                  </a:lnTo>
                  <a:lnTo>
                    <a:pt x="737" y="3724799"/>
                  </a:lnTo>
                  <a:lnTo>
                    <a:pt x="9008" y="3763448"/>
                  </a:lnTo>
                  <a:lnTo>
                    <a:pt x="34535" y="3805823"/>
                  </a:lnTo>
                  <a:lnTo>
                    <a:pt x="64892" y="3830523"/>
                  </a:lnTo>
                  <a:lnTo>
                    <a:pt x="1207288" y="3603932"/>
                  </a:lnTo>
                  <a:lnTo>
                    <a:pt x="3284945" y="2838665"/>
                  </a:lnTo>
                  <a:lnTo>
                    <a:pt x="5278829" y="2022097"/>
                  </a:lnTo>
                  <a:lnTo>
                    <a:pt x="6169909" y="1641602"/>
                  </a:lnTo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2408" y="0"/>
            <a:ext cx="4320540" cy="1772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22300"/>
            <a:ext cx="2219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0000"/>
                </a:solidFill>
              </a:rPr>
              <a:t>Neural</a:t>
            </a:r>
            <a:r>
              <a:rPr sz="4000" spc="-5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NN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109216" y="2322576"/>
            <a:ext cx="6894195" cy="4229735"/>
            <a:chOff x="2109216" y="2322576"/>
            <a:chExt cx="6894195" cy="4229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6312" y="2421636"/>
              <a:ext cx="6326123" cy="40309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64551" y="321259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64551" y="321259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2383" y="58049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2"/>
                  </a:lnTo>
                  <a:lnTo>
                    <a:pt x="58978" y="27786"/>
                  </a:lnTo>
                  <a:lnTo>
                    <a:pt x="27797" y="58962"/>
                  </a:lnTo>
                  <a:lnTo>
                    <a:pt x="7345" y="98496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496"/>
                  </a:lnTo>
                  <a:lnTo>
                    <a:pt x="260238" y="58962"/>
                  </a:lnTo>
                  <a:lnTo>
                    <a:pt x="229057" y="27786"/>
                  </a:lnTo>
                  <a:lnTo>
                    <a:pt x="189524" y="734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2383" y="58049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496"/>
                  </a:lnTo>
                  <a:lnTo>
                    <a:pt x="27797" y="58962"/>
                  </a:lnTo>
                  <a:lnTo>
                    <a:pt x="58978" y="27786"/>
                  </a:lnTo>
                  <a:lnTo>
                    <a:pt x="98511" y="7342"/>
                  </a:lnTo>
                  <a:lnTo>
                    <a:pt x="144018" y="0"/>
                  </a:lnTo>
                  <a:lnTo>
                    <a:pt x="189524" y="7342"/>
                  </a:lnTo>
                  <a:lnTo>
                    <a:pt x="229057" y="27786"/>
                  </a:lnTo>
                  <a:lnTo>
                    <a:pt x="260238" y="58962"/>
                  </a:lnTo>
                  <a:lnTo>
                    <a:pt x="280690" y="98496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5886" y="2349246"/>
              <a:ext cx="6840855" cy="4176395"/>
            </a:xfrm>
            <a:custGeom>
              <a:avLst/>
              <a:gdLst/>
              <a:ahLst/>
              <a:cxnLst/>
              <a:rect l="l" t="t" r="r" b="b"/>
              <a:pathLst>
                <a:path w="6840855" h="4176395">
                  <a:moveTo>
                    <a:pt x="4897246" y="0"/>
                  </a:moveTo>
                  <a:lnTo>
                    <a:pt x="144780" y="4104449"/>
                  </a:lnTo>
                </a:path>
                <a:path w="6840855" h="4176395">
                  <a:moveTo>
                    <a:pt x="6840728" y="1799843"/>
                  </a:moveTo>
                  <a:lnTo>
                    <a:pt x="0" y="4176102"/>
                  </a:lnTo>
                </a:path>
              </a:pathLst>
            </a:custGeom>
            <a:ln w="533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2408" y="0"/>
            <a:ext cx="4320540" cy="1772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832" y="332231"/>
            <a:ext cx="3677412" cy="23774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5328" y="332231"/>
            <a:ext cx="3677412" cy="23774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709539" y="1323975"/>
            <a:ext cx="699770" cy="753745"/>
            <a:chOff x="5709539" y="1323975"/>
            <a:chExt cx="699770" cy="753745"/>
          </a:xfrm>
        </p:grpSpPr>
        <p:sp>
          <p:nvSpPr>
            <p:cNvPr id="5" name="object 5"/>
            <p:cNvSpPr/>
            <p:nvPr/>
          </p:nvSpPr>
          <p:spPr>
            <a:xfrm>
              <a:off x="5715635" y="1329689"/>
              <a:ext cx="687705" cy="741680"/>
            </a:xfrm>
            <a:custGeom>
              <a:avLst/>
              <a:gdLst/>
              <a:ahLst/>
              <a:cxnLst/>
              <a:rect l="l" t="t" r="r" b="b"/>
              <a:pathLst>
                <a:path w="687704" h="741680">
                  <a:moveTo>
                    <a:pt x="687578" y="261620"/>
                  </a:moveTo>
                  <a:lnTo>
                    <a:pt x="453771" y="261620"/>
                  </a:lnTo>
                  <a:lnTo>
                    <a:pt x="453771" y="0"/>
                  </a:lnTo>
                  <a:lnTo>
                    <a:pt x="233807" y="0"/>
                  </a:lnTo>
                  <a:lnTo>
                    <a:pt x="233807" y="261620"/>
                  </a:lnTo>
                  <a:lnTo>
                    <a:pt x="0" y="261620"/>
                  </a:lnTo>
                  <a:lnTo>
                    <a:pt x="0" y="481330"/>
                  </a:lnTo>
                  <a:lnTo>
                    <a:pt x="233807" y="481330"/>
                  </a:lnTo>
                  <a:lnTo>
                    <a:pt x="233807" y="741680"/>
                  </a:lnTo>
                  <a:lnTo>
                    <a:pt x="453771" y="741680"/>
                  </a:lnTo>
                  <a:lnTo>
                    <a:pt x="453771" y="481330"/>
                  </a:lnTo>
                  <a:lnTo>
                    <a:pt x="687578" y="481330"/>
                  </a:lnTo>
                  <a:lnTo>
                    <a:pt x="687578" y="26162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635" y="1330070"/>
              <a:ext cx="687705" cy="741680"/>
            </a:xfrm>
            <a:custGeom>
              <a:avLst/>
              <a:gdLst/>
              <a:ahLst/>
              <a:cxnLst/>
              <a:rect l="l" t="t" r="r" b="b"/>
              <a:pathLst>
                <a:path w="687704" h="741680">
                  <a:moveTo>
                    <a:pt x="0" y="260730"/>
                  </a:moveTo>
                  <a:lnTo>
                    <a:pt x="233806" y="260730"/>
                  </a:lnTo>
                  <a:lnTo>
                    <a:pt x="233806" y="0"/>
                  </a:lnTo>
                  <a:lnTo>
                    <a:pt x="453770" y="0"/>
                  </a:lnTo>
                  <a:lnTo>
                    <a:pt x="453770" y="260730"/>
                  </a:lnTo>
                  <a:lnTo>
                    <a:pt x="687577" y="260730"/>
                  </a:lnTo>
                  <a:lnTo>
                    <a:pt x="687577" y="480694"/>
                  </a:lnTo>
                  <a:lnTo>
                    <a:pt x="453770" y="480694"/>
                  </a:lnTo>
                  <a:lnTo>
                    <a:pt x="453770" y="741426"/>
                  </a:lnTo>
                  <a:lnTo>
                    <a:pt x="233806" y="741426"/>
                  </a:lnTo>
                  <a:lnTo>
                    <a:pt x="233806" y="480694"/>
                  </a:lnTo>
                  <a:lnTo>
                    <a:pt x="0" y="480694"/>
                  </a:lnTo>
                  <a:lnTo>
                    <a:pt x="0" y="26073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089782" y="4542790"/>
            <a:ext cx="899794" cy="203200"/>
          </a:xfrm>
          <a:custGeom>
            <a:avLst/>
            <a:gdLst/>
            <a:ahLst/>
            <a:cxnLst/>
            <a:rect l="l" t="t" r="r" b="b"/>
            <a:pathLst>
              <a:path w="899795" h="203200">
                <a:moveTo>
                  <a:pt x="899414" y="0"/>
                </a:moveTo>
                <a:lnTo>
                  <a:pt x="0" y="0"/>
                </a:lnTo>
                <a:lnTo>
                  <a:pt x="0" y="203200"/>
                </a:lnTo>
                <a:lnTo>
                  <a:pt x="899414" y="203200"/>
                </a:lnTo>
                <a:lnTo>
                  <a:pt x="89941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9782" y="4847590"/>
            <a:ext cx="899794" cy="203200"/>
          </a:xfrm>
          <a:custGeom>
            <a:avLst/>
            <a:gdLst/>
            <a:ahLst/>
            <a:cxnLst/>
            <a:rect l="l" t="t" r="r" b="b"/>
            <a:pathLst>
              <a:path w="899795" h="203200">
                <a:moveTo>
                  <a:pt x="899414" y="0"/>
                </a:moveTo>
                <a:lnTo>
                  <a:pt x="0" y="0"/>
                </a:lnTo>
                <a:lnTo>
                  <a:pt x="0" y="203200"/>
                </a:lnTo>
                <a:lnTo>
                  <a:pt x="899414" y="203200"/>
                </a:lnTo>
                <a:lnTo>
                  <a:pt x="89941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9782" y="4542790"/>
            <a:ext cx="899794" cy="203200"/>
          </a:xfrm>
          <a:custGeom>
            <a:avLst/>
            <a:gdLst/>
            <a:ahLst/>
            <a:cxnLst/>
            <a:rect l="l" t="t" r="r" b="b"/>
            <a:pathLst>
              <a:path w="899795" h="203200">
                <a:moveTo>
                  <a:pt x="0" y="0"/>
                </a:moveTo>
                <a:lnTo>
                  <a:pt x="899414" y="0"/>
                </a:lnTo>
                <a:lnTo>
                  <a:pt x="899414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9782" y="4847590"/>
            <a:ext cx="899794" cy="203200"/>
          </a:xfrm>
          <a:custGeom>
            <a:avLst/>
            <a:gdLst/>
            <a:ahLst/>
            <a:cxnLst/>
            <a:rect l="l" t="t" r="r" b="b"/>
            <a:pathLst>
              <a:path w="899795" h="203200">
                <a:moveTo>
                  <a:pt x="0" y="0"/>
                </a:moveTo>
                <a:lnTo>
                  <a:pt x="899414" y="0"/>
                </a:lnTo>
                <a:lnTo>
                  <a:pt x="899414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3855" y="3212592"/>
            <a:ext cx="5262372" cy="331317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704594" y="332993"/>
            <a:ext cx="2736850" cy="2160270"/>
          </a:xfrm>
          <a:custGeom>
            <a:avLst/>
            <a:gdLst/>
            <a:ahLst/>
            <a:cxnLst/>
            <a:rect l="l" t="t" r="r" b="b"/>
            <a:pathLst>
              <a:path w="2736850" h="2160270">
                <a:moveTo>
                  <a:pt x="2736342" y="0"/>
                </a:moveTo>
                <a:lnTo>
                  <a:pt x="0" y="2160269"/>
                </a:lnTo>
              </a:path>
            </a:pathLst>
          </a:custGeom>
          <a:ln w="533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0869" y="1125474"/>
            <a:ext cx="3528695" cy="1584325"/>
          </a:xfrm>
          <a:custGeom>
            <a:avLst/>
            <a:gdLst/>
            <a:ahLst/>
            <a:cxnLst/>
            <a:rect l="l" t="t" r="r" b="b"/>
            <a:pathLst>
              <a:path w="3528695" h="1584325">
                <a:moveTo>
                  <a:pt x="3528440" y="0"/>
                </a:moveTo>
                <a:lnTo>
                  <a:pt x="0" y="1584198"/>
                </a:lnTo>
              </a:path>
            </a:pathLst>
          </a:custGeom>
          <a:ln w="5333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832" y="332231"/>
            <a:ext cx="3672840" cy="23774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2408" y="0"/>
            <a:ext cx="4320540" cy="17724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90216" y="4215384"/>
            <a:ext cx="1164590" cy="1019810"/>
            <a:chOff x="2490216" y="4215384"/>
            <a:chExt cx="1164590" cy="1019810"/>
          </a:xfrm>
        </p:grpSpPr>
        <p:sp>
          <p:nvSpPr>
            <p:cNvPr id="5" name="object 5"/>
            <p:cNvSpPr/>
            <p:nvPr/>
          </p:nvSpPr>
          <p:spPr>
            <a:xfrm>
              <a:off x="2496312" y="4221480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576071" y="0"/>
                  </a:moveTo>
                  <a:lnTo>
                    <a:pt x="523640" y="2058"/>
                  </a:lnTo>
                  <a:lnTo>
                    <a:pt x="472527" y="8116"/>
                  </a:lnTo>
                  <a:lnTo>
                    <a:pt x="422936" y="17995"/>
                  </a:lnTo>
                  <a:lnTo>
                    <a:pt x="375070" y="31516"/>
                  </a:lnTo>
                  <a:lnTo>
                    <a:pt x="329132" y="48503"/>
                  </a:lnTo>
                  <a:lnTo>
                    <a:pt x="285326" y="68777"/>
                  </a:lnTo>
                  <a:lnTo>
                    <a:pt x="243856" y="92160"/>
                  </a:lnTo>
                  <a:lnTo>
                    <a:pt x="204924" y="118474"/>
                  </a:lnTo>
                  <a:lnTo>
                    <a:pt x="168735" y="147542"/>
                  </a:lnTo>
                  <a:lnTo>
                    <a:pt x="135491" y="179184"/>
                  </a:lnTo>
                  <a:lnTo>
                    <a:pt x="105397" y="213225"/>
                  </a:lnTo>
                  <a:lnTo>
                    <a:pt x="78655" y="249484"/>
                  </a:lnTo>
                  <a:lnTo>
                    <a:pt x="55469" y="287785"/>
                  </a:lnTo>
                  <a:lnTo>
                    <a:pt x="36042" y="327949"/>
                  </a:lnTo>
                  <a:lnTo>
                    <a:pt x="20579" y="369799"/>
                  </a:lnTo>
                  <a:lnTo>
                    <a:pt x="9281" y="413156"/>
                  </a:lnTo>
                  <a:lnTo>
                    <a:pt x="2354" y="457843"/>
                  </a:lnTo>
                  <a:lnTo>
                    <a:pt x="0" y="503682"/>
                  </a:lnTo>
                  <a:lnTo>
                    <a:pt x="2354" y="549520"/>
                  </a:lnTo>
                  <a:lnTo>
                    <a:pt x="9281" y="594207"/>
                  </a:lnTo>
                  <a:lnTo>
                    <a:pt x="20579" y="637564"/>
                  </a:lnTo>
                  <a:lnTo>
                    <a:pt x="36042" y="679414"/>
                  </a:lnTo>
                  <a:lnTo>
                    <a:pt x="55469" y="719578"/>
                  </a:lnTo>
                  <a:lnTo>
                    <a:pt x="78655" y="757879"/>
                  </a:lnTo>
                  <a:lnTo>
                    <a:pt x="105397" y="794138"/>
                  </a:lnTo>
                  <a:lnTo>
                    <a:pt x="135491" y="828179"/>
                  </a:lnTo>
                  <a:lnTo>
                    <a:pt x="168735" y="859821"/>
                  </a:lnTo>
                  <a:lnTo>
                    <a:pt x="204924" y="888889"/>
                  </a:lnTo>
                  <a:lnTo>
                    <a:pt x="243856" y="915203"/>
                  </a:lnTo>
                  <a:lnTo>
                    <a:pt x="285326" y="938586"/>
                  </a:lnTo>
                  <a:lnTo>
                    <a:pt x="329132" y="958860"/>
                  </a:lnTo>
                  <a:lnTo>
                    <a:pt x="375070" y="975847"/>
                  </a:lnTo>
                  <a:lnTo>
                    <a:pt x="422936" y="989368"/>
                  </a:lnTo>
                  <a:lnTo>
                    <a:pt x="472527" y="999247"/>
                  </a:lnTo>
                  <a:lnTo>
                    <a:pt x="523640" y="1005305"/>
                  </a:lnTo>
                  <a:lnTo>
                    <a:pt x="576071" y="1007364"/>
                  </a:lnTo>
                  <a:lnTo>
                    <a:pt x="628503" y="1005305"/>
                  </a:lnTo>
                  <a:lnTo>
                    <a:pt x="679616" y="999247"/>
                  </a:lnTo>
                  <a:lnTo>
                    <a:pt x="729207" y="989368"/>
                  </a:lnTo>
                  <a:lnTo>
                    <a:pt x="777073" y="975847"/>
                  </a:lnTo>
                  <a:lnTo>
                    <a:pt x="823011" y="958860"/>
                  </a:lnTo>
                  <a:lnTo>
                    <a:pt x="866817" y="938586"/>
                  </a:lnTo>
                  <a:lnTo>
                    <a:pt x="908287" y="915203"/>
                  </a:lnTo>
                  <a:lnTo>
                    <a:pt x="947219" y="888889"/>
                  </a:lnTo>
                  <a:lnTo>
                    <a:pt x="983408" y="859821"/>
                  </a:lnTo>
                  <a:lnTo>
                    <a:pt x="1016652" y="828179"/>
                  </a:lnTo>
                  <a:lnTo>
                    <a:pt x="1046746" y="794138"/>
                  </a:lnTo>
                  <a:lnTo>
                    <a:pt x="1073488" y="757879"/>
                  </a:lnTo>
                  <a:lnTo>
                    <a:pt x="1096674" y="719578"/>
                  </a:lnTo>
                  <a:lnTo>
                    <a:pt x="1116101" y="679414"/>
                  </a:lnTo>
                  <a:lnTo>
                    <a:pt x="1131564" y="637564"/>
                  </a:lnTo>
                  <a:lnTo>
                    <a:pt x="1142862" y="594207"/>
                  </a:lnTo>
                  <a:lnTo>
                    <a:pt x="1149789" y="549520"/>
                  </a:lnTo>
                  <a:lnTo>
                    <a:pt x="1152143" y="503682"/>
                  </a:lnTo>
                  <a:lnTo>
                    <a:pt x="1149789" y="457843"/>
                  </a:lnTo>
                  <a:lnTo>
                    <a:pt x="1142862" y="413156"/>
                  </a:lnTo>
                  <a:lnTo>
                    <a:pt x="1131564" y="369799"/>
                  </a:lnTo>
                  <a:lnTo>
                    <a:pt x="1116101" y="327949"/>
                  </a:lnTo>
                  <a:lnTo>
                    <a:pt x="1096674" y="287785"/>
                  </a:lnTo>
                  <a:lnTo>
                    <a:pt x="1073488" y="249484"/>
                  </a:lnTo>
                  <a:lnTo>
                    <a:pt x="1046746" y="213225"/>
                  </a:lnTo>
                  <a:lnTo>
                    <a:pt x="1016652" y="179184"/>
                  </a:lnTo>
                  <a:lnTo>
                    <a:pt x="983408" y="147542"/>
                  </a:lnTo>
                  <a:lnTo>
                    <a:pt x="947219" y="118474"/>
                  </a:lnTo>
                  <a:lnTo>
                    <a:pt x="908287" y="92160"/>
                  </a:lnTo>
                  <a:lnTo>
                    <a:pt x="866817" y="68777"/>
                  </a:lnTo>
                  <a:lnTo>
                    <a:pt x="823011" y="48503"/>
                  </a:lnTo>
                  <a:lnTo>
                    <a:pt x="777073" y="31516"/>
                  </a:lnTo>
                  <a:lnTo>
                    <a:pt x="729207" y="17995"/>
                  </a:lnTo>
                  <a:lnTo>
                    <a:pt x="679616" y="8116"/>
                  </a:lnTo>
                  <a:lnTo>
                    <a:pt x="628503" y="2058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6312" y="4221480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0" y="503682"/>
                  </a:moveTo>
                  <a:lnTo>
                    <a:pt x="2354" y="457843"/>
                  </a:lnTo>
                  <a:lnTo>
                    <a:pt x="9281" y="413156"/>
                  </a:lnTo>
                  <a:lnTo>
                    <a:pt x="20579" y="369799"/>
                  </a:lnTo>
                  <a:lnTo>
                    <a:pt x="36042" y="327949"/>
                  </a:lnTo>
                  <a:lnTo>
                    <a:pt x="55469" y="287785"/>
                  </a:lnTo>
                  <a:lnTo>
                    <a:pt x="78655" y="249484"/>
                  </a:lnTo>
                  <a:lnTo>
                    <a:pt x="105397" y="213225"/>
                  </a:lnTo>
                  <a:lnTo>
                    <a:pt x="135491" y="179184"/>
                  </a:lnTo>
                  <a:lnTo>
                    <a:pt x="168735" y="147542"/>
                  </a:lnTo>
                  <a:lnTo>
                    <a:pt x="204924" y="118474"/>
                  </a:lnTo>
                  <a:lnTo>
                    <a:pt x="243856" y="92160"/>
                  </a:lnTo>
                  <a:lnTo>
                    <a:pt x="285326" y="68777"/>
                  </a:lnTo>
                  <a:lnTo>
                    <a:pt x="329132" y="48503"/>
                  </a:lnTo>
                  <a:lnTo>
                    <a:pt x="375070" y="31516"/>
                  </a:lnTo>
                  <a:lnTo>
                    <a:pt x="422936" y="17995"/>
                  </a:lnTo>
                  <a:lnTo>
                    <a:pt x="472527" y="8116"/>
                  </a:lnTo>
                  <a:lnTo>
                    <a:pt x="523640" y="2058"/>
                  </a:lnTo>
                  <a:lnTo>
                    <a:pt x="576071" y="0"/>
                  </a:lnTo>
                  <a:lnTo>
                    <a:pt x="628503" y="2058"/>
                  </a:lnTo>
                  <a:lnTo>
                    <a:pt x="679616" y="8116"/>
                  </a:lnTo>
                  <a:lnTo>
                    <a:pt x="729207" y="17995"/>
                  </a:lnTo>
                  <a:lnTo>
                    <a:pt x="777073" y="31516"/>
                  </a:lnTo>
                  <a:lnTo>
                    <a:pt x="823011" y="48503"/>
                  </a:lnTo>
                  <a:lnTo>
                    <a:pt x="866817" y="68777"/>
                  </a:lnTo>
                  <a:lnTo>
                    <a:pt x="908287" y="92160"/>
                  </a:lnTo>
                  <a:lnTo>
                    <a:pt x="947219" y="118474"/>
                  </a:lnTo>
                  <a:lnTo>
                    <a:pt x="983408" y="147542"/>
                  </a:lnTo>
                  <a:lnTo>
                    <a:pt x="1016652" y="179184"/>
                  </a:lnTo>
                  <a:lnTo>
                    <a:pt x="1046746" y="213225"/>
                  </a:lnTo>
                  <a:lnTo>
                    <a:pt x="1073488" y="249484"/>
                  </a:lnTo>
                  <a:lnTo>
                    <a:pt x="1096674" y="287785"/>
                  </a:lnTo>
                  <a:lnTo>
                    <a:pt x="1116101" y="327949"/>
                  </a:lnTo>
                  <a:lnTo>
                    <a:pt x="1131564" y="369799"/>
                  </a:lnTo>
                  <a:lnTo>
                    <a:pt x="1142862" y="413156"/>
                  </a:lnTo>
                  <a:lnTo>
                    <a:pt x="1149789" y="457843"/>
                  </a:lnTo>
                  <a:lnTo>
                    <a:pt x="1152143" y="503682"/>
                  </a:lnTo>
                  <a:lnTo>
                    <a:pt x="1149789" y="549520"/>
                  </a:lnTo>
                  <a:lnTo>
                    <a:pt x="1142862" y="594207"/>
                  </a:lnTo>
                  <a:lnTo>
                    <a:pt x="1131564" y="637564"/>
                  </a:lnTo>
                  <a:lnTo>
                    <a:pt x="1116101" y="679414"/>
                  </a:lnTo>
                  <a:lnTo>
                    <a:pt x="1096674" y="719578"/>
                  </a:lnTo>
                  <a:lnTo>
                    <a:pt x="1073488" y="757879"/>
                  </a:lnTo>
                  <a:lnTo>
                    <a:pt x="1046746" y="794138"/>
                  </a:lnTo>
                  <a:lnTo>
                    <a:pt x="1016652" y="828179"/>
                  </a:lnTo>
                  <a:lnTo>
                    <a:pt x="983408" y="859821"/>
                  </a:lnTo>
                  <a:lnTo>
                    <a:pt x="947219" y="888889"/>
                  </a:lnTo>
                  <a:lnTo>
                    <a:pt x="908287" y="915203"/>
                  </a:lnTo>
                  <a:lnTo>
                    <a:pt x="866817" y="938586"/>
                  </a:lnTo>
                  <a:lnTo>
                    <a:pt x="823011" y="958860"/>
                  </a:lnTo>
                  <a:lnTo>
                    <a:pt x="777073" y="975847"/>
                  </a:lnTo>
                  <a:lnTo>
                    <a:pt x="729207" y="989368"/>
                  </a:lnTo>
                  <a:lnTo>
                    <a:pt x="679616" y="999247"/>
                  </a:lnTo>
                  <a:lnTo>
                    <a:pt x="628503" y="1005305"/>
                  </a:lnTo>
                  <a:lnTo>
                    <a:pt x="576071" y="1007364"/>
                  </a:lnTo>
                  <a:lnTo>
                    <a:pt x="523640" y="1005305"/>
                  </a:lnTo>
                  <a:lnTo>
                    <a:pt x="472527" y="999247"/>
                  </a:lnTo>
                  <a:lnTo>
                    <a:pt x="422936" y="989368"/>
                  </a:lnTo>
                  <a:lnTo>
                    <a:pt x="375070" y="975847"/>
                  </a:lnTo>
                  <a:lnTo>
                    <a:pt x="329132" y="958860"/>
                  </a:lnTo>
                  <a:lnTo>
                    <a:pt x="285326" y="938586"/>
                  </a:lnTo>
                  <a:lnTo>
                    <a:pt x="243856" y="915203"/>
                  </a:lnTo>
                  <a:lnTo>
                    <a:pt x="204924" y="888889"/>
                  </a:lnTo>
                  <a:lnTo>
                    <a:pt x="168735" y="859821"/>
                  </a:lnTo>
                  <a:lnTo>
                    <a:pt x="135491" y="828179"/>
                  </a:lnTo>
                  <a:lnTo>
                    <a:pt x="105397" y="794138"/>
                  </a:lnTo>
                  <a:lnTo>
                    <a:pt x="78655" y="757879"/>
                  </a:lnTo>
                  <a:lnTo>
                    <a:pt x="55469" y="719578"/>
                  </a:lnTo>
                  <a:lnTo>
                    <a:pt x="36042" y="679414"/>
                  </a:lnTo>
                  <a:lnTo>
                    <a:pt x="20579" y="637564"/>
                  </a:lnTo>
                  <a:lnTo>
                    <a:pt x="9281" y="594207"/>
                  </a:lnTo>
                  <a:lnTo>
                    <a:pt x="2354" y="549520"/>
                  </a:lnTo>
                  <a:lnTo>
                    <a:pt x="0" y="50368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90216" y="5727191"/>
            <a:ext cx="1164590" cy="1019810"/>
            <a:chOff x="2490216" y="5727191"/>
            <a:chExt cx="1164590" cy="1019810"/>
          </a:xfrm>
        </p:grpSpPr>
        <p:sp>
          <p:nvSpPr>
            <p:cNvPr id="8" name="object 8"/>
            <p:cNvSpPr/>
            <p:nvPr/>
          </p:nvSpPr>
          <p:spPr>
            <a:xfrm>
              <a:off x="2496312" y="5733287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576071" y="0"/>
                  </a:moveTo>
                  <a:lnTo>
                    <a:pt x="523640" y="2058"/>
                  </a:lnTo>
                  <a:lnTo>
                    <a:pt x="472527" y="8114"/>
                  </a:lnTo>
                  <a:lnTo>
                    <a:pt x="422936" y="17991"/>
                  </a:lnTo>
                  <a:lnTo>
                    <a:pt x="375070" y="31511"/>
                  </a:lnTo>
                  <a:lnTo>
                    <a:pt x="329132" y="48495"/>
                  </a:lnTo>
                  <a:lnTo>
                    <a:pt x="285326" y="68766"/>
                  </a:lnTo>
                  <a:lnTo>
                    <a:pt x="243856" y="92146"/>
                  </a:lnTo>
                  <a:lnTo>
                    <a:pt x="204924" y="118458"/>
                  </a:lnTo>
                  <a:lnTo>
                    <a:pt x="168735" y="147523"/>
                  </a:lnTo>
                  <a:lnTo>
                    <a:pt x="135491" y="179164"/>
                  </a:lnTo>
                  <a:lnTo>
                    <a:pt x="105397" y="213202"/>
                  </a:lnTo>
                  <a:lnTo>
                    <a:pt x="78655" y="249461"/>
                  </a:lnTo>
                  <a:lnTo>
                    <a:pt x="55469" y="287763"/>
                  </a:lnTo>
                  <a:lnTo>
                    <a:pt x="36042" y="327929"/>
                  </a:lnTo>
                  <a:lnTo>
                    <a:pt x="20579" y="369781"/>
                  </a:lnTo>
                  <a:lnTo>
                    <a:pt x="9281" y="413143"/>
                  </a:lnTo>
                  <a:lnTo>
                    <a:pt x="2354" y="457835"/>
                  </a:lnTo>
                  <a:lnTo>
                    <a:pt x="0" y="503682"/>
                  </a:lnTo>
                  <a:lnTo>
                    <a:pt x="2354" y="549528"/>
                  </a:lnTo>
                  <a:lnTo>
                    <a:pt x="9281" y="594220"/>
                  </a:lnTo>
                  <a:lnTo>
                    <a:pt x="20579" y="637582"/>
                  </a:lnTo>
                  <a:lnTo>
                    <a:pt x="36042" y="679434"/>
                  </a:lnTo>
                  <a:lnTo>
                    <a:pt x="55469" y="719600"/>
                  </a:lnTo>
                  <a:lnTo>
                    <a:pt x="78655" y="757901"/>
                  </a:lnTo>
                  <a:lnTo>
                    <a:pt x="105397" y="794160"/>
                  </a:lnTo>
                  <a:lnTo>
                    <a:pt x="135491" y="828199"/>
                  </a:lnTo>
                  <a:lnTo>
                    <a:pt x="168735" y="859840"/>
                  </a:lnTo>
                  <a:lnTo>
                    <a:pt x="204924" y="888905"/>
                  </a:lnTo>
                  <a:lnTo>
                    <a:pt x="243856" y="915216"/>
                  </a:lnTo>
                  <a:lnTo>
                    <a:pt x="285326" y="938596"/>
                  </a:lnTo>
                  <a:lnTo>
                    <a:pt x="329132" y="958867"/>
                  </a:lnTo>
                  <a:lnTo>
                    <a:pt x="375070" y="975851"/>
                  </a:lnTo>
                  <a:lnTo>
                    <a:pt x="422936" y="989371"/>
                  </a:lnTo>
                  <a:lnTo>
                    <a:pt x="472527" y="999247"/>
                  </a:lnTo>
                  <a:lnTo>
                    <a:pt x="523640" y="1005304"/>
                  </a:lnTo>
                  <a:lnTo>
                    <a:pt x="576071" y="1007362"/>
                  </a:lnTo>
                  <a:lnTo>
                    <a:pt x="628503" y="1005304"/>
                  </a:lnTo>
                  <a:lnTo>
                    <a:pt x="679616" y="999247"/>
                  </a:lnTo>
                  <a:lnTo>
                    <a:pt x="729207" y="989371"/>
                  </a:lnTo>
                  <a:lnTo>
                    <a:pt x="777073" y="975851"/>
                  </a:lnTo>
                  <a:lnTo>
                    <a:pt x="823011" y="958867"/>
                  </a:lnTo>
                  <a:lnTo>
                    <a:pt x="866817" y="938596"/>
                  </a:lnTo>
                  <a:lnTo>
                    <a:pt x="908287" y="915216"/>
                  </a:lnTo>
                  <a:lnTo>
                    <a:pt x="947219" y="888905"/>
                  </a:lnTo>
                  <a:lnTo>
                    <a:pt x="983408" y="859840"/>
                  </a:lnTo>
                  <a:lnTo>
                    <a:pt x="1016652" y="828199"/>
                  </a:lnTo>
                  <a:lnTo>
                    <a:pt x="1046746" y="794160"/>
                  </a:lnTo>
                  <a:lnTo>
                    <a:pt x="1073488" y="757901"/>
                  </a:lnTo>
                  <a:lnTo>
                    <a:pt x="1096674" y="719600"/>
                  </a:lnTo>
                  <a:lnTo>
                    <a:pt x="1116101" y="679434"/>
                  </a:lnTo>
                  <a:lnTo>
                    <a:pt x="1131564" y="637582"/>
                  </a:lnTo>
                  <a:lnTo>
                    <a:pt x="1142862" y="594220"/>
                  </a:lnTo>
                  <a:lnTo>
                    <a:pt x="1149789" y="549528"/>
                  </a:lnTo>
                  <a:lnTo>
                    <a:pt x="1152143" y="503682"/>
                  </a:lnTo>
                  <a:lnTo>
                    <a:pt x="1149789" y="457835"/>
                  </a:lnTo>
                  <a:lnTo>
                    <a:pt x="1142862" y="413143"/>
                  </a:lnTo>
                  <a:lnTo>
                    <a:pt x="1131564" y="369781"/>
                  </a:lnTo>
                  <a:lnTo>
                    <a:pt x="1116101" y="327929"/>
                  </a:lnTo>
                  <a:lnTo>
                    <a:pt x="1096674" y="287763"/>
                  </a:lnTo>
                  <a:lnTo>
                    <a:pt x="1073488" y="249461"/>
                  </a:lnTo>
                  <a:lnTo>
                    <a:pt x="1046746" y="213202"/>
                  </a:lnTo>
                  <a:lnTo>
                    <a:pt x="1016652" y="179164"/>
                  </a:lnTo>
                  <a:lnTo>
                    <a:pt x="983408" y="147523"/>
                  </a:lnTo>
                  <a:lnTo>
                    <a:pt x="947219" y="118458"/>
                  </a:lnTo>
                  <a:lnTo>
                    <a:pt x="908287" y="92146"/>
                  </a:lnTo>
                  <a:lnTo>
                    <a:pt x="866817" y="68766"/>
                  </a:lnTo>
                  <a:lnTo>
                    <a:pt x="823011" y="48495"/>
                  </a:lnTo>
                  <a:lnTo>
                    <a:pt x="777073" y="31511"/>
                  </a:lnTo>
                  <a:lnTo>
                    <a:pt x="729207" y="17991"/>
                  </a:lnTo>
                  <a:lnTo>
                    <a:pt x="679616" y="8114"/>
                  </a:lnTo>
                  <a:lnTo>
                    <a:pt x="628503" y="2058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6312" y="5733287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0" y="503682"/>
                  </a:moveTo>
                  <a:lnTo>
                    <a:pt x="2354" y="457835"/>
                  </a:lnTo>
                  <a:lnTo>
                    <a:pt x="9281" y="413143"/>
                  </a:lnTo>
                  <a:lnTo>
                    <a:pt x="20579" y="369781"/>
                  </a:lnTo>
                  <a:lnTo>
                    <a:pt x="36042" y="327929"/>
                  </a:lnTo>
                  <a:lnTo>
                    <a:pt x="55469" y="287763"/>
                  </a:lnTo>
                  <a:lnTo>
                    <a:pt x="78655" y="249461"/>
                  </a:lnTo>
                  <a:lnTo>
                    <a:pt x="105397" y="213202"/>
                  </a:lnTo>
                  <a:lnTo>
                    <a:pt x="135491" y="179164"/>
                  </a:lnTo>
                  <a:lnTo>
                    <a:pt x="168735" y="147523"/>
                  </a:lnTo>
                  <a:lnTo>
                    <a:pt x="204924" y="118458"/>
                  </a:lnTo>
                  <a:lnTo>
                    <a:pt x="243856" y="92146"/>
                  </a:lnTo>
                  <a:lnTo>
                    <a:pt x="285326" y="68766"/>
                  </a:lnTo>
                  <a:lnTo>
                    <a:pt x="329132" y="48495"/>
                  </a:lnTo>
                  <a:lnTo>
                    <a:pt x="375070" y="31511"/>
                  </a:lnTo>
                  <a:lnTo>
                    <a:pt x="422936" y="17991"/>
                  </a:lnTo>
                  <a:lnTo>
                    <a:pt x="472527" y="8114"/>
                  </a:lnTo>
                  <a:lnTo>
                    <a:pt x="523640" y="2058"/>
                  </a:lnTo>
                  <a:lnTo>
                    <a:pt x="576071" y="0"/>
                  </a:lnTo>
                  <a:lnTo>
                    <a:pt x="628503" y="2058"/>
                  </a:lnTo>
                  <a:lnTo>
                    <a:pt x="679616" y="8114"/>
                  </a:lnTo>
                  <a:lnTo>
                    <a:pt x="729207" y="17991"/>
                  </a:lnTo>
                  <a:lnTo>
                    <a:pt x="777073" y="31511"/>
                  </a:lnTo>
                  <a:lnTo>
                    <a:pt x="823011" y="48495"/>
                  </a:lnTo>
                  <a:lnTo>
                    <a:pt x="866817" y="68766"/>
                  </a:lnTo>
                  <a:lnTo>
                    <a:pt x="908287" y="92146"/>
                  </a:lnTo>
                  <a:lnTo>
                    <a:pt x="947219" y="118458"/>
                  </a:lnTo>
                  <a:lnTo>
                    <a:pt x="983408" y="147523"/>
                  </a:lnTo>
                  <a:lnTo>
                    <a:pt x="1016652" y="179164"/>
                  </a:lnTo>
                  <a:lnTo>
                    <a:pt x="1046746" y="213202"/>
                  </a:lnTo>
                  <a:lnTo>
                    <a:pt x="1073488" y="249461"/>
                  </a:lnTo>
                  <a:lnTo>
                    <a:pt x="1096674" y="287763"/>
                  </a:lnTo>
                  <a:lnTo>
                    <a:pt x="1116101" y="327929"/>
                  </a:lnTo>
                  <a:lnTo>
                    <a:pt x="1131564" y="369781"/>
                  </a:lnTo>
                  <a:lnTo>
                    <a:pt x="1142862" y="413143"/>
                  </a:lnTo>
                  <a:lnTo>
                    <a:pt x="1149789" y="457835"/>
                  </a:lnTo>
                  <a:lnTo>
                    <a:pt x="1152143" y="503682"/>
                  </a:lnTo>
                  <a:lnTo>
                    <a:pt x="1149789" y="549528"/>
                  </a:lnTo>
                  <a:lnTo>
                    <a:pt x="1142862" y="594220"/>
                  </a:lnTo>
                  <a:lnTo>
                    <a:pt x="1131564" y="637582"/>
                  </a:lnTo>
                  <a:lnTo>
                    <a:pt x="1116101" y="679434"/>
                  </a:lnTo>
                  <a:lnTo>
                    <a:pt x="1096674" y="719600"/>
                  </a:lnTo>
                  <a:lnTo>
                    <a:pt x="1073488" y="757901"/>
                  </a:lnTo>
                  <a:lnTo>
                    <a:pt x="1046746" y="794160"/>
                  </a:lnTo>
                  <a:lnTo>
                    <a:pt x="1016652" y="828199"/>
                  </a:lnTo>
                  <a:lnTo>
                    <a:pt x="983408" y="859840"/>
                  </a:lnTo>
                  <a:lnTo>
                    <a:pt x="947219" y="888905"/>
                  </a:lnTo>
                  <a:lnTo>
                    <a:pt x="908287" y="915216"/>
                  </a:lnTo>
                  <a:lnTo>
                    <a:pt x="866817" y="938596"/>
                  </a:lnTo>
                  <a:lnTo>
                    <a:pt x="823011" y="958867"/>
                  </a:lnTo>
                  <a:lnTo>
                    <a:pt x="777073" y="975851"/>
                  </a:lnTo>
                  <a:lnTo>
                    <a:pt x="729207" y="989371"/>
                  </a:lnTo>
                  <a:lnTo>
                    <a:pt x="679616" y="999247"/>
                  </a:lnTo>
                  <a:lnTo>
                    <a:pt x="628503" y="1005304"/>
                  </a:lnTo>
                  <a:lnTo>
                    <a:pt x="576071" y="1007362"/>
                  </a:lnTo>
                  <a:lnTo>
                    <a:pt x="523640" y="1005304"/>
                  </a:lnTo>
                  <a:lnTo>
                    <a:pt x="472527" y="999247"/>
                  </a:lnTo>
                  <a:lnTo>
                    <a:pt x="422936" y="989371"/>
                  </a:lnTo>
                  <a:lnTo>
                    <a:pt x="375070" y="975851"/>
                  </a:lnTo>
                  <a:lnTo>
                    <a:pt x="329132" y="958867"/>
                  </a:lnTo>
                  <a:lnTo>
                    <a:pt x="285326" y="938596"/>
                  </a:lnTo>
                  <a:lnTo>
                    <a:pt x="243856" y="915216"/>
                  </a:lnTo>
                  <a:lnTo>
                    <a:pt x="204924" y="888905"/>
                  </a:lnTo>
                  <a:lnTo>
                    <a:pt x="168735" y="859840"/>
                  </a:lnTo>
                  <a:lnTo>
                    <a:pt x="135491" y="828199"/>
                  </a:lnTo>
                  <a:lnTo>
                    <a:pt x="105397" y="794160"/>
                  </a:lnTo>
                  <a:lnTo>
                    <a:pt x="78655" y="757901"/>
                  </a:lnTo>
                  <a:lnTo>
                    <a:pt x="55469" y="719600"/>
                  </a:lnTo>
                  <a:lnTo>
                    <a:pt x="36042" y="679434"/>
                  </a:lnTo>
                  <a:lnTo>
                    <a:pt x="20579" y="637582"/>
                  </a:lnTo>
                  <a:lnTo>
                    <a:pt x="9281" y="594220"/>
                  </a:lnTo>
                  <a:lnTo>
                    <a:pt x="2354" y="549528"/>
                  </a:lnTo>
                  <a:lnTo>
                    <a:pt x="0" y="50368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639692" y="4780026"/>
            <a:ext cx="3753485" cy="1607185"/>
            <a:chOff x="3639692" y="4780026"/>
            <a:chExt cx="3753485" cy="1607185"/>
          </a:xfrm>
        </p:grpSpPr>
        <p:sp>
          <p:nvSpPr>
            <p:cNvPr id="11" name="object 11"/>
            <p:cNvSpPr/>
            <p:nvPr/>
          </p:nvSpPr>
          <p:spPr>
            <a:xfrm>
              <a:off x="5231891" y="5373624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576072" y="0"/>
                  </a:moveTo>
                  <a:lnTo>
                    <a:pt x="523640" y="2058"/>
                  </a:lnTo>
                  <a:lnTo>
                    <a:pt x="472527" y="8114"/>
                  </a:lnTo>
                  <a:lnTo>
                    <a:pt x="422936" y="17991"/>
                  </a:lnTo>
                  <a:lnTo>
                    <a:pt x="375070" y="31511"/>
                  </a:lnTo>
                  <a:lnTo>
                    <a:pt x="329132" y="48495"/>
                  </a:lnTo>
                  <a:lnTo>
                    <a:pt x="285326" y="68766"/>
                  </a:lnTo>
                  <a:lnTo>
                    <a:pt x="243856" y="92146"/>
                  </a:lnTo>
                  <a:lnTo>
                    <a:pt x="204924" y="118458"/>
                  </a:lnTo>
                  <a:lnTo>
                    <a:pt x="168735" y="147523"/>
                  </a:lnTo>
                  <a:lnTo>
                    <a:pt x="135491" y="179164"/>
                  </a:lnTo>
                  <a:lnTo>
                    <a:pt x="105397" y="213202"/>
                  </a:lnTo>
                  <a:lnTo>
                    <a:pt x="78655" y="249461"/>
                  </a:lnTo>
                  <a:lnTo>
                    <a:pt x="55469" y="287763"/>
                  </a:lnTo>
                  <a:lnTo>
                    <a:pt x="36042" y="327929"/>
                  </a:lnTo>
                  <a:lnTo>
                    <a:pt x="20579" y="369781"/>
                  </a:lnTo>
                  <a:lnTo>
                    <a:pt x="9281" y="413143"/>
                  </a:lnTo>
                  <a:lnTo>
                    <a:pt x="2354" y="457835"/>
                  </a:lnTo>
                  <a:lnTo>
                    <a:pt x="0" y="503681"/>
                  </a:lnTo>
                  <a:lnTo>
                    <a:pt x="2354" y="549528"/>
                  </a:lnTo>
                  <a:lnTo>
                    <a:pt x="9281" y="594220"/>
                  </a:lnTo>
                  <a:lnTo>
                    <a:pt x="20579" y="637582"/>
                  </a:lnTo>
                  <a:lnTo>
                    <a:pt x="36042" y="679434"/>
                  </a:lnTo>
                  <a:lnTo>
                    <a:pt x="55469" y="719600"/>
                  </a:lnTo>
                  <a:lnTo>
                    <a:pt x="78655" y="757902"/>
                  </a:lnTo>
                  <a:lnTo>
                    <a:pt x="105397" y="794161"/>
                  </a:lnTo>
                  <a:lnTo>
                    <a:pt x="135491" y="828199"/>
                  </a:lnTo>
                  <a:lnTo>
                    <a:pt x="168735" y="859840"/>
                  </a:lnTo>
                  <a:lnTo>
                    <a:pt x="204924" y="888905"/>
                  </a:lnTo>
                  <a:lnTo>
                    <a:pt x="243856" y="915217"/>
                  </a:lnTo>
                  <a:lnTo>
                    <a:pt x="285326" y="938597"/>
                  </a:lnTo>
                  <a:lnTo>
                    <a:pt x="329132" y="958868"/>
                  </a:lnTo>
                  <a:lnTo>
                    <a:pt x="375070" y="975852"/>
                  </a:lnTo>
                  <a:lnTo>
                    <a:pt x="422936" y="989372"/>
                  </a:lnTo>
                  <a:lnTo>
                    <a:pt x="472527" y="999249"/>
                  </a:lnTo>
                  <a:lnTo>
                    <a:pt x="523640" y="1005305"/>
                  </a:lnTo>
                  <a:lnTo>
                    <a:pt x="576072" y="1007363"/>
                  </a:lnTo>
                  <a:lnTo>
                    <a:pt x="628503" y="1005305"/>
                  </a:lnTo>
                  <a:lnTo>
                    <a:pt x="679616" y="999249"/>
                  </a:lnTo>
                  <a:lnTo>
                    <a:pt x="729207" y="989372"/>
                  </a:lnTo>
                  <a:lnTo>
                    <a:pt x="777073" y="975852"/>
                  </a:lnTo>
                  <a:lnTo>
                    <a:pt x="823011" y="958868"/>
                  </a:lnTo>
                  <a:lnTo>
                    <a:pt x="866817" y="938597"/>
                  </a:lnTo>
                  <a:lnTo>
                    <a:pt x="908287" y="915217"/>
                  </a:lnTo>
                  <a:lnTo>
                    <a:pt x="947219" y="888905"/>
                  </a:lnTo>
                  <a:lnTo>
                    <a:pt x="983408" y="859840"/>
                  </a:lnTo>
                  <a:lnTo>
                    <a:pt x="1016652" y="828199"/>
                  </a:lnTo>
                  <a:lnTo>
                    <a:pt x="1046746" y="794161"/>
                  </a:lnTo>
                  <a:lnTo>
                    <a:pt x="1073488" y="757902"/>
                  </a:lnTo>
                  <a:lnTo>
                    <a:pt x="1096674" y="719600"/>
                  </a:lnTo>
                  <a:lnTo>
                    <a:pt x="1116101" y="679434"/>
                  </a:lnTo>
                  <a:lnTo>
                    <a:pt x="1131564" y="637582"/>
                  </a:lnTo>
                  <a:lnTo>
                    <a:pt x="1142862" y="594220"/>
                  </a:lnTo>
                  <a:lnTo>
                    <a:pt x="1149789" y="549528"/>
                  </a:lnTo>
                  <a:lnTo>
                    <a:pt x="1152144" y="503681"/>
                  </a:lnTo>
                  <a:lnTo>
                    <a:pt x="1149789" y="457835"/>
                  </a:lnTo>
                  <a:lnTo>
                    <a:pt x="1142862" y="413143"/>
                  </a:lnTo>
                  <a:lnTo>
                    <a:pt x="1131564" y="369781"/>
                  </a:lnTo>
                  <a:lnTo>
                    <a:pt x="1116101" y="327929"/>
                  </a:lnTo>
                  <a:lnTo>
                    <a:pt x="1096674" y="287763"/>
                  </a:lnTo>
                  <a:lnTo>
                    <a:pt x="1073488" y="249461"/>
                  </a:lnTo>
                  <a:lnTo>
                    <a:pt x="1046746" y="213202"/>
                  </a:lnTo>
                  <a:lnTo>
                    <a:pt x="1016652" y="179164"/>
                  </a:lnTo>
                  <a:lnTo>
                    <a:pt x="983408" y="147523"/>
                  </a:lnTo>
                  <a:lnTo>
                    <a:pt x="947219" y="118458"/>
                  </a:lnTo>
                  <a:lnTo>
                    <a:pt x="908287" y="92146"/>
                  </a:lnTo>
                  <a:lnTo>
                    <a:pt x="866817" y="68766"/>
                  </a:lnTo>
                  <a:lnTo>
                    <a:pt x="823011" y="48495"/>
                  </a:lnTo>
                  <a:lnTo>
                    <a:pt x="777073" y="31511"/>
                  </a:lnTo>
                  <a:lnTo>
                    <a:pt x="729207" y="17991"/>
                  </a:lnTo>
                  <a:lnTo>
                    <a:pt x="679616" y="8114"/>
                  </a:lnTo>
                  <a:lnTo>
                    <a:pt x="628503" y="2058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1891" y="5373624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0" y="503681"/>
                  </a:moveTo>
                  <a:lnTo>
                    <a:pt x="2354" y="457835"/>
                  </a:lnTo>
                  <a:lnTo>
                    <a:pt x="9281" y="413143"/>
                  </a:lnTo>
                  <a:lnTo>
                    <a:pt x="20579" y="369781"/>
                  </a:lnTo>
                  <a:lnTo>
                    <a:pt x="36042" y="327929"/>
                  </a:lnTo>
                  <a:lnTo>
                    <a:pt x="55469" y="287763"/>
                  </a:lnTo>
                  <a:lnTo>
                    <a:pt x="78655" y="249461"/>
                  </a:lnTo>
                  <a:lnTo>
                    <a:pt x="105397" y="213202"/>
                  </a:lnTo>
                  <a:lnTo>
                    <a:pt x="135491" y="179164"/>
                  </a:lnTo>
                  <a:lnTo>
                    <a:pt x="168735" y="147523"/>
                  </a:lnTo>
                  <a:lnTo>
                    <a:pt x="204924" y="118458"/>
                  </a:lnTo>
                  <a:lnTo>
                    <a:pt x="243856" y="92146"/>
                  </a:lnTo>
                  <a:lnTo>
                    <a:pt x="285326" y="68766"/>
                  </a:lnTo>
                  <a:lnTo>
                    <a:pt x="329132" y="48495"/>
                  </a:lnTo>
                  <a:lnTo>
                    <a:pt x="375070" y="31511"/>
                  </a:lnTo>
                  <a:lnTo>
                    <a:pt x="422936" y="17991"/>
                  </a:lnTo>
                  <a:lnTo>
                    <a:pt x="472527" y="8114"/>
                  </a:lnTo>
                  <a:lnTo>
                    <a:pt x="523640" y="2058"/>
                  </a:lnTo>
                  <a:lnTo>
                    <a:pt x="576072" y="0"/>
                  </a:lnTo>
                  <a:lnTo>
                    <a:pt x="628503" y="2058"/>
                  </a:lnTo>
                  <a:lnTo>
                    <a:pt x="679616" y="8114"/>
                  </a:lnTo>
                  <a:lnTo>
                    <a:pt x="729207" y="17991"/>
                  </a:lnTo>
                  <a:lnTo>
                    <a:pt x="777073" y="31511"/>
                  </a:lnTo>
                  <a:lnTo>
                    <a:pt x="823011" y="48495"/>
                  </a:lnTo>
                  <a:lnTo>
                    <a:pt x="866817" y="68766"/>
                  </a:lnTo>
                  <a:lnTo>
                    <a:pt x="908287" y="92146"/>
                  </a:lnTo>
                  <a:lnTo>
                    <a:pt x="947219" y="118458"/>
                  </a:lnTo>
                  <a:lnTo>
                    <a:pt x="983408" y="147523"/>
                  </a:lnTo>
                  <a:lnTo>
                    <a:pt x="1016652" y="179164"/>
                  </a:lnTo>
                  <a:lnTo>
                    <a:pt x="1046746" y="213202"/>
                  </a:lnTo>
                  <a:lnTo>
                    <a:pt x="1073488" y="249461"/>
                  </a:lnTo>
                  <a:lnTo>
                    <a:pt x="1096674" y="287763"/>
                  </a:lnTo>
                  <a:lnTo>
                    <a:pt x="1116101" y="327929"/>
                  </a:lnTo>
                  <a:lnTo>
                    <a:pt x="1131564" y="369781"/>
                  </a:lnTo>
                  <a:lnTo>
                    <a:pt x="1142862" y="413143"/>
                  </a:lnTo>
                  <a:lnTo>
                    <a:pt x="1149789" y="457835"/>
                  </a:lnTo>
                  <a:lnTo>
                    <a:pt x="1152144" y="503681"/>
                  </a:lnTo>
                  <a:lnTo>
                    <a:pt x="1149789" y="549528"/>
                  </a:lnTo>
                  <a:lnTo>
                    <a:pt x="1142862" y="594220"/>
                  </a:lnTo>
                  <a:lnTo>
                    <a:pt x="1131564" y="637582"/>
                  </a:lnTo>
                  <a:lnTo>
                    <a:pt x="1116101" y="679434"/>
                  </a:lnTo>
                  <a:lnTo>
                    <a:pt x="1096674" y="719600"/>
                  </a:lnTo>
                  <a:lnTo>
                    <a:pt x="1073488" y="757902"/>
                  </a:lnTo>
                  <a:lnTo>
                    <a:pt x="1046746" y="794161"/>
                  </a:lnTo>
                  <a:lnTo>
                    <a:pt x="1016652" y="828199"/>
                  </a:lnTo>
                  <a:lnTo>
                    <a:pt x="983408" y="859840"/>
                  </a:lnTo>
                  <a:lnTo>
                    <a:pt x="947219" y="888905"/>
                  </a:lnTo>
                  <a:lnTo>
                    <a:pt x="908287" y="915217"/>
                  </a:lnTo>
                  <a:lnTo>
                    <a:pt x="866817" y="938597"/>
                  </a:lnTo>
                  <a:lnTo>
                    <a:pt x="823011" y="958868"/>
                  </a:lnTo>
                  <a:lnTo>
                    <a:pt x="777073" y="975852"/>
                  </a:lnTo>
                  <a:lnTo>
                    <a:pt x="729207" y="989372"/>
                  </a:lnTo>
                  <a:lnTo>
                    <a:pt x="679616" y="999249"/>
                  </a:lnTo>
                  <a:lnTo>
                    <a:pt x="628503" y="1005305"/>
                  </a:lnTo>
                  <a:lnTo>
                    <a:pt x="576072" y="1007363"/>
                  </a:lnTo>
                  <a:lnTo>
                    <a:pt x="523640" y="1005305"/>
                  </a:lnTo>
                  <a:lnTo>
                    <a:pt x="472527" y="999249"/>
                  </a:lnTo>
                  <a:lnTo>
                    <a:pt x="422936" y="989372"/>
                  </a:lnTo>
                  <a:lnTo>
                    <a:pt x="375070" y="975852"/>
                  </a:lnTo>
                  <a:lnTo>
                    <a:pt x="329132" y="958868"/>
                  </a:lnTo>
                  <a:lnTo>
                    <a:pt x="285326" y="938597"/>
                  </a:lnTo>
                  <a:lnTo>
                    <a:pt x="243856" y="915217"/>
                  </a:lnTo>
                  <a:lnTo>
                    <a:pt x="204924" y="888905"/>
                  </a:lnTo>
                  <a:lnTo>
                    <a:pt x="168735" y="859840"/>
                  </a:lnTo>
                  <a:lnTo>
                    <a:pt x="135491" y="828199"/>
                  </a:lnTo>
                  <a:lnTo>
                    <a:pt x="105397" y="794161"/>
                  </a:lnTo>
                  <a:lnTo>
                    <a:pt x="78655" y="757902"/>
                  </a:lnTo>
                  <a:lnTo>
                    <a:pt x="55469" y="719600"/>
                  </a:lnTo>
                  <a:lnTo>
                    <a:pt x="36042" y="679434"/>
                  </a:lnTo>
                  <a:lnTo>
                    <a:pt x="20579" y="637582"/>
                  </a:lnTo>
                  <a:lnTo>
                    <a:pt x="9281" y="594220"/>
                  </a:lnTo>
                  <a:lnTo>
                    <a:pt x="2354" y="549528"/>
                  </a:lnTo>
                  <a:lnTo>
                    <a:pt x="0" y="50368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9693" y="4780025"/>
              <a:ext cx="3753485" cy="1477645"/>
            </a:xfrm>
            <a:custGeom>
              <a:avLst/>
              <a:gdLst/>
              <a:ahLst/>
              <a:cxnLst/>
              <a:rect l="l" t="t" r="r" b="b"/>
              <a:pathLst>
                <a:path w="3753484" h="1477645">
                  <a:moveTo>
                    <a:pt x="1593850" y="1097254"/>
                  </a:moveTo>
                  <a:lnTo>
                    <a:pt x="1558798" y="1086243"/>
                  </a:lnTo>
                  <a:lnTo>
                    <a:pt x="1423797" y="1043825"/>
                  </a:lnTo>
                  <a:lnTo>
                    <a:pt x="1415694" y="1042974"/>
                  </a:lnTo>
                  <a:lnTo>
                    <a:pt x="1408137" y="1045210"/>
                  </a:lnTo>
                  <a:lnTo>
                    <a:pt x="1401965" y="1050124"/>
                  </a:lnTo>
                  <a:lnTo>
                    <a:pt x="1398016" y="1057275"/>
                  </a:lnTo>
                  <a:lnTo>
                    <a:pt x="1397152" y="1065403"/>
                  </a:lnTo>
                  <a:lnTo>
                    <a:pt x="1399413" y="1072972"/>
                  </a:lnTo>
                  <a:lnTo>
                    <a:pt x="1404327" y="1079131"/>
                  </a:lnTo>
                  <a:lnTo>
                    <a:pt x="1411478" y="1083068"/>
                  </a:lnTo>
                  <a:lnTo>
                    <a:pt x="1475181" y="1103122"/>
                  </a:lnTo>
                  <a:lnTo>
                    <a:pt x="4953" y="1437259"/>
                  </a:lnTo>
                  <a:lnTo>
                    <a:pt x="14097" y="1477378"/>
                  </a:lnTo>
                  <a:lnTo>
                    <a:pt x="1484261" y="1143254"/>
                  </a:lnTo>
                  <a:lnTo>
                    <a:pt x="1435481" y="1188847"/>
                  </a:lnTo>
                  <a:lnTo>
                    <a:pt x="1430743" y="1195501"/>
                  </a:lnTo>
                  <a:lnTo>
                    <a:pt x="1428965" y="1203185"/>
                  </a:lnTo>
                  <a:lnTo>
                    <a:pt x="1430185" y="1210983"/>
                  </a:lnTo>
                  <a:lnTo>
                    <a:pt x="1434465" y="1217930"/>
                  </a:lnTo>
                  <a:lnTo>
                    <a:pt x="1441157" y="1222692"/>
                  </a:lnTo>
                  <a:lnTo>
                    <a:pt x="1448854" y="1224457"/>
                  </a:lnTo>
                  <a:lnTo>
                    <a:pt x="1456626" y="1223213"/>
                  </a:lnTo>
                  <a:lnTo>
                    <a:pt x="1463548" y="1218920"/>
                  </a:lnTo>
                  <a:lnTo>
                    <a:pt x="1593850" y="1097254"/>
                  </a:lnTo>
                  <a:close/>
                </a:path>
                <a:path w="3753484" h="1477645">
                  <a:moveTo>
                    <a:pt x="1665732" y="882421"/>
                  </a:moveTo>
                  <a:lnTo>
                    <a:pt x="1665325" y="881786"/>
                  </a:lnTo>
                  <a:lnTo>
                    <a:pt x="1570863" y="731647"/>
                  </a:lnTo>
                  <a:lnTo>
                    <a:pt x="1565198" y="725716"/>
                  </a:lnTo>
                  <a:lnTo>
                    <a:pt x="1557985" y="722515"/>
                  </a:lnTo>
                  <a:lnTo>
                    <a:pt x="1550123" y="722261"/>
                  </a:lnTo>
                  <a:lnTo>
                    <a:pt x="1542542" y="725170"/>
                  </a:lnTo>
                  <a:lnTo>
                    <a:pt x="1536598" y="730834"/>
                  </a:lnTo>
                  <a:lnTo>
                    <a:pt x="1533398" y="738060"/>
                  </a:lnTo>
                  <a:lnTo>
                    <a:pt x="1533144" y="745959"/>
                  </a:lnTo>
                  <a:lnTo>
                    <a:pt x="1536065" y="753618"/>
                  </a:lnTo>
                  <a:lnTo>
                    <a:pt x="1571612" y="810107"/>
                  </a:lnTo>
                  <a:lnTo>
                    <a:pt x="19050" y="0"/>
                  </a:lnTo>
                  <a:lnTo>
                    <a:pt x="0" y="36576"/>
                  </a:lnTo>
                  <a:lnTo>
                    <a:pt x="1552638" y="846582"/>
                  </a:lnTo>
                  <a:lnTo>
                    <a:pt x="1485900" y="849731"/>
                  </a:lnTo>
                  <a:lnTo>
                    <a:pt x="1477924" y="851725"/>
                  </a:lnTo>
                  <a:lnTo>
                    <a:pt x="1471587" y="856437"/>
                  </a:lnTo>
                  <a:lnTo>
                    <a:pt x="1467510" y="863180"/>
                  </a:lnTo>
                  <a:lnTo>
                    <a:pt x="1466342" y="871245"/>
                  </a:lnTo>
                  <a:lnTo>
                    <a:pt x="1468310" y="879170"/>
                  </a:lnTo>
                  <a:lnTo>
                    <a:pt x="1473022" y="885494"/>
                  </a:lnTo>
                  <a:lnTo>
                    <a:pt x="1479753" y="889596"/>
                  </a:lnTo>
                  <a:lnTo>
                    <a:pt x="1487805" y="890828"/>
                  </a:lnTo>
                  <a:lnTo>
                    <a:pt x="1665732" y="882421"/>
                  </a:lnTo>
                  <a:close/>
                </a:path>
                <a:path w="3753484" h="1477645">
                  <a:moveTo>
                    <a:pt x="3753358" y="1078992"/>
                  </a:moveTo>
                  <a:lnTo>
                    <a:pt x="3718077" y="1058418"/>
                  </a:lnTo>
                  <a:lnTo>
                    <a:pt x="3599434" y="989215"/>
                  </a:lnTo>
                  <a:lnTo>
                    <a:pt x="3591649" y="986586"/>
                  </a:lnTo>
                  <a:lnTo>
                    <a:pt x="3583762" y="987094"/>
                  </a:lnTo>
                  <a:lnTo>
                    <a:pt x="3576663" y="990523"/>
                  </a:lnTo>
                  <a:lnTo>
                    <a:pt x="3571240" y="996619"/>
                  </a:lnTo>
                  <a:lnTo>
                    <a:pt x="3568598" y="1004354"/>
                  </a:lnTo>
                  <a:lnTo>
                    <a:pt x="3569106" y="1012215"/>
                  </a:lnTo>
                  <a:lnTo>
                    <a:pt x="3572522" y="1019327"/>
                  </a:lnTo>
                  <a:lnTo>
                    <a:pt x="3578606" y="1024750"/>
                  </a:lnTo>
                  <a:lnTo>
                    <a:pt x="3636314" y="1058418"/>
                  </a:lnTo>
                  <a:lnTo>
                    <a:pt x="2745105" y="1058418"/>
                  </a:lnTo>
                  <a:lnTo>
                    <a:pt x="2745105" y="1099566"/>
                  </a:lnTo>
                  <a:lnTo>
                    <a:pt x="3636314" y="1099566"/>
                  </a:lnTo>
                  <a:lnTo>
                    <a:pt x="3578606" y="1133233"/>
                  </a:lnTo>
                  <a:lnTo>
                    <a:pt x="3572522" y="1138669"/>
                  </a:lnTo>
                  <a:lnTo>
                    <a:pt x="3569106" y="1145768"/>
                  </a:lnTo>
                  <a:lnTo>
                    <a:pt x="3568598" y="1153642"/>
                  </a:lnTo>
                  <a:lnTo>
                    <a:pt x="3571240" y="1161364"/>
                  </a:lnTo>
                  <a:lnTo>
                    <a:pt x="3576663" y="1167472"/>
                  </a:lnTo>
                  <a:lnTo>
                    <a:pt x="3583762" y="1170901"/>
                  </a:lnTo>
                  <a:lnTo>
                    <a:pt x="3591649" y="1171409"/>
                  </a:lnTo>
                  <a:lnTo>
                    <a:pt x="3599434" y="1168768"/>
                  </a:lnTo>
                  <a:lnTo>
                    <a:pt x="3718077" y="1099566"/>
                  </a:lnTo>
                  <a:lnTo>
                    <a:pt x="3753358" y="1078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63495" y="2924555"/>
            <a:ext cx="1511935" cy="7924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030"/>
              </a:spcBef>
            </a:pPr>
            <a:r>
              <a:rPr sz="3200" b="0" spc="-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0264" y="2997707"/>
            <a:ext cx="1511935" cy="79121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47850" y="4632737"/>
            <a:ext cx="683895" cy="185420"/>
          </a:xfrm>
          <a:custGeom>
            <a:avLst/>
            <a:gdLst/>
            <a:ahLst/>
            <a:cxnLst/>
            <a:rect l="l" t="t" r="r" b="b"/>
            <a:pathLst>
              <a:path w="683894" h="185420">
                <a:moveTo>
                  <a:pt x="601980" y="92424"/>
                </a:moveTo>
                <a:lnTo>
                  <a:pt x="509016" y="146653"/>
                </a:lnTo>
                <a:lnTo>
                  <a:pt x="502935" y="152076"/>
                </a:lnTo>
                <a:lnTo>
                  <a:pt x="499522" y="159178"/>
                </a:lnTo>
                <a:lnTo>
                  <a:pt x="499014" y="167066"/>
                </a:lnTo>
                <a:lnTo>
                  <a:pt x="501650" y="174847"/>
                </a:lnTo>
                <a:lnTo>
                  <a:pt x="507071" y="180927"/>
                </a:lnTo>
                <a:lnTo>
                  <a:pt x="514159" y="184340"/>
                </a:lnTo>
                <a:lnTo>
                  <a:pt x="522009" y="184848"/>
                </a:lnTo>
                <a:lnTo>
                  <a:pt x="529717" y="182213"/>
                </a:lnTo>
                <a:lnTo>
                  <a:pt x="648371" y="112998"/>
                </a:lnTo>
                <a:lnTo>
                  <a:pt x="642874" y="112998"/>
                </a:lnTo>
                <a:lnTo>
                  <a:pt x="642874" y="110204"/>
                </a:lnTo>
                <a:lnTo>
                  <a:pt x="632460" y="110204"/>
                </a:lnTo>
                <a:lnTo>
                  <a:pt x="601980" y="92424"/>
                </a:lnTo>
                <a:close/>
              </a:path>
              <a:path w="683894" h="185420">
                <a:moveTo>
                  <a:pt x="566710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566710" y="112998"/>
                </a:lnTo>
                <a:lnTo>
                  <a:pt x="601980" y="92424"/>
                </a:lnTo>
                <a:lnTo>
                  <a:pt x="566710" y="71850"/>
                </a:lnTo>
                <a:close/>
              </a:path>
              <a:path w="683894" h="185420">
                <a:moveTo>
                  <a:pt x="648371" y="71850"/>
                </a:moveTo>
                <a:lnTo>
                  <a:pt x="642874" y="71850"/>
                </a:lnTo>
                <a:lnTo>
                  <a:pt x="642874" y="112998"/>
                </a:lnTo>
                <a:lnTo>
                  <a:pt x="648371" y="112998"/>
                </a:lnTo>
                <a:lnTo>
                  <a:pt x="683641" y="92424"/>
                </a:lnTo>
                <a:lnTo>
                  <a:pt x="648371" y="71850"/>
                </a:lnTo>
                <a:close/>
              </a:path>
              <a:path w="683894" h="185420">
                <a:moveTo>
                  <a:pt x="632460" y="74644"/>
                </a:moveTo>
                <a:lnTo>
                  <a:pt x="601980" y="92424"/>
                </a:lnTo>
                <a:lnTo>
                  <a:pt x="632460" y="110204"/>
                </a:lnTo>
                <a:lnTo>
                  <a:pt x="632460" y="74644"/>
                </a:lnTo>
                <a:close/>
              </a:path>
              <a:path w="683894" h="185420">
                <a:moveTo>
                  <a:pt x="642874" y="74644"/>
                </a:moveTo>
                <a:lnTo>
                  <a:pt x="632460" y="74644"/>
                </a:lnTo>
                <a:lnTo>
                  <a:pt x="632460" y="110204"/>
                </a:lnTo>
                <a:lnTo>
                  <a:pt x="642874" y="110204"/>
                </a:lnTo>
                <a:lnTo>
                  <a:pt x="642874" y="74644"/>
                </a:lnTo>
                <a:close/>
              </a:path>
              <a:path w="683894" h="185420">
                <a:moveTo>
                  <a:pt x="522009" y="0"/>
                </a:moveTo>
                <a:lnTo>
                  <a:pt x="514159" y="507"/>
                </a:lnTo>
                <a:lnTo>
                  <a:pt x="507071" y="3921"/>
                </a:lnTo>
                <a:lnTo>
                  <a:pt x="501650" y="10001"/>
                </a:lnTo>
                <a:lnTo>
                  <a:pt x="499014" y="17781"/>
                </a:lnTo>
                <a:lnTo>
                  <a:pt x="499522" y="25669"/>
                </a:lnTo>
                <a:lnTo>
                  <a:pt x="502935" y="32771"/>
                </a:lnTo>
                <a:lnTo>
                  <a:pt x="509016" y="38195"/>
                </a:lnTo>
                <a:lnTo>
                  <a:pt x="601980" y="92424"/>
                </a:lnTo>
                <a:lnTo>
                  <a:pt x="632460" y="74644"/>
                </a:lnTo>
                <a:lnTo>
                  <a:pt x="642874" y="74644"/>
                </a:lnTo>
                <a:lnTo>
                  <a:pt x="642874" y="71850"/>
                </a:lnTo>
                <a:lnTo>
                  <a:pt x="648371" y="71850"/>
                </a:lnTo>
                <a:lnTo>
                  <a:pt x="529717" y="2635"/>
                </a:lnTo>
                <a:lnTo>
                  <a:pt x="522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6222" y="6217705"/>
            <a:ext cx="683895" cy="185420"/>
          </a:xfrm>
          <a:custGeom>
            <a:avLst/>
            <a:gdLst/>
            <a:ahLst/>
            <a:cxnLst/>
            <a:rect l="l" t="t" r="r" b="b"/>
            <a:pathLst>
              <a:path w="683894" h="185420">
                <a:moveTo>
                  <a:pt x="602001" y="92416"/>
                </a:moveTo>
                <a:lnTo>
                  <a:pt x="509015" y="146658"/>
                </a:lnTo>
                <a:lnTo>
                  <a:pt x="502935" y="152083"/>
                </a:lnTo>
                <a:lnTo>
                  <a:pt x="499522" y="159184"/>
                </a:lnTo>
                <a:lnTo>
                  <a:pt x="499014" y="167055"/>
                </a:lnTo>
                <a:lnTo>
                  <a:pt x="501650" y="174788"/>
                </a:lnTo>
                <a:lnTo>
                  <a:pt x="507071" y="180892"/>
                </a:lnTo>
                <a:lnTo>
                  <a:pt x="514159" y="184319"/>
                </a:lnTo>
                <a:lnTo>
                  <a:pt x="522009" y="184832"/>
                </a:lnTo>
                <a:lnTo>
                  <a:pt x="529716" y="182192"/>
                </a:lnTo>
                <a:lnTo>
                  <a:pt x="648366" y="112990"/>
                </a:lnTo>
                <a:lnTo>
                  <a:pt x="642873" y="112990"/>
                </a:lnTo>
                <a:lnTo>
                  <a:pt x="642873" y="110183"/>
                </a:lnTo>
                <a:lnTo>
                  <a:pt x="632459" y="110183"/>
                </a:lnTo>
                <a:lnTo>
                  <a:pt x="602001" y="92416"/>
                </a:lnTo>
                <a:close/>
              </a:path>
              <a:path w="683894" h="185420">
                <a:moveTo>
                  <a:pt x="566732" y="71842"/>
                </a:moveTo>
                <a:lnTo>
                  <a:pt x="0" y="71842"/>
                </a:lnTo>
                <a:lnTo>
                  <a:pt x="0" y="112990"/>
                </a:lnTo>
                <a:lnTo>
                  <a:pt x="566732" y="112990"/>
                </a:lnTo>
                <a:lnTo>
                  <a:pt x="602001" y="92416"/>
                </a:lnTo>
                <a:lnTo>
                  <a:pt x="566732" y="71842"/>
                </a:lnTo>
                <a:close/>
              </a:path>
              <a:path w="683894" h="185420">
                <a:moveTo>
                  <a:pt x="648366" y="71842"/>
                </a:moveTo>
                <a:lnTo>
                  <a:pt x="642873" y="71842"/>
                </a:lnTo>
                <a:lnTo>
                  <a:pt x="642873" y="112990"/>
                </a:lnTo>
                <a:lnTo>
                  <a:pt x="648366" y="112990"/>
                </a:lnTo>
                <a:lnTo>
                  <a:pt x="683640" y="92416"/>
                </a:lnTo>
                <a:lnTo>
                  <a:pt x="648366" y="71842"/>
                </a:lnTo>
                <a:close/>
              </a:path>
              <a:path w="683894" h="185420">
                <a:moveTo>
                  <a:pt x="632459" y="74649"/>
                </a:moveTo>
                <a:lnTo>
                  <a:pt x="602001" y="92416"/>
                </a:lnTo>
                <a:lnTo>
                  <a:pt x="632459" y="110183"/>
                </a:lnTo>
                <a:lnTo>
                  <a:pt x="632459" y="74649"/>
                </a:lnTo>
                <a:close/>
              </a:path>
              <a:path w="683894" h="185420">
                <a:moveTo>
                  <a:pt x="642873" y="74649"/>
                </a:moveTo>
                <a:lnTo>
                  <a:pt x="632459" y="74649"/>
                </a:lnTo>
                <a:lnTo>
                  <a:pt x="632459" y="110183"/>
                </a:lnTo>
                <a:lnTo>
                  <a:pt x="642873" y="110183"/>
                </a:lnTo>
                <a:lnTo>
                  <a:pt x="642873" y="74649"/>
                </a:lnTo>
                <a:close/>
              </a:path>
              <a:path w="683894" h="185420">
                <a:moveTo>
                  <a:pt x="522009" y="0"/>
                </a:moveTo>
                <a:lnTo>
                  <a:pt x="514159" y="512"/>
                </a:lnTo>
                <a:lnTo>
                  <a:pt x="507071" y="3940"/>
                </a:lnTo>
                <a:lnTo>
                  <a:pt x="501650" y="10044"/>
                </a:lnTo>
                <a:lnTo>
                  <a:pt x="499014" y="17770"/>
                </a:lnTo>
                <a:lnTo>
                  <a:pt x="499522" y="25638"/>
                </a:lnTo>
                <a:lnTo>
                  <a:pt x="502935" y="32741"/>
                </a:lnTo>
                <a:lnTo>
                  <a:pt x="509015" y="38174"/>
                </a:lnTo>
                <a:lnTo>
                  <a:pt x="602001" y="92416"/>
                </a:lnTo>
                <a:lnTo>
                  <a:pt x="632459" y="74649"/>
                </a:lnTo>
                <a:lnTo>
                  <a:pt x="642873" y="74649"/>
                </a:lnTo>
                <a:lnTo>
                  <a:pt x="642873" y="71842"/>
                </a:lnTo>
                <a:lnTo>
                  <a:pt x="648366" y="71842"/>
                </a:lnTo>
                <a:lnTo>
                  <a:pt x="529716" y="2640"/>
                </a:lnTo>
                <a:lnTo>
                  <a:pt x="522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40407" y="4076700"/>
            <a:ext cx="467995" cy="52451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210"/>
              </a:spcBef>
            </a:pPr>
            <a:r>
              <a:rPr sz="2800" b="1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0407" y="5713476"/>
            <a:ext cx="467995" cy="52451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730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215"/>
              </a:spcBef>
            </a:pPr>
            <a:r>
              <a:rPr sz="2800" b="1" spc="-5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5664" y="5242559"/>
            <a:ext cx="684530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Calibri"/>
                <a:cs typeface="Calibri"/>
              </a:rPr>
              <a:t>1/0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4696" y="4436364"/>
            <a:ext cx="683260" cy="46228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048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W1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4696" y="5487923"/>
            <a:ext cx="683260" cy="46228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35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W2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0"/>
            <a:ext cx="4320540" cy="17724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90216" y="4215384"/>
            <a:ext cx="1164590" cy="1019810"/>
            <a:chOff x="2490216" y="4215384"/>
            <a:chExt cx="1164590" cy="1019810"/>
          </a:xfrm>
        </p:grpSpPr>
        <p:sp>
          <p:nvSpPr>
            <p:cNvPr id="4" name="object 4"/>
            <p:cNvSpPr/>
            <p:nvPr/>
          </p:nvSpPr>
          <p:spPr>
            <a:xfrm>
              <a:off x="2496312" y="4221480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576071" y="0"/>
                  </a:moveTo>
                  <a:lnTo>
                    <a:pt x="523640" y="2058"/>
                  </a:lnTo>
                  <a:lnTo>
                    <a:pt x="472527" y="8116"/>
                  </a:lnTo>
                  <a:lnTo>
                    <a:pt x="422936" y="17995"/>
                  </a:lnTo>
                  <a:lnTo>
                    <a:pt x="375070" y="31516"/>
                  </a:lnTo>
                  <a:lnTo>
                    <a:pt x="329132" y="48503"/>
                  </a:lnTo>
                  <a:lnTo>
                    <a:pt x="285326" y="68777"/>
                  </a:lnTo>
                  <a:lnTo>
                    <a:pt x="243856" y="92160"/>
                  </a:lnTo>
                  <a:lnTo>
                    <a:pt x="204924" y="118474"/>
                  </a:lnTo>
                  <a:lnTo>
                    <a:pt x="168735" y="147542"/>
                  </a:lnTo>
                  <a:lnTo>
                    <a:pt x="135491" y="179184"/>
                  </a:lnTo>
                  <a:lnTo>
                    <a:pt x="105397" y="213225"/>
                  </a:lnTo>
                  <a:lnTo>
                    <a:pt x="78655" y="249484"/>
                  </a:lnTo>
                  <a:lnTo>
                    <a:pt x="55469" y="287785"/>
                  </a:lnTo>
                  <a:lnTo>
                    <a:pt x="36042" y="327949"/>
                  </a:lnTo>
                  <a:lnTo>
                    <a:pt x="20579" y="369799"/>
                  </a:lnTo>
                  <a:lnTo>
                    <a:pt x="9281" y="413156"/>
                  </a:lnTo>
                  <a:lnTo>
                    <a:pt x="2354" y="457843"/>
                  </a:lnTo>
                  <a:lnTo>
                    <a:pt x="0" y="503682"/>
                  </a:lnTo>
                  <a:lnTo>
                    <a:pt x="2354" y="549520"/>
                  </a:lnTo>
                  <a:lnTo>
                    <a:pt x="9281" y="594207"/>
                  </a:lnTo>
                  <a:lnTo>
                    <a:pt x="20579" y="637564"/>
                  </a:lnTo>
                  <a:lnTo>
                    <a:pt x="36042" y="679414"/>
                  </a:lnTo>
                  <a:lnTo>
                    <a:pt x="55469" y="719578"/>
                  </a:lnTo>
                  <a:lnTo>
                    <a:pt x="78655" y="757879"/>
                  </a:lnTo>
                  <a:lnTo>
                    <a:pt x="105397" y="794138"/>
                  </a:lnTo>
                  <a:lnTo>
                    <a:pt x="135491" y="828179"/>
                  </a:lnTo>
                  <a:lnTo>
                    <a:pt x="168735" y="859821"/>
                  </a:lnTo>
                  <a:lnTo>
                    <a:pt x="204924" y="888889"/>
                  </a:lnTo>
                  <a:lnTo>
                    <a:pt x="243856" y="915203"/>
                  </a:lnTo>
                  <a:lnTo>
                    <a:pt x="285326" y="938586"/>
                  </a:lnTo>
                  <a:lnTo>
                    <a:pt x="329132" y="958860"/>
                  </a:lnTo>
                  <a:lnTo>
                    <a:pt x="375070" y="975847"/>
                  </a:lnTo>
                  <a:lnTo>
                    <a:pt x="422936" y="989368"/>
                  </a:lnTo>
                  <a:lnTo>
                    <a:pt x="472527" y="999247"/>
                  </a:lnTo>
                  <a:lnTo>
                    <a:pt x="523640" y="1005305"/>
                  </a:lnTo>
                  <a:lnTo>
                    <a:pt x="576071" y="1007364"/>
                  </a:lnTo>
                  <a:lnTo>
                    <a:pt x="628503" y="1005305"/>
                  </a:lnTo>
                  <a:lnTo>
                    <a:pt x="679616" y="999247"/>
                  </a:lnTo>
                  <a:lnTo>
                    <a:pt x="729207" y="989368"/>
                  </a:lnTo>
                  <a:lnTo>
                    <a:pt x="777073" y="975847"/>
                  </a:lnTo>
                  <a:lnTo>
                    <a:pt x="823011" y="958860"/>
                  </a:lnTo>
                  <a:lnTo>
                    <a:pt x="866817" y="938586"/>
                  </a:lnTo>
                  <a:lnTo>
                    <a:pt x="908287" y="915203"/>
                  </a:lnTo>
                  <a:lnTo>
                    <a:pt x="947219" y="888889"/>
                  </a:lnTo>
                  <a:lnTo>
                    <a:pt x="983408" y="859821"/>
                  </a:lnTo>
                  <a:lnTo>
                    <a:pt x="1016652" y="828179"/>
                  </a:lnTo>
                  <a:lnTo>
                    <a:pt x="1046746" y="794138"/>
                  </a:lnTo>
                  <a:lnTo>
                    <a:pt x="1073488" y="757879"/>
                  </a:lnTo>
                  <a:lnTo>
                    <a:pt x="1096674" y="719578"/>
                  </a:lnTo>
                  <a:lnTo>
                    <a:pt x="1116101" y="679414"/>
                  </a:lnTo>
                  <a:lnTo>
                    <a:pt x="1131564" y="637564"/>
                  </a:lnTo>
                  <a:lnTo>
                    <a:pt x="1142862" y="594207"/>
                  </a:lnTo>
                  <a:lnTo>
                    <a:pt x="1149789" y="549520"/>
                  </a:lnTo>
                  <a:lnTo>
                    <a:pt x="1152143" y="503682"/>
                  </a:lnTo>
                  <a:lnTo>
                    <a:pt x="1149789" y="457843"/>
                  </a:lnTo>
                  <a:lnTo>
                    <a:pt x="1142862" y="413156"/>
                  </a:lnTo>
                  <a:lnTo>
                    <a:pt x="1131564" y="369799"/>
                  </a:lnTo>
                  <a:lnTo>
                    <a:pt x="1116101" y="327949"/>
                  </a:lnTo>
                  <a:lnTo>
                    <a:pt x="1096674" y="287785"/>
                  </a:lnTo>
                  <a:lnTo>
                    <a:pt x="1073488" y="249484"/>
                  </a:lnTo>
                  <a:lnTo>
                    <a:pt x="1046746" y="213225"/>
                  </a:lnTo>
                  <a:lnTo>
                    <a:pt x="1016652" y="179184"/>
                  </a:lnTo>
                  <a:lnTo>
                    <a:pt x="983408" y="147542"/>
                  </a:lnTo>
                  <a:lnTo>
                    <a:pt x="947219" y="118474"/>
                  </a:lnTo>
                  <a:lnTo>
                    <a:pt x="908287" y="92160"/>
                  </a:lnTo>
                  <a:lnTo>
                    <a:pt x="866817" y="68777"/>
                  </a:lnTo>
                  <a:lnTo>
                    <a:pt x="823011" y="48503"/>
                  </a:lnTo>
                  <a:lnTo>
                    <a:pt x="777073" y="31516"/>
                  </a:lnTo>
                  <a:lnTo>
                    <a:pt x="729207" y="17995"/>
                  </a:lnTo>
                  <a:lnTo>
                    <a:pt x="679616" y="8116"/>
                  </a:lnTo>
                  <a:lnTo>
                    <a:pt x="628503" y="2058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96312" y="4221480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0" y="503682"/>
                  </a:moveTo>
                  <a:lnTo>
                    <a:pt x="2354" y="457843"/>
                  </a:lnTo>
                  <a:lnTo>
                    <a:pt x="9281" y="413156"/>
                  </a:lnTo>
                  <a:lnTo>
                    <a:pt x="20579" y="369799"/>
                  </a:lnTo>
                  <a:lnTo>
                    <a:pt x="36042" y="327949"/>
                  </a:lnTo>
                  <a:lnTo>
                    <a:pt x="55469" y="287785"/>
                  </a:lnTo>
                  <a:lnTo>
                    <a:pt x="78655" y="249484"/>
                  </a:lnTo>
                  <a:lnTo>
                    <a:pt x="105397" y="213225"/>
                  </a:lnTo>
                  <a:lnTo>
                    <a:pt x="135491" y="179184"/>
                  </a:lnTo>
                  <a:lnTo>
                    <a:pt x="168735" y="147542"/>
                  </a:lnTo>
                  <a:lnTo>
                    <a:pt x="204924" y="118474"/>
                  </a:lnTo>
                  <a:lnTo>
                    <a:pt x="243856" y="92160"/>
                  </a:lnTo>
                  <a:lnTo>
                    <a:pt x="285326" y="68777"/>
                  </a:lnTo>
                  <a:lnTo>
                    <a:pt x="329132" y="48503"/>
                  </a:lnTo>
                  <a:lnTo>
                    <a:pt x="375070" y="31516"/>
                  </a:lnTo>
                  <a:lnTo>
                    <a:pt x="422936" y="17995"/>
                  </a:lnTo>
                  <a:lnTo>
                    <a:pt x="472527" y="8116"/>
                  </a:lnTo>
                  <a:lnTo>
                    <a:pt x="523640" y="2058"/>
                  </a:lnTo>
                  <a:lnTo>
                    <a:pt x="576071" y="0"/>
                  </a:lnTo>
                  <a:lnTo>
                    <a:pt x="628503" y="2058"/>
                  </a:lnTo>
                  <a:lnTo>
                    <a:pt x="679616" y="8116"/>
                  </a:lnTo>
                  <a:lnTo>
                    <a:pt x="729207" y="17995"/>
                  </a:lnTo>
                  <a:lnTo>
                    <a:pt x="777073" y="31516"/>
                  </a:lnTo>
                  <a:lnTo>
                    <a:pt x="823011" y="48503"/>
                  </a:lnTo>
                  <a:lnTo>
                    <a:pt x="866817" y="68777"/>
                  </a:lnTo>
                  <a:lnTo>
                    <a:pt x="908287" y="92160"/>
                  </a:lnTo>
                  <a:lnTo>
                    <a:pt x="947219" y="118474"/>
                  </a:lnTo>
                  <a:lnTo>
                    <a:pt x="983408" y="147542"/>
                  </a:lnTo>
                  <a:lnTo>
                    <a:pt x="1016652" y="179184"/>
                  </a:lnTo>
                  <a:lnTo>
                    <a:pt x="1046746" y="213225"/>
                  </a:lnTo>
                  <a:lnTo>
                    <a:pt x="1073488" y="249484"/>
                  </a:lnTo>
                  <a:lnTo>
                    <a:pt x="1096674" y="287785"/>
                  </a:lnTo>
                  <a:lnTo>
                    <a:pt x="1116101" y="327949"/>
                  </a:lnTo>
                  <a:lnTo>
                    <a:pt x="1131564" y="369799"/>
                  </a:lnTo>
                  <a:lnTo>
                    <a:pt x="1142862" y="413156"/>
                  </a:lnTo>
                  <a:lnTo>
                    <a:pt x="1149789" y="457843"/>
                  </a:lnTo>
                  <a:lnTo>
                    <a:pt x="1152143" y="503682"/>
                  </a:lnTo>
                  <a:lnTo>
                    <a:pt x="1149789" y="549520"/>
                  </a:lnTo>
                  <a:lnTo>
                    <a:pt x="1142862" y="594207"/>
                  </a:lnTo>
                  <a:lnTo>
                    <a:pt x="1131564" y="637564"/>
                  </a:lnTo>
                  <a:lnTo>
                    <a:pt x="1116101" y="679414"/>
                  </a:lnTo>
                  <a:lnTo>
                    <a:pt x="1096674" y="719578"/>
                  </a:lnTo>
                  <a:lnTo>
                    <a:pt x="1073488" y="757879"/>
                  </a:lnTo>
                  <a:lnTo>
                    <a:pt x="1046746" y="794138"/>
                  </a:lnTo>
                  <a:lnTo>
                    <a:pt x="1016652" y="828179"/>
                  </a:lnTo>
                  <a:lnTo>
                    <a:pt x="983408" y="859821"/>
                  </a:lnTo>
                  <a:lnTo>
                    <a:pt x="947219" y="888889"/>
                  </a:lnTo>
                  <a:lnTo>
                    <a:pt x="908287" y="915203"/>
                  </a:lnTo>
                  <a:lnTo>
                    <a:pt x="866817" y="938586"/>
                  </a:lnTo>
                  <a:lnTo>
                    <a:pt x="823011" y="958860"/>
                  </a:lnTo>
                  <a:lnTo>
                    <a:pt x="777073" y="975847"/>
                  </a:lnTo>
                  <a:lnTo>
                    <a:pt x="729207" y="989368"/>
                  </a:lnTo>
                  <a:lnTo>
                    <a:pt x="679616" y="999247"/>
                  </a:lnTo>
                  <a:lnTo>
                    <a:pt x="628503" y="1005305"/>
                  </a:lnTo>
                  <a:lnTo>
                    <a:pt x="576071" y="1007364"/>
                  </a:lnTo>
                  <a:lnTo>
                    <a:pt x="523640" y="1005305"/>
                  </a:lnTo>
                  <a:lnTo>
                    <a:pt x="472527" y="999247"/>
                  </a:lnTo>
                  <a:lnTo>
                    <a:pt x="422936" y="989368"/>
                  </a:lnTo>
                  <a:lnTo>
                    <a:pt x="375070" y="975847"/>
                  </a:lnTo>
                  <a:lnTo>
                    <a:pt x="329132" y="958860"/>
                  </a:lnTo>
                  <a:lnTo>
                    <a:pt x="285326" y="938586"/>
                  </a:lnTo>
                  <a:lnTo>
                    <a:pt x="243856" y="915203"/>
                  </a:lnTo>
                  <a:lnTo>
                    <a:pt x="204924" y="888889"/>
                  </a:lnTo>
                  <a:lnTo>
                    <a:pt x="168735" y="859821"/>
                  </a:lnTo>
                  <a:lnTo>
                    <a:pt x="135491" y="828179"/>
                  </a:lnTo>
                  <a:lnTo>
                    <a:pt x="105397" y="794138"/>
                  </a:lnTo>
                  <a:lnTo>
                    <a:pt x="78655" y="757879"/>
                  </a:lnTo>
                  <a:lnTo>
                    <a:pt x="55469" y="719578"/>
                  </a:lnTo>
                  <a:lnTo>
                    <a:pt x="36042" y="679414"/>
                  </a:lnTo>
                  <a:lnTo>
                    <a:pt x="20579" y="637564"/>
                  </a:lnTo>
                  <a:lnTo>
                    <a:pt x="9281" y="594207"/>
                  </a:lnTo>
                  <a:lnTo>
                    <a:pt x="2354" y="549520"/>
                  </a:lnTo>
                  <a:lnTo>
                    <a:pt x="0" y="50368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490216" y="5727191"/>
            <a:ext cx="1164590" cy="1019810"/>
            <a:chOff x="2490216" y="5727191"/>
            <a:chExt cx="1164590" cy="1019810"/>
          </a:xfrm>
        </p:grpSpPr>
        <p:sp>
          <p:nvSpPr>
            <p:cNvPr id="7" name="object 7"/>
            <p:cNvSpPr/>
            <p:nvPr/>
          </p:nvSpPr>
          <p:spPr>
            <a:xfrm>
              <a:off x="2496312" y="5733287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576071" y="0"/>
                  </a:moveTo>
                  <a:lnTo>
                    <a:pt x="523640" y="2058"/>
                  </a:lnTo>
                  <a:lnTo>
                    <a:pt x="472527" y="8114"/>
                  </a:lnTo>
                  <a:lnTo>
                    <a:pt x="422936" y="17991"/>
                  </a:lnTo>
                  <a:lnTo>
                    <a:pt x="375070" y="31511"/>
                  </a:lnTo>
                  <a:lnTo>
                    <a:pt x="329132" y="48495"/>
                  </a:lnTo>
                  <a:lnTo>
                    <a:pt x="285326" y="68766"/>
                  </a:lnTo>
                  <a:lnTo>
                    <a:pt x="243856" y="92146"/>
                  </a:lnTo>
                  <a:lnTo>
                    <a:pt x="204924" y="118458"/>
                  </a:lnTo>
                  <a:lnTo>
                    <a:pt x="168735" y="147523"/>
                  </a:lnTo>
                  <a:lnTo>
                    <a:pt x="135491" y="179164"/>
                  </a:lnTo>
                  <a:lnTo>
                    <a:pt x="105397" y="213202"/>
                  </a:lnTo>
                  <a:lnTo>
                    <a:pt x="78655" y="249461"/>
                  </a:lnTo>
                  <a:lnTo>
                    <a:pt x="55469" y="287763"/>
                  </a:lnTo>
                  <a:lnTo>
                    <a:pt x="36042" y="327929"/>
                  </a:lnTo>
                  <a:lnTo>
                    <a:pt x="20579" y="369781"/>
                  </a:lnTo>
                  <a:lnTo>
                    <a:pt x="9281" y="413143"/>
                  </a:lnTo>
                  <a:lnTo>
                    <a:pt x="2354" y="457835"/>
                  </a:lnTo>
                  <a:lnTo>
                    <a:pt x="0" y="503682"/>
                  </a:lnTo>
                  <a:lnTo>
                    <a:pt x="2354" y="549528"/>
                  </a:lnTo>
                  <a:lnTo>
                    <a:pt x="9281" y="594220"/>
                  </a:lnTo>
                  <a:lnTo>
                    <a:pt x="20579" y="637582"/>
                  </a:lnTo>
                  <a:lnTo>
                    <a:pt x="36042" y="679434"/>
                  </a:lnTo>
                  <a:lnTo>
                    <a:pt x="55469" y="719600"/>
                  </a:lnTo>
                  <a:lnTo>
                    <a:pt x="78655" y="757901"/>
                  </a:lnTo>
                  <a:lnTo>
                    <a:pt x="105397" y="794160"/>
                  </a:lnTo>
                  <a:lnTo>
                    <a:pt x="135491" y="828199"/>
                  </a:lnTo>
                  <a:lnTo>
                    <a:pt x="168735" y="859840"/>
                  </a:lnTo>
                  <a:lnTo>
                    <a:pt x="204924" y="888905"/>
                  </a:lnTo>
                  <a:lnTo>
                    <a:pt x="243856" y="915216"/>
                  </a:lnTo>
                  <a:lnTo>
                    <a:pt x="285326" y="938596"/>
                  </a:lnTo>
                  <a:lnTo>
                    <a:pt x="329132" y="958867"/>
                  </a:lnTo>
                  <a:lnTo>
                    <a:pt x="375070" y="975851"/>
                  </a:lnTo>
                  <a:lnTo>
                    <a:pt x="422936" y="989371"/>
                  </a:lnTo>
                  <a:lnTo>
                    <a:pt x="472527" y="999247"/>
                  </a:lnTo>
                  <a:lnTo>
                    <a:pt x="523640" y="1005304"/>
                  </a:lnTo>
                  <a:lnTo>
                    <a:pt x="576071" y="1007362"/>
                  </a:lnTo>
                  <a:lnTo>
                    <a:pt x="628503" y="1005304"/>
                  </a:lnTo>
                  <a:lnTo>
                    <a:pt x="679616" y="999247"/>
                  </a:lnTo>
                  <a:lnTo>
                    <a:pt x="729207" y="989371"/>
                  </a:lnTo>
                  <a:lnTo>
                    <a:pt x="777073" y="975851"/>
                  </a:lnTo>
                  <a:lnTo>
                    <a:pt x="823011" y="958867"/>
                  </a:lnTo>
                  <a:lnTo>
                    <a:pt x="866817" y="938596"/>
                  </a:lnTo>
                  <a:lnTo>
                    <a:pt x="908287" y="915216"/>
                  </a:lnTo>
                  <a:lnTo>
                    <a:pt x="947219" y="888905"/>
                  </a:lnTo>
                  <a:lnTo>
                    <a:pt x="983408" y="859840"/>
                  </a:lnTo>
                  <a:lnTo>
                    <a:pt x="1016652" y="828199"/>
                  </a:lnTo>
                  <a:lnTo>
                    <a:pt x="1046746" y="794160"/>
                  </a:lnTo>
                  <a:lnTo>
                    <a:pt x="1073488" y="757901"/>
                  </a:lnTo>
                  <a:lnTo>
                    <a:pt x="1096674" y="719600"/>
                  </a:lnTo>
                  <a:lnTo>
                    <a:pt x="1116101" y="679434"/>
                  </a:lnTo>
                  <a:lnTo>
                    <a:pt x="1131564" y="637582"/>
                  </a:lnTo>
                  <a:lnTo>
                    <a:pt x="1142862" y="594220"/>
                  </a:lnTo>
                  <a:lnTo>
                    <a:pt x="1149789" y="549528"/>
                  </a:lnTo>
                  <a:lnTo>
                    <a:pt x="1152143" y="503682"/>
                  </a:lnTo>
                  <a:lnTo>
                    <a:pt x="1149789" y="457835"/>
                  </a:lnTo>
                  <a:lnTo>
                    <a:pt x="1142862" y="413143"/>
                  </a:lnTo>
                  <a:lnTo>
                    <a:pt x="1131564" y="369781"/>
                  </a:lnTo>
                  <a:lnTo>
                    <a:pt x="1116101" y="327929"/>
                  </a:lnTo>
                  <a:lnTo>
                    <a:pt x="1096674" y="287763"/>
                  </a:lnTo>
                  <a:lnTo>
                    <a:pt x="1073488" y="249461"/>
                  </a:lnTo>
                  <a:lnTo>
                    <a:pt x="1046746" y="213202"/>
                  </a:lnTo>
                  <a:lnTo>
                    <a:pt x="1016652" y="179164"/>
                  </a:lnTo>
                  <a:lnTo>
                    <a:pt x="983408" y="147523"/>
                  </a:lnTo>
                  <a:lnTo>
                    <a:pt x="947219" y="118458"/>
                  </a:lnTo>
                  <a:lnTo>
                    <a:pt x="908287" y="92146"/>
                  </a:lnTo>
                  <a:lnTo>
                    <a:pt x="866817" y="68766"/>
                  </a:lnTo>
                  <a:lnTo>
                    <a:pt x="823011" y="48495"/>
                  </a:lnTo>
                  <a:lnTo>
                    <a:pt x="777073" y="31511"/>
                  </a:lnTo>
                  <a:lnTo>
                    <a:pt x="729207" y="17991"/>
                  </a:lnTo>
                  <a:lnTo>
                    <a:pt x="679616" y="8114"/>
                  </a:lnTo>
                  <a:lnTo>
                    <a:pt x="628503" y="2058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96312" y="5733287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0" y="503682"/>
                  </a:moveTo>
                  <a:lnTo>
                    <a:pt x="2354" y="457835"/>
                  </a:lnTo>
                  <a:lnTo>
                    <a:pt x="9281" y="413143"/>
                  </a:lnTo>
                  <a:lnTo>
                    <a:pt x="20579" y="369781"/>
                  </a:lnTo>
                  <a:lnTo>
                    <a:pt x="36042" y="327929"/>
                  </a:lnTo>
                  <a:lnTo>
                    <a:pt x="55469" y="287763"/>
                  </a:lnTo>
                  <a:lnTo>
                    <a:pt x="78655" y="249461"/>
                  </a:lnTo>
                  <a:lnTo>
                    <a:pt x="105397" y="213202"/>
                  </a:lnTo>
                  <a:lnTo>
                    <a:pt x="135491" y="179164"/>
                  </a:lnTo>
                  <a:lnTo>
                    <a:pt x="168735" y="147523"/>
                  </a:lnTo>
                  <a:lnTo>
                    <a:pt x="204924" y="118458"/>
                  </a:lnTo>
                  <a:lnTo>
                    <a:pt x="243856" y="92146"/>
                  </a:lnTo>
                  <a:lnTo>
                    <a:pt x="285326" y="68766"/>
                  </a:lnTo>
                  <a:lnTo>
                    <a:pt x="329132" y="48495"/>
                  </a:lnTo>
                  <a:lnTo>
                    <a:pt x="375070" y="31511"/>
                  </a:lnTo>
                  <a:lnTo>
                    <a:pt x="422936" y="17991"/>
                  </a:lnTo>
                  <a:lnTo>
                    <a:pt x="472527" y="8114"/>
                  </a:lnTo>
                  <a:lnTo>
                    <a:pt x="523640" y="2058"/>
                  </a:lnTo>
                  <a:lnTo>
                    <a:pt x="576071" y="0"/>
                  </a:lnTo>
                  <a:lnTo>
                    <a:pt x="628503" y="2058"/>
                  </a:lnTo>
                  <a:lnTo>
                    <a:pt x="679616" y="8114"/>
                  </a:lnTo>
                  <a:lnTo>
                    <a:pt x="729207" y="17991"/>
                  </a:lnTo>
                  <a:lnTo>
                    <a:pt x="777073" y="31511"/>
                  </a:lnTo>
                  <a:lnTo>
                    <a:pt x="823011" y="48495"/>
                  </a:lnTo>
                  <a:lnTo>
                    <a:pt x="866817" y="68766"/>
                  </a:lnTo>
                  <a:lnTo>
                    <a:pt x="908287" y="92146"/>
                  </a:lnTo>
                  <a:lnTo>
                    <a:pt x="947219" y="118458"/>
                  </a:lnTo>
                  <a:lnTo>
                    <a:pt x="983408" y="147523"/>
                  </a:lnTo>
                  <a:lnTo>
                    <a:pt x="1016652" y="179164"/>
                  </a:lnTo>
                  <a:lnTo>
                    <a:pt x="1046746" y="213202"/>
                  </a:lnTo>
                  <a:lnTo>
                    <a:pt x="1073488" y="249461"/>
                  </a:lnTo>
                  <a:lnTo>
                    <a:pt x="1096674" y="287763"/>
                  </a:lnTo>
                  <a:lnTo>
                    <a:pt x="1116101" y="327929"/>
                  </a:lnTo>
                  <a:lnTo>
                    <a:pt x="1131564" y="369781"/>
                  </a:lnTo>
                  <a:lnTo>
                    <a:pt x="1142862" y="413143"/>
                  </a:lnTo>
                  <a:lnTo>
                    <a:pt x="1149789" y="457835"/>
                  </a:lnTo>
                  <a:lnTo>
                    <a:pt x="1152143" y="503682"/>
                  </a:lnTo>
                  <a:lnTo>
                    <a:pt x="1149789" y="549528"/>
                  </a:lnTo>
                  <a:lnTo>
                    <a:pt x="1142862" y="594220"/>
                  </a:lnTo>
                  <a:lnTo>
                    <a:pt x="1131564" y="637582"/>
                  </a:lnTo>
                  <a:lnTo>
                    <a:pt x="1116101" y="679434"/>
                  </a:lnTo>
                  <a:lnTo>
                    <a:pt x="1096674" y="719600"/>
                  </a:lnTo>
                  <a:lnTo>
                    <a:pt x="1073488" y="757901"/>
                  </a:lnTo>
                  <a:lnTo>
                    <a:pt x="1046746" y="794160"/>
                  </a:lnTo>
                  <a:lnTo>
                    <a:pt x="1016652" y="828199"/>
                  </a:lnTo>
                  <a:lnTo>
                    <a:pt x="983408" y="859840"/>
                  </a:lnTo>
                  <a:lnTo>
                    <a:pt x="947219" y="888905"/>
                  </a:lnTo>
                  <a:lnTo>
                    <a:pt x="908287" y="915216"/>
                  </a:lnTo>
                  <a:lnTo>
                    <a:pt x="866817" y="938596"/>
                  </a:lnTo>
                  <a:lnTo>
                    <a:pt x="823011" y="958867"/>
                  </a:lnTo>
                  <a:lnTo>
                    <a:pt x="777073" y="975851"/>
                  </a:lnTo>
                  <a:lnTo>
                    <a:pt x="729207" y="989371"/>
                  </a:lnTo>
                  <a:lnTo>
                    <a:pt x="679616" y="999247"/>
                  </a:lnTo>
                  <a:lnTo>
                    <a:pt x="628503" y="1005304"/>
                  </a:lnTo>
                  <a:lnTo>
                    <a:pt x="576071" y="1007362"/>
                  </a:lnTo>
                  <a:lnTo>
                    <a:pt x="523640" y="1005304"/>
                  </a:lnTo>
                  <a:lnTo>
                    <a:pt x="472527" y="999247"/>
                  </a:lnTo>
                  <a:lnTo>
                    <a:pt x="422936" y="989371"/>
                  </a:lnTo>
                  <a:lnTo>
                    <a:pt x="375070" y="975851"/>
                  </a:lnTo>
                  <a:lnTo>
                    <a:pt x="329132" y="958867"/>
                  </a:lnTo>
                  <a:lnTo>
                    <a:pt x="285326" y="938596"/>
                  </a:lnTo>
                  <a:lnTo>
                    <a:pt x="243856" y="915216"/>
                  </a:lnTo>
                  <a:lnTo>
                    <a:pt x="204924" y="888905"/>
                  </a:lnTo>
                  <a:lnTo>
                    <a:pt x="168735" y="859840"/>
                  </a:lnTo>
                  <a:lnTo>
                    <a:pt x="135491" y="828199"/>
                  </a:lnTo>
                  <a:lnTo>
                    <a:pt x="105397" y="794160"/>
                  </a:lnTo>
                  <a:lnTo>
                    <a:pt x="78655" y="757901"/>
                  </a:lnTo>
                  <a:lnTo>
                    <a:pt x="55469" y="719600"/>
                  </a:lnTo>
                  <a:lnTo>
                    <a:pt x="36042" y="679434"/>
                  </a:lnTo>
                  <a:lnTo>
                    <a:pt x="20579" y="637582"/>
                  </a:lnTo>
                  <a:lnTo>
                    <a:pt x="9281" y="594220"/>
                  </a:lnTo>
                  <a:lnTo>
                    <a:pt x="2354" y="549528"/>
                  </a:lnTo>
                  <a:lnTo>
                    <a:pt x="0" y="50368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39692" y="4780026"/>
            <a:ext cx="3753485" cy="1607185"/>
            <a:chOff x="3639692" y="4780026"/>
            <a:chExt cx="3753485" cy="1607185"/>
          </a:xfrm>
        </p:grpSpPr>
        <p:sp>
          <p:nvSpPr>
            <p:cNvPr id="10" name="object 10"/>
            <p:cNvSpPr/>
            <p:nvPr/>
          </p:nvSpPr>
          <p:spPr>
            <a:xfrm>
              <a:off x="5231891" y="5373624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576072" y="0"/>
                  </a:moveTo>
                  <a:lnTo>
                    <a:pt x="523640" y="2058"/>
                  </a:lnTo>
                  <a:lnTo>
                    <a:pt x="472527" y="8114"/>
                  </a:lnTo>
                  <a:lnTo>
                    <a:pt x="422936" y="17991"/>
                  </a:lnTo>
                  <a:lnTo>
                    <a:pt x="375070" y="31511"/>
                  </a:lnTo>
                  <a:lnTo>
                    <a:pt x="329132" y="48495"/>
                  </a:lnTo>
                  <a:lnTo>
                    <a:pt x="285326" y="68766"/>
                  </a:lnTo>
                  <a:lnTo>
                    <a:pt x="243856" y="92146"/>
                  </a:lnTo>
                  <a:lnTo>
                    <a:pt x="204924" y="118458"/>
                  </a:lnTo>
                  <a:lnTo>
                    <a:pt x="168735" y="147523"/>
                  </a:lnTo>
                  <a:lnTo>
                    <a:pt x="135491" y="179164"/>
                  </a:lnTo>
                  <a:lnTo>
                    <a:pt x="105397" y="213202"/>
                  </a:lnTo>
                  <a:lnTo>
                    <a:pt x="78655" y="249461"/>
                  </a:lnTo>
                  <a:lnTo>
                    <a:pt x="55469" y="287763"/>
                  </a:lnTo>
                  <a:lnTo>
                    <a:pt x="36042" y="327929"/>
                  </a:lnTo>
                  <a:lnTo>
                    <a:pt x="20579" y="369781"/>
                  </a:lnTo>
                  <a:lnTo>
                    <a:pt x="9281" y="413143"/>
                  </a:lnTo>
                  <a:lnTo>
                    <a:pt x="2354" y="457835"/>
                  </a:lnTo>
                  <a:lnTo>
                    <a:pt x="0" y="503681"/>
                  </a:lnTo>
                  <a:lnTo>
                    <a:pt x="2354" y="549528"/>
                  </a:lnTo>
                  <a:lnTo>
                    <a:pt x="9281" y="594220"/>
                  </a:lnTo>
                  <a:lnTo>
                    <a:pt x="20579" y="637582"/>
                  </a:lnTo>
                  <a:lnTo>
                    <a:pt x="36042" y="679434"/>
                  </a:lnTo>
                  <a:lnTo>
                    <a:pt x="55469" y="719600"/>
                  </a:lnTo>
                  <a:lnTo>
                    <a:pt x="78655" y="757902"/>
                  </a:lnTo>
                  <a:lnTo>
                    <a:pt x="105397" y="794161"/>
                  </a:lnTo>
                  <a:lnTo>
                    <a:pt x="135491" y="828199"/>
                  </a:lnTo>
                  <a:lnTo>
                    <a:pt x="168735" y="859840"/>
                  </a:lnTo>
                  <a:lnTo>
                    <a:pt x="204924" y="888905"/>
                  </a:lnTo>
                  <a:lnTo>
                    <a:pt x="243856" y="915217"/>
                  </a:lnTo>
                  <a:lnTo>
                    <a:pt x="285326" y="938597"/>
                  </a:lnTo>
                  <a:lnTo>
                    <a:pt x="329132" y="958868"/>
                  </a:lnTo>
                  <a:lnTo>
                    <a:pt x="375070" y="975852"/>
                  </a:lnTo>
                  <a:lnTo>
                    <a:pt x="422936" y="989372"/>
                  </a:lnTo>
                  <a:lnTo>
                    <a:pt x="472527" y="999249"/>
                  </a:lnTo>
                  <a:lnTo>
                    <a:pt x="523640" y="1005305"/>
                  </a:lnTo>
                  <a:lnTo>
                    <a:pt x="576072" y="1007363"/>
                  </a:lnTo>
                  <a:lnTo>
                    <a:pt x="628503" y="1005305"/>
                  </a:lnTo>
                  <a:lnTo>
                    <a:pt x="679616" y="999249"/>
                  </a:lnTo>
                  <a:lnTo>
                    <a:pt x="729207" y="989372"/>
                  </a:lnTo>
                  <a:lnTo>
                    <a:pt x="777073" y="975852"/>
                  </a:lnTo>
                  <a:lnTo>
                    <a:pt x="823011" y="958868"/>
                  </a:lnTo>
                  <a:lnTo>
                    <a:pt x="866817" y="938597"/>
                  </a:lnTo>
                  <a:lnTo>
                    <a:pt x="908287" y="915217"/>
                  </a:lnTo>
                  <a:lnTo>
                    <a:pt x="947219" y="888905"/>
                  </a:lnTo>
                  <a:lnTo>
                    <a:pt x="983408" y="859840"/>
                  </a:lnTo>
                  <a:lnTo>
                    <a:pt x="1016652" y="828199"/>
                  </a:lnTo>
                  <a:lnTo>
                    <a:pt x="1046746" y="794161"/>
                  </a:lnTo>
                  <a:lnTo>
                    <a:pt x="1073488" y="757902"/>
                  </a:lnTo>
                  <a:lnTo>
                    <a:pt x="1096674" y="719600"/>
                  </a:lnTo>
                  <a:lnTo>
                    <a:pt x="1116101" y="679434"/>
                  </a:lnTo>
                  <a:lnTo>
                    <a:pt x="1131564" y="637582"/>
                  </a:lnTo>
                  <a:lnTo>
                    <a:pt x="1142862" y="594220"/>
                  </a:lnTo>
                  <a:lnTo>
                    <a:pt x="1149789" y="549528"/>
                  </a:lnTo>
                  <a:lnTo>
                    <a:pt x="1152144" y="503681"/>
                  </a:lnTo>
                  <a:lnTo>
                    <a:pt x="1149789" y="457835"/>
                  </a:lnTo>
                  <a:lnTo>
                    <a:pt x="1142862" y="413143"/>
                  </a:lnTo>
                  <a:lnTo>
                    <a:pt x="1131564" y="369781"/>
                  </a:lnTo>
                  <a:lnTo>
                    <a:pt x="1116101" y="327929"/>
                  </a:lnTo>
                  <a:lnTo>
                    <a:pt x="1096674" y="287763"/>
                  </a:lnTo>
                  <a:lnTo>
                    <a:pt x="1073488" y="249461"/>
                  </a:lnTo>
                  <a:lnTo>
                    <a:pt x="1046746" y="213202"/>
                  </a:lnTo>
                  <a:lnTo>
                    <a:pt x="1016652" y="179164"/>
                  </a:lnTo>
                  <a:lnTo>
                    <a:pt x="983408" y="147523"/>
                  </a:lnTo>
                  <a:lnTo>
                    <a:pt x="947219" y="118458"/>
                  </a:lnTo>
                  <a:lnTo>
                    <a:pt x="908287" y="92146"/>
                  </a:lnTo>
                  <a:lnTo>
                    <a:pt x="866817" y="68766"/>
                  </a:lnTo>
                  <a:lnTo>
                    <a:pt x="823011" y="48495"/>
                  </a:lnTo>
                  <a:lnTo>
                    <a:pt x="777073" y="31511"/>
                  </a:lnTo>
                  <a:lnTo>
                    <a:pt x="729207" y="17991"/>
                  </a:lnTo>
                  <a:lnTo>
                    <a:pt x="679616" y="8114"/>
                  </a:lnTo>
                  <a:lnTo>
                    <a:pt x="628503" y="2058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31891" y="5373624"/>
              <a:ext cx="1152525" cy="1007744"/>
            </a:xfrm>
            <a:custGeom>
              <a:avLst/>
              <a:gdLst/>
              <a:ahLst/>
              <a:cxnLst/>
              <a:rect l="l" t="t" r="r" b="b"/>
              <a:pathLst>
                <a:path w="1152525" h="1007745">
                  <a:moveTo>
                    <a:pt x="0" y="503681"/>
                  </a:moveTo>
                  <a:lnTo>
                    <a:pt x="2354" y="457835"/>
                  </a:lnTo>
                  <a:lnTo>
                    <a:pt x="9281" y="413143"/>
                  </a:lnTo>
                  <a:lnTo>
                    <a:pt x="20579" y="369781"/>
                  </a:lnTo>
                  <a:lnTo>
                    <a:pt x="36042" y="327929"/>
                  </a:lnTo>
                  <a:lnTo>
                    <a:pt x="55469" y="287763"/>
                  </a:lnTo>
                  <a:lnTo>
                    <a:pt x="78655" y="249461"/>
                  </a:lnTo>
                  <a:lnTo>
                    <a:pt x="105397" y="213202"/>
                  </a:lnTo>
                  <a:lnTo>
                    <a:pt x="135491" y="179164"/>
                  </a:lnTo>
                  <a:lnTo>
                    <a:pt x="168735" y="147523"/>
                  </a:lnTo>
                  <a:lnTo>
                    <a:pt x="204924" y="118458"/>
                  </a:lnTo>
                  <a:lnTo>
                    <a:pt x="243856" y="92146"/>
                  </a:lnTo>
                  <a:lnTo>
                    <a:pt x="285326" y="68766"/>
                  </a:lnTo>
                  <a:lnTo>
                    <a:pt x="329132" y="48495"/>
                  </a:lnTo>
                  <a:lnTo>
                    <a:pt x="375070" y="31511"/>
                  </a:lnTo>
                  <a:lnTo>
                    <a:pt x="422936" y="17991"/>
                  </a:lnTo>
                  <a:lnTo>
                    <a:pt x="472527" y="8114"/>
                  </a:lnTo>
                  <a:lnTo>
                    <a:pt x="523640" y="2058"/>
                  </a:lnTo>
                  <a:lnTo>
                    <a:pt x="576072" y="0"/>
                  </a:lnTo>
                  <a:lnTo>
                    <a:pt x="628503" y="2058"/>
                  </a:lnTo>
                  <a:lnTo>
                    <a:pt x="679616" y="8114"/>
                  </a:lnTo>
                  <a:lnTo>
                    <a:pt x="729207" y="17991"/>
                  </a:lnTo>
                  <a:lnTo>
                    <a:pt x="777073" y="31511"/>
                  </a:lnTo>
                  <a:lnTo>
                    <a:pt x="823011" y="48495"/>
                  </a:lnTo>
                  <a:lnTo>
                    <a:pt x="866817" y="68766"/>
                  </a:lnTo>
                  <a:lnTo>
                    <a:pt x="908287" y="92146"/>
                  </a:lnTo>
                  <a:lnTo>
                    <a:pt x="947219" y="118458"/>
                  </a:lnTo>
                  <a:lnTo>
                    <a:pt x="983408" y="147523"/>
                  </a:lnTo>
                  <a:lnTo>
                    <a:pt x="1016652" y="179164"/>
                  </a:lnTo>
                  <a:lnTo>
                    <a:pt x="1046746" y="213202"/>
                  </a:lnTo>
                  <a:lnTo>
                    <a:pt x="1073488" y="249461"/>
                  </a:lnTo>
                  <a:lnTo>
                    <a:pt x="1096674" y="287763"/>
                  </a:lnTo>
                  <a:lnTo>
                    <a:pt x="1116101" y="327929"/>
                  </a:lnTo>
                  <a:lnTo>
                    <a:pt x="1131564" y="369781"/>
                  </a:lnTo>
                  <a:lnTo>
                    <a:pt x="1142862" y="413143"/>
                  </a:lnTo>
                  <a:lnTo>
                    <a:pt x="1149789" y="457835"/>
                  </a:lnTo>
                  <a:lnTo>
                    <a:pt x="1152144" y="503681"/>
                  </a:lnTo>
                  <a:lnTo>
                    <a:pt x="1149789" y="549528"/>
                  </a:lnTo>
                  <a:lnTo>
                    <a:pt x="1142862" y="594220"/>
                  </a:lnTo>
                  <a:lnTo>
                    <a:pt x="1131564" y="637582"/>
                  </a:lnTo>
                  <a:lnTo>
                    <a:pt x="1116101" y="679434"/>
                  </a:lnTo>
                  <a:lnTo>
                    <a:pt x="1096674" y="719600"/>
                  </a:lnTo>
                  <a:lnTo>
                    <a:pt x="1073488" y="757902"/>
                  </a:lnTo>
                  <a:lnTo>
                    <a:pt x="1046746" y="794161"/>
                  </a:lnTo>
                  <a:lnTo>
                    <a:pt x="1016652" y="828199"/>
                  </a:lnTo>
                  <a:lnTo>
                    <a:pt x="983408" y="859840"/>
                  </a:lnTo>
                  <a:lnTo>
                    <a:pt x="947219" y="888905"/>
                  </a:lnTo>
                  <a:lnTo>
                    <a:pt x="908287" y="915217"/>
                  </a:lnTo>
                  <a:lnTo>
                    <a:pt x="866817" y="938597"/>
                  </a:lnTo>
                  <a:lnTo>
                    <a:pt x="823011" y="958868"/>
                  </a:lnTo>
                  <a:lnTo>
                    <a:pt x="777073" y="975852"/>
                  </a:lnTo>
                  <a:lnTo>
                    <a:pt x="729207" y="989372"/>
                  </a:lnTo>
                  <a:lnTo>
                    <a:pt x="679616" y="999249"/>
                  </a:lnTo>
                  <a:lnTo>
                    <a:pt x="628503" y="1005305"/>
                  </a:lnTo>
                  <a:lnTo>
                    <a:pt x="576072" y="1007363"/>
                  </a:lnTo>
                  <a:lnTo>
                    <a:pt x="523640" y="1005305"/>
                  </a:lnTo>
                  <a:lnTo>
                    <a:pt x="472527" y="999249"/>
                  </a:lnTo>
                  <a:lnTo>
                    <a:pt x="422936" y="989372"/>
                  </a:lnTo>
                  <a:lnTo>
                    <a:pt x="375070" y="975852"/>
                  </a:lnTo>
                  <a:lnTo>
                    <a:pt x="329132" y="958868"/>
                  </a:lnTo>
                  <a:lnTo>
                    <a:pt x="285326" y="938597"/>
                  </a:lnTo>
                  <a:lnTo>
                    <a:pt x="243856" y="915217"/>
                  </a:lnTo>
                  <a:lnTo>
                    <a:pt x="204924" y="888905"/>
                  </a:lnTo>
                  <a:lnTo>
                    <a:pt x="168735" y="859840"/>
                  </a:lnTo>
                  <a:lnTo>
                    <a:pt x="135491" y="828199"/>
                  </a:lnTo>
                  <a:lnTo>
                    <a:pt x="105397" y="794161"/>
                  </a:lnTo>
                  <a:lnTo>
                    <a:pt x="78655" y="757902"/>
                  </a:lnTo>
                  <a:lnTo>
                    <a:pt x="55469" y="719600"/>
                  </a:lnTo>
                  <a:lnTo>
                    <a:pt x="36042" y="679434"/>
                  </a:lnTo>
                  <a:lnTo>
                    <a:pt x="20579" y="637582"/>
                  </a:lnTo>
                  <a:lnTo>
                    <a:pt x="9281" y="594220"/>
                  </a:lnTo>
                  <a:lnTo>
                    <a:pt x="2354" y="549528"/>
                  </a:lnTo>
                  <a:lnTo>
                    <a:pt x="0" y="50368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9693" y="4780025"/>
              <a:ext cx="3753485" cy="1477645"/>
            </a:xfrm>
            <a:custGeom>
              <a:avLst/>
              <a:gdLst/>
              <a:ahLst/>
              <a:cxnLst/>
              <a:rect l="l" t="t" r="r" b="b"/>
              <a:pathLst>
                <a:path w="3753484" h="1477645">
                  <a:moveTo>
                    <a:pt x="1593850" y="1097254"/>
                  </a:moveTo>
                  <a:lnTo>
                    <a:pt x="1558798" y="1086243"/>
                  </a:lnTo>
                  <a:lnTo>
                    <a:pt x="1423797" y="1043825"/>
                  </a:lnTo>
                  <a:lnTo>
                    <a:pt x="1415694" y="1042974"/>
                  </a:lnTo>
                  <a:lnTo>
                    <a:pt x="1408137" y="1045210"/>
                  </a:lnTo>
                  <a:lnTo>
                    <a:pt x="1401965" y="1050124"/>
                  </a:lnTo>
                  <a:lnTo>
                    <a:pt x="1398016" y="1057275"/>
                  </a:lnTo>
                  <a:lnTo>
                    <a:pt x="1397152" y="1065403"/>
                  </a:lnTo>
                  <a:lnTo>
                    <a:pt x="1399413" y="1072972"/>
                  </a:lnTo>
                  <a:lnTo>
                    <a:pt x="1404327" y="1079131"/>
                  </a:lnTo>
                  <a:lnTo>
                    <a:pt x="1411478" y="1083068"/>
                  </a:lnTo>
                  <a:lnTo>
                    <a:pt x="1475181" y="1103122"/>
                  </a:lnTo>
                  <a:lnTo>
                    <a:pt x="4953" y="1437259"/>
                  </a:lnTo>
                  <a:lnTo>
                    <a:pt x="14097" y="1477378"/>
                  </a:lnTo>
                  <a:lnTo>
                    <a:pt x="1484261" y="1143254"/>
                  </a:lnTo>
                  <a:lnTo>
                    <a:pt x="1435481" y="1188847"/>
                  </a:lnTo>
                  <a:lnTo>
                    <a:pt x="1430743" y="1195501"/>
                  </a:lnTo>
                  <a:lnTo>
                    <a:pt x="1428965" y="1203185"/>
                  </a:lnTo>
                  <a:lnTo>
                    <a:pt x="1430185" y="1210983"/>
                  </a:lnTo>
                  <a:lnTo>
                    <a:pt x="1434465" y="1217930"/>
                  </a:lnTo>
                  <a:lnTo>
                    <a:pt x="1441157" y="1222692"/>
                  </a:lnTo>
                  <a:lnTo>
                    <a:pt x="1448854" y="1224457"/>
                  </a:lnTo>
                  <a:lnTo>
                    <a:pt x="1456626" y="1223213"/>
                  </a:lnTo>
                  <a:lnTo>
                    <a:pt x="1463548" y="1218920"/>
                  </a:lnTo>
                  <a:lnTo>
                    <a:pt x="1593850" y="1097254"/>
                  </a:lnTo>
                  <a:close/>
                </a:path>
                <a:path w="3753484" h="1477645">
                  <a:moveTo>
                    <a:pt x="1665732" y="882421"/>
                  </a:moveTo>
                  <a:lnTo>
                    <a:pt x="1665325" y="881786"/>
                  </a:lnTo>
                  <a:lnTo>
                    <a:pt x="1570863" y="731647"/>
                  </a:lnTo>
                  <a:lnTo>
                    <a:pt x="1565198" y="725716"/>
                  </a:lnTo>
                  <a:lnTo>
                    <a:pt x="1557985" y="722515"/>
                  </a:lnTo>
                  <a:lnTo>
                    <a:pt x="1550123" y="722261"/>
                  </a:lnTo>
                  <a:lnTo>
                    <a:pt x="1542542" y="725170"/>
                  </a:lnTo>
                  <a:lnTo>
                    <a:pt x="1536598" y="730834"/>
                  </a:lnTo>
                  <a:lnTo>
                    <a:pt x="1533398" y="738060"/>
                  </a:lnTo>
                  <a:lnTo>
                    <a:pt x="1533144" y="745959"/>
                  </a:lnTo>
                  <a:lnTo>
                    <a:pt x="1536065" y="753618"/>
                  </a:lnTo>
                  <a:lnTo>
                    <a:pt x="1571612" y="810107"/>
                  </a:lnTo>
                  <a:lnTo>
                    <a:pt x="19050" y="0"/>
                  </a:lnTo>
                  <a:lnTo>
                    <a:pt x="0" y="36576"/>
                  </a:lnTo>
                  <a:lnTo>
                    <a:pt x="1552638" y="846582"/>
                  </a:lnTo>
                  <a:lnTo>
                    <a:pt x="1485900" y="849731"/>
                  </a:lnTo>
                  <a:lnTo>
                    <a:pt x="1477924" y="851725"/>
                  </a:lnTo>
                  <a:lnTo>
                    <a:pt x="1471587" y="856437"/>
                  </a:lnTo>
                  <a:lnTo>
                    <a:pt x="1467510" y="863180"/>
                  </a:lnTo>
                  <a:lnTo>
                    <a:pt x="1466342" y="871245"/>
                  </a:lnTo>
                  <a:lnTo>
                    <a:pt x="1468310" y="879170"/>
                  </a:lnTo>
                  <a:lnTo>
                    <a:pt x="1473022" y="885494"/>
                  </a:lnTo>
                  <a:lnTo>
                    <a:pt x="1479753" y="889596"/>
                  </a:lnTo>
                  <a:lnTo>
                    <a:pt x="1487805" y="890828"/>
                  </a:lnTo>
                  <a:lnTo>
                    <a:pt x="1665732" y="882421"/>
                  </a:lnTo>
                  <a:close/>
                </a:path>
                <a:path w="3753484" h="1477645">
                  <a:moveTo>
                    <a:pt x="3753358" y="1078992"/>
                  </a:moveTo>
                  <a:lnTo>
                    <a:pt x="3718077" y="1058418"/>
                  </a:lnTo>
                  <a:lnTo>
                    <a:pt x="3599434" y="989215"/>
                  </a:lnTo>
                  <a:lnTo>
                    <a:pt x="3591649" y="986586"/>
                  </a:lnTo>
                  <a:lnTo>
                    <a:pt x="3583762" y="987094"/>
                  </a:lnTo>
                  <a:lnTo>
                    <a:pt x="3576663" y="990523"/>
                  </a:lnTo>
                  <a:lnTo>
                    <a:pt x="3571240" y="996619"/>
                  </a:lnTo>
                  <a:lnTo>
                    <a:pt x="3568598" y="1004354"/>
                  </a:lnTo>
                  <a:lnTo>
                    <a:pt x="3569106" y="1012215"/>
                  </a:lnTo>
                  <a:lnTo>
                    <a:pt x="3572522" y="1019327"/>
                  </a:lnTo>
                  <a:lnTo>
                    <a:pt x="3578606" y="1024750"/>
                  </a:lnTo>
                  <a:lnTo>
                    <a:pt x="3636314" y="1058418"/>
                  </a:lnTo>
                  <a:lnTo>
                    <a:pt x="2745105" y="1058418"/>
                  </a:lnTo>
                  <a:lnTo>
                    <a:pt x="2745105" y="1099566"/>
                  </a:lnTo>
                  <a:lnTo>
                    <a:pt x="3636314" y="1099566"/>
                  </a:lnTo>
                  <a:lnTo>
                    <a:pt x="3578606" y="1133233"/>
                  </a:lnTo>
                  <a:lnTo>
                    <a:pt x="3572522" y="1138669"/>
                  </a:lnTo>
                  <a:lnTo>
                    <a:pt x="3569106" y="1145768"/>
                  </a:lnTo>
                  <a:lnTo>
                    <a:pt x="3568598" y="1153642"/>
                  </a:lnTo>
                  <a:lnTo>
                    <a:pt x="3571240" y="1161364"/>
                  </a:lnTo>
                  <a:lnTo>
                    <a:pt x="3576663" y="1167472"/>
                  </a:lnTo>
                  <a:lnTo>
                    <a:pt x="3583762" y="1170901"/>
                  </a:lnTo>
                  <a:lnTo>
                    <a:pt x="3591649" y="1171409"/>
                  </a:lnTo>
                  <a:lnTo>
                    <a:pt x="3599434" y="1168768"/>
                  </a:lnTo>
                  <a:lnTo>
                    <a:pt x="3718077" y="1099566"/>
                  </a:lnTo>
                  <a:lnTo>
                    <a:pt x="3753358" y="1078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63495" y="2924555"/>
            <a:ext cx="1511935" cy="7924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030"/>
              </a:spcBef>
            </a:pPr>
            <a:r>
              <a:rPr sz="3200" b="0" spc="-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0264" y="2997707"/>
            <a:ext cx="1511935" cy="79121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7850" y="4632737"/>
            <a:ext cx="683895" cy="185420"/>
          </a:xfrm>
          <a:custGeom>
            <a:avLst/>
            <a:gdLst/>
            <a:ahLst/>
            <a:cxnLst/>
            <a:rect l="l" t="t" r="r" b="b"/>
            <a:pathLst>
              <a:path w="683894" h="185420">
                <a:moveTo>
                  <a:pt x="601980" y="92424"/>
                </a:moveTo>
                <a:lnTo>
                  <a:pt x="509016" y="146653"/>
                </a:lnTo>
                <a:lnTo>
                  <a:pt x="502935" y="152076"/>
                </a:lnTo>
                <a:lnTo>
                  <a:pt x="499522" y="159178"/>
                </a:lnTo>
                <a:lnTo>
                  <a:pt x="499014" y="167066"/>
                </a:lnTo>
                <a:lnTo>
                  <a:pt x="501650" y="174847"/>
                </a:lnTo>
                <a:lnTo>
                  <a:pt x="507071" y="180927"/>
                </a:lnTo>
                <a:lnTo>
                  <a:pt x="514159" y="184340"/>
                </a:lnTo>
                <a:lnTo>
                  <a:pt x="522009" y="184848"/>
                </a:lnTo>
                <a:lnTo>
                  <a:pt x="529717" y="182213"/>
                </a:lnTo>
                <a:lnTo>
                  <a:pt x="648371" y="112998"/>
                </a:lnTo>
                <a:lnTo>
                  <a:pt x="642874" y="112998"/>
                </a:lnTo>
                <a:lnTo>
                  <a:pt x="642874" y="110204"/>
                </a:lnTo>
                <a:lnTo>
                  <a:pt x="632460" y="110204"/>
                </a:lnTo>
                <a:lnTo>
                  <a:pt x="601980" y="92424"/>
                </a:lnTo>
                <a:close/>
              </a:path>
              <a:path w="683894" h="185420">
                <a:moveTo>
                  <a:pt x="566710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566710" y="112998"/>
                </a:lnTo>
                <a:lnTo>
                  <a:pt x="601980" y="92424"/>
                </a:lnTo>
                <a:lnTo>
                  <a:pt x="566710" y="71850"/>
                </a:lnTo>
                <a:close/>
              </a:path>
              <a:path w="683894" h="185420">
                <a:moveTo>
                  <a:pt x="648371" y="71850"/>
                </a:moveTo>
                <a:lnTo>
                  <a:pt x="642874" y="71850"/>
                </a:lnTo>
                <a:lnTo>
                  <a:pt x="642874" y="112998"/>
                </a:lnTo>
                <a:lnTo>
                  <a:pt x="648371" y="112998"/>
                </a:lnTo>
                <a:lnTo>
                  <a:pt x="683641" y="92424"/>
                </a:lnTo>
                <a:lnTo>
                  <a:pt x="648371" y="71850"/>
                </a:lnTo>
                <a:close/>
              </a:path>
              <a:path w="683894" h="185420">
                <a:moveTo>
                  <a:pt x="632460" y="74644"/>
                </a:moveTo>
                <a:lnTo>
                  <a:pt x="601980" y="92424"/>
                </a:lnTo>
                <a:lnTo>
                  <a:pt x="632460" y="110204"/>
                </a:lnTo>
                <a:lnTo>
                  <a:pt x="632460" y="74644"/>
                </a:lnTo>
                <a:close/>
              </a:path>
              <a:path w="683894" h="185420">
                <a:moveTo>
                  <a:pt x="642874" y="74644"/>
                </a:moveTo>
                <a:lnTo>
                  <a:pt x="632460" y="74644"/>
                </a:lnTo>
                <a:lnTo>
                  <a:pt x="632460" y="110204"/>
                </a:lnTo>
                <a:lnTo>
                  <a:pt x="642874" y="110204"/>
                </a:lnTo>
                <a:lnTo>
                  <a:pt x="642874" y="74644"/>
                </a:lnTo>
                <a:close/>
              </a:path>
              <a:path w="683894" h="185420">
                <a:moveTo>
                  <a:pt x="522009" y="0"/>
                </a:moveTo>
                <a:lnTo>
                  <a:pt x="514159" y="507"/>
                </a:lnTo>
                <a:lnTo>
                  <a:pt x="507071" y="3921"/>
                </a:lnTo>
                <a:lnTo>
                  <a:pt x="501650" y="10001"/>
                </a:lnTo>
                <a:lnTo>
                  <a:pt x="499014" y="17781"/>
                </a:lnTo>
                <a:lnTo>
                  <a:pt x="499522" y="25669"/>
                </a:lnTo>
                <a:lnTo>
                  <a:pt x="502935" y="32771"/>
                </a:lnTo>
                <a:lnTo>
                  <a:pt x="509016" y="38195"/>
                </a:lnTo>
                <a:lnTo>
                  <a:pt x="601980" y="92424"/>
                </a:lnTo>
                <a:lnTo>
                  <a:pt x="632460" y="74644"/>
                </a:lnTo>
                <a:lnTo>
                  <a:pt x="642874" y="74644"/>
                </a:lnTo>
                <a:lnTo>
                  <a:pt x="642874" y="71850"/>
                </a:lnTo>
                <a:lnTo>
                  <a:pt x="648371" y="71850"/>
                </a:lnTo>
                <a:lnTo>
                  <a:pt x="529717" y="2635"/>
                </a:lnTo>
                <a:lnTo>
                  <a:pt x="522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6222" y="6217705"/>
            <a:ext cx="683895" cy="185420"/>
          </a:xfrm>
          <a:custGeom>
            <a:avLst/>
            <a:gdLst/>
            <a:ahLst/>
            <a:cxnLst/>
            <a:rect l="l" t="t" r="r" b="b"/>
            <a:pathLst>
              <a:path w="683894" h="185420">
                <a:moveTo>
                  <a:pt x="602001" y="92416"/>
                </a:moveTo>
                <a:lnTo>
                  <a:pt x="509015" y="146658"/>
                </a:lnTo>
                <a:lnTo>
                  <a:pt x="502935" y="152083"/>
                </a:lnTo>
                <a:lnTo>
                  <a:pt x="499522" y="159184"/>
                </a:lnTo>
                <a:lnTo>
                  <a:pt x="499014" y="167055"/>
                </a:lnTo>
                <a:lnTo>
                  <a:pt x="501650" y="174788"/>
                </a:lnTo>
                <a:lnTo>
                  <a:pt x="507071" y="180892"/>
                </a:lnTo>
                <a:lnTo>
                  <a:pt x="514159" y="184319"/>
                </a:lnTo>
                <a:lnTo>
                  <a:pt x="522009" y="184832"/>
                </a:lnTo>
                <a:lnTo>
                  <a:pt x="529716" y="182192"/>
                </a:lnTo>
                <a:lnTo>
                  <a:pt x="648366" y="112990"/>
                </a:lnTo>
                <a:lnTo>
                  <a:pt x="642873" y="112990"/>
                </a:lnTo>
                <a:lnTo>
                  <a:pt x="642873" y="110183"/>
                </a:lnTo>
                <a:lnTo>
                  <a:pt x="632459" y="110183"/>
                </a:lnTo>
                <a:lnTo>
                  <a:pt x="602001" y="92416"/>
                </a:lnTo>
                <a:close/>
              </a:path>
              <a:path w="683894" h="185420">
                <a:moveTo>
                  <a:pt x="566732" y="71842"/>
                </a:moveTo>
                <a:lnTo>
                  <a:pt x="0" y="71842"/>
                </a:lnTo>
                <a:lnTo>
                  <a:pt x="0" y="112990"/>
                </a:lnTo>
                <a:lnTo>
                  <a:pt x="566732" y="112990"/>
                </a:lnTo>
                <a:lnTo>
                  <a:pt x="602001" y="92416"/>
                </a:lnTo>
                <a:lnTo>
                  <a:pt x="566732" y="71842"/>
                </a:lnTo>
                <a:close/>
              </a:path>
              <a:path w="683894" h="185420">
                <a:moveTo>
                  <a:pt x="648366" y="71842"/>
                </a:moveTo>
                <a:lnTo>
                  <a:pt x="642873" y="71842"/>
                </a:lnTo>
                <a:lnTo>
                  <a:pt x="642873" y="112990"/>
                </a:lnTo>
                <a:lnTo>
                  <a:pt x="648366" y="112990"/>
                </a:lnTo>
                <a:lnTo>
                  <a:pt x="683640" y="92416"/>
                </a:lnTo>
                <a:lnTo>
                  <a:pt x="648366" y="71842"/>
                </a:lnTo>
                <a:close/>
              </a:path>
              <a:path w="683894" h="185420">
                <a:moveTo>
                  <a:pt x="632459" y="74649"/>
                </a:moveTo>
                <a:lnTo>
                  <a:pt x="602001" y="92416"/>
                </a:lnTo>
                <a:lnTo>
                  <a:pt x="632459" y="110183"/>
                </a:lnTo>
                <a:lnTo>
                  <a:pt x="632459" y="74649"/>
                </a:lnTo>
                <a:close/>
              </a:path>
              <a:path w="683894" h="185420">
                <a:moveTo>
                  <a:pt x="642873" y="74649"/>
                </a:moveTo>
                <a:lnTo>
                  <a:pt x="632459" y="74649"/>
                </a:lnTo>
                <a:lnTo>
                  <a:pt x="632459" y="110183"/>
                </a:lnTo>
                <a:lnTo>
                  <a:pt x="642873" y="110183"/>
                </a:lnTo>
                <a:lnTo>
                  <a:pt x="642873" y="74649"/>
                </a:lnTo>
                <a:close/>
              </a:path>
              <a:path w="683894" h="185420">
                <a:moveTo>
                  <a:pt x="522009" y="0"/>
                </a:moveTo>
                <a:lnTo>
                  <a:pt x="514159" y="512"/>
                </a:lnTo>
                <a:lnTo>
                  <a:pt x="507071" y="3940"/>
                </a:lnTo>
                <a:lnTo>
                  <a:pt x="501650" y="10044"/>
                </a:lnTo>
                <a:lnTo>
                  <a:pt x="499014" y="17770"/>
                </a:lnTo>
                <a:lnTo>
                  <a:pt x="499522" y="25638"/>
                </a:lnTo>
                <a:lnTo>
                  <a:pt x="502935" y="32741"/>
                </a:lnTo>
                <a:lnTo>
                  <a:pt x="509015" y="38174"/>
                </a:lnTo>
                <a:lnTo>
                  <a:pt x="602001" y="92416"/>
                </a:lnTo>
                <a:lnTo>
                  <a:pt x="632459" y="74649"/>
                </a:lnTo>
                <a:lnTo>
                  <a:pt x="642873" y="74649"/>
                </a:lnTo>
                <a:lnTo>
                  <a:pt x="642873" y="71842"/>
                </a:lnTo>
                <a:lnTo>
                  <a:pt x="648366" y="71842"/>
                </a:lnTo>
                <a:lnTo>
                  <a:pt x="529716" y="2640"/>
                </a:lnTo>
                <a:lnTo>
                  <a:pt x="522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40407" y="4076700"/>
            <a:ext cx="467995" cy="52451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210"/>
              </a:spcBef>
            </a:pPr>
            <a:r>
              <a:rPr sz="2800" b="1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0407" y="5713476"/>
            <a:ext cx="467995" cy="52451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730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215"/>
              </a:spcBef>
            </a:pPr>
            <a:r>
              <a:rPr sz="2800" b="1" spc="-5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5664" y="5242559"/>
            <a:ext cx="684530" cy="399415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Calibri"/>
                <a:cs typeface="Calibri"/>
              </a:rPr>
              <a:t>1/0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4696" y="4436364"/>
            <a:ext cx="683260" cy="46228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3048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W3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4696" y="5487923"/>
            <a:ext cx="683260" cy="46228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35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W4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3832" y="405384"/>
            <a:ext cx="3599688" cy="2304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219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Symbol</vt:lpstr>
      <vt:lpstr>Times New Roman</vt:lpstr>
      <vt:lpstr>Office Theme</vt:lpstr>
      <vt:lpstr>Neural network and learning machines</vt:lpstr>
      <vt:lpstr>Classification Example</vt:lpstr>
      <vt:lpstr>Neural NN</vt:lpstr>
      <vt:lpstr>Neural NN</vt:lpstr>
      <vt:lpstr>Neural NN</vt:lpstr>
      <vt:lpstr>Neural NN</vt:lpstr>
      <vt:lpstr>PowerPoint Presentation</vt:lpstr>
      <vt:lpstr>input</vt:lpstr>
      <vt:lpstr>input</vt:lpstr>
      <vt:lpstr>PowerPoint Presentation</vt:lpstr>
      <vt:lpstr>PowerPoint Presentation</vt:lpstr>
      <vt:lpstr>PowerPoint Presentation</vt:lpstr>
      <vt:lpstr>PowerPoint Presentation</vt:lpstr>
      <vt:lpstr>More complex example</vt:lpstr>
      <vt:lpstr>hidden</vt:lpstr>
      <vt:lpstr>Activation function  input</vt:lpstr>
      <vt:lpstr>Activation function  input</vt:lpstr>
      <vt:lpstr>Activation function  input</vt:lpstr>
      <vt:lpstr>Activation function  input</vt:lpstr>
      <vt:lpstr>Activation function  input</vt:lpstr>
      <vt:lpstr>Activation function  output</vt:lpstr>
      <vt:lpstr>Activation Function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</dc:creator>
  <cp:lastModifiedBy>Ahmed Yousry</cp:lastModifiedBy>
  <cp:revision>3</cp:revision>
  <dcterms:created xsi:type="dcterms:W3CDTF">2021-07-18T15:08:15Z</dcterms:created>
  <dcterms:modified xsi:type="dcterms:W3CDTF">2021-07-18T15:31:50Z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2021-07-18T00:00:00Z</vt:filetime>
  </property>
</Properties>
</file>