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B8A0-A2EA-450A-9D2F-AAD424777961}" type="datetimeFigureOut">
              <a:rPr lang="en-US" smtClean="0"/>
              <a:t>2017-11-25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A765-8DAE-4620-9176-F340D2FB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8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B8A0-A2EA-450A-9D2F-AAD424777961}" type="datetimeFigureOut">
              <a:rPr lang="en-US" smtClean="0"/>
              <a:t>2017-11-25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A765-8DAE-4620-9176-F340D2FB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3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B8A0-A2EA-450A-9D2F-AAD424777961}" type="datetimeFigureOut">
              <a:rPr lang="en-US" smtClean="0"/>
              <a:t>2017-11-25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A765-8DAE-4620-9176-F340D2FB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3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B8A0-A2EA-450A-9D2F-AAD424777961}" type="datetimeFigureOut">
              <a:rPr lang="en-US" smtClean="0"/>
              <a:t>2017-11-25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A765-8DAE-4620-9176-F340D2FB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8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B8A0-A2EA-450A-9D2F-AAD424777961}" type="datetimeFigureOut">
              <a:rPr lang="en-US" smtClean="0"/>
              <a:t>2017-11-25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A765-8DAE-4620-9176-F340D2FB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8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B8A0-A2EA-450A-9D2F-AAD424777961}" type="datetimeFigureOut">
              <a:rPr lang="en-US" smtClean="0"/>
              <a:t>2017-11-25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A765-8DAE-4620-9176-F340D2FB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9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B8A0-A2EA-450A-9D2F-AAD424777961}" type="datetimeFigureOut">
              <a:rPr lang="en-US" smtClean="0"/>
              <a:t>2017-11-25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A765-8DAE-4620-9176-F340D2FB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4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B8A0-A2EA-450A-9D2F-AAD424777961}" type="datetimeFigureOut">
              <a:rPr lang="en-US" smtClean="0"/>
              <a:t>2017-11-25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A765-8DAE-4620-9176-F340D2FB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5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B8A0-A2EA-450A-9D2F-AAD424777961}" type="datetimeFigureOut">
              <a:rPr lang="en-US" smtClean="0"/>
              <a:t>2017-11-25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A765-8DAE-4620-9176-F340D2FB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0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B8A0-A2EA-450A-9D2F-AAD424777961}" type="datetimeFigureOut">
              <a:rPr lang="en-US" smtClean="0"/>
              <a:t>2017-11-25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A765-8DAE-4620-9176-F340D2FB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8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B8A0-A2EA-450A-9D2F-AAD424777961}" type="datetimeFigureOut">
              <a:rPr lang="en-US" smtClean="0"/>
              <a:t>2017-11-25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A765-8DAE-4620-9176-F340D2FB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0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3B8A0-A2EA-450A-9D2F-AAD424777961}" type="datetimeFigureOut">
              <a:rPr lang="en-US" smtClean="0"/>
              <a:t>2017-11-25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BA765-8DAE-4620-9176-F340D2FB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4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0"/>
          <a:stretch/>
        </p:blipFill>
        <p:spPr>
          <a:xfrm>
            <a:off x="475836" y="3345744"/>
            <a:ext cx="3605531" cy="2238310"/>
          </a:xfrm>
          <a:prstGeom prst="rect">
            <a:avLst/>
          </a:prstGeom>
          <a:ln w="28575">
            <a:solidFill>
              <a:schemeClr val="bg1"/>
            </a:solidFill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6" b="7249"/>
          <a:stretch/>
        </p:blipFill>
        <p:spPr>
          <a:xfrm>
            <a:off x="2867480" y="3345744"/>
            <a:ext cx="3477686" cy="2229433"/>
          </a:xfrm>
          <a:prstGeom prst="rect">
            <a:avLst/>
          </a:prstGeom>
          <a:ln w="28575">
            <a:solidFill>
              <a:schemeClr val="bg1"/>
            </a:solidFill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9"/>
          <a:stretch/>
        </p:blipFill>
        <p:spPr>
          <a:xfrm>
            <a:off x="5198750" y="3345744"/>
            <a:ext cx="3605531" cy="2220555"/>
          </a:xfrm>
          <a:prstGeom prst="rect">
            <a:avLst/>
          </a:prstGeom>
          <a:ln w="28575">
            <a:solidFill>
              <a:schemeClr val="bg1"/>
            </a:solidFill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857" y="1757042"/>
            <a:ext cx="2654424" cy="1806943"/>
          </a:xfrm>
          <a:prstGeom prst="rect">
            <a:avLst/>
          </a:prstGeom>
          <a:ln w="28575">
            <a:solidFill>
              <a:schemeClr val="bg1"/>
            </a:solidFill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28" t="8564"/>
          <a:stretch/>
        </p:blipFill>
        <p:spPr>
          <a:xfrm>
            <a:off x="475836" y="1757042"/>
            <a:ext cx="5687900" cy="1806943"/>
          </a:xfrm>
          <a:prstGeom prst="rect">
            <a:avLst/>
          </a:prstGeom>
          <a:ln w="28575">
            <a:solidFill>
              <a:schemeClr val="bg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7902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2</cp:revision>
  <dcterms:created xsi:type="dcterms:W3CDTF">2017-11-24T11:30:22Z</dcterms:created>
  <dcterms:modified xsi:type="dcterms:W3CDTF">2017-11-25T08:47:06Z</dcterms:modified>
</cp:coreProperties>
</file>