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B8A0-A2EA-450A-9D2F-AAD424777961}" type="datetimeFigureOut">
              <a:rPr lang="en-US" smtClean="0"/>
              <a:t>2017-11-24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35" y="2227157"/>
            <a:ext cx="3605531" cy="2403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91" y="2227157"/>
            <a:ext cx="3605531" cy="2403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9" y="2227157"/>
            <a:ext cx="3605531" cy="2403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02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</cp:revision>
  <dcterms:created xsi:type="dcterms:W3CDTF">2017-11-24T11:30:22Z</dcterms:created>
  <dcterms:modified xsi:type="dcterms:W3CDTF">2017-11-24T11:34:16Z</dcterms:modified>
</cp:coreProperties>
</file>