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576" r:id="rId2"/>
    <p:sldId id="530" r:id="rId3"/>
    <p:sldId id="605" r:id="rId4"/>
    <p:sldId id="606" r:id="rId5"/>
    <p:sldId id="584" r:id="rId6"/>
    <p:sldId id="547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A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64"/>
  </p:normalViewPr>
  <p:slideViewPr>
    <p:cSldViewPr snapToGrid="0">
      <p:cViewPr>
        <p:scale>
          <a:sx n="116" d="100"/>
          <a:sy n="116" d="100"/>
        </p:scale>
        <p:origin x="4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simonyen/Desktop/EXPERIMENT/Analysis/20241209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32740365980538161"/>
          <c:y val="3.2863667533542938E-2"/>
          <c:w val="0.60631923928879972"/>
          <c:h val="0.94522722077742849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rgbClr val="44A6BD"/>
            </a:solidFill>
            <a:ln w="25400">
              <a:solidFill>
                <a:schemeClr val="tx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029-9547-9A4F-21742258EFCA}"/>
              </c:ext>
            </c:extLst>
          </c:dPt>
          <c:dPt>
            <c:idx val="1"/>
            <c:invertIfNegative val="0"/>
            <c:bubble3D val="0"/>
            <c:spPr>
              <a:solidFill>
                <a:schemeClr val="bg2">
                  <a:lumMod val="90000"/>
                </a:schemeClr>
              </a:solidFill>
              <a:ln w="2540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029-9547-9A4F-21742258EFC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All!$P$129:$P$131</c:f>
              <c:strCache>
                <c:ptCount val="3"/>
                <c:pt idx="0">
                  <c:v>Weak</c:v>
                </c:pt>
                <c:pt idx="1">
                  <c:v>Mild</c:v>
                </c:pt>
                <c:pt idx="2">
                  <c:v>Strong</c:v>
                </c:pt>
              </c:strCache>
            </c:strRef>
          </c:cat>
          <c:val>
            <c:numRef>
              <c:f>All!$Q$129:$Q$131</c:f>
              <c:numCache>
                <c:formatCode>0.0</c:formatCode>
                <c:ptCount val="3"/>
                <c:pt idx="0">
                  <c:v>8</c:v>
                </c:pt>
                <c:pt idx="1">
                  <c:v>13.3</c:v>
                </c:pt>
                <c:pt idx="2">
                  <c:v>78.7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029-9547-9A4F-21742258EF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59"/>
        <c:overlap val="74"/>
        <c:axId val="65370623"/>
        <c:axId val="65476463"/>
      </c:barChart>
      <c:catAx>
        <c:axId val="653706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25400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TW"/>
          </a:p>
        </c:txPr>
        <c:crossAx val="65476463"/>
        <c:crosses val="autoZero"/>
        <c:auto val="1"/>
        <c:lblAlgn val="ctr"/>
        <c:lblOffset val="0"/>
        <c:noMultiLvlLbl val="0"/>
      </c:catAx>
      <c:valAx>
        <c:axId val="65476463"/>
        <c:scaling>
          <c:orientation val="minMax"/>
        </c:scaling>
        <c:delete val="1"/>
        <c:axPos val="b"/>
        <c:numFmt formatCode="0.0" sourceLinked="1"/>
        <c:majorTickMark val="none"/>
        <c:minorTickMark val="none"/>
        <c:tickLblPos val="nextTo"/>
        <c:crossAx val="653706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sz="1200" b="0">
          <a:latin typeface="Arial" panose="020B0604020202020204" pitchFamily="34" charset="0"/>
          <a:cs typeface="Arial" panose="020B0604020202020204" pitchFamily="34" charset="0"/>
        </a:defRPr>
      </a:pPr>
      <a:endParaRPr lang="en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27A4D9-75DB-E24C-A057-C0A778D52B52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CBDD6C-0E6E-2F40-8899-B96B33255B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63754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DD688-A487-9F4C-BBDA-437FC93212A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689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DD688-A487-9F4C-BBDA-437FC93212A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866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sz="12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DD688-A487-9F4C-BBDA-437FC93212A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951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DD688-A487-9F4C-BBDA-437FC93212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8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6DD688-A487-9F4C-BBDA-437FC93212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202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08F564-1D48-B342-868F-2285234D3D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B3396A-3983-6644-68D4-095FB1BABB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EAF4EC-99EA-E032-E270-CCD3E8355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02D009-3901-DEB1-9F4C-7A3C312C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1C46A63-C524-9449-213E-2580FF05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3070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62B37-15C3-7F3D-D352-1CBC2EF9F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17A58B8-4E3D-C05F-9BEF-BE1D2D5F7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309EB3-A03E-6D5E-3277-3DA528333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634405-9E08-9962-D2EB-6A2557636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97021C8-2095-9788-7899-7AA9D5F9D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23856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82C466D-CB2B-F3D0-ED04-A2211041E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BD5C31F-C8B3-EC61-FA8E-5CEE46DA0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14452C-3E83-51BA-D740-AFFE3A601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D85EB0-0CA9-0566-E9A7-42A27C9A6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65CEBE-CA92-89BF-2FE6-CF8DECF20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3230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B95317-926F-DD73-1433-3217AF18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116ADD-8EFC-CFB6-610A-A610AAC1F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53137C-4E21-6D12-AA14-292EAE6A4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B0105B-5371-9D78-1F6C-FBB4EAB0B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A56B7F2-240F-9D49-2BFE-DF947CBE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5219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E299C6-D257-6296-1CFA-1B226F259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32C74DD-32FF-CA5B-2DA9-BFC5F5979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47FC3-55DD-65CC-3568-6D6E5B02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DA7C26-AA59-AF44-7B4C-257855B14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FABE0E7-FE77-260E-46AF-B2F389746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9817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312E7-31DB-3BAF-CE10-2D09D94AB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EB8198-D78B-AB31-26BC-A4C16EAE2B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F728C89-3E2E-C482-1CBE-C293507F3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EBC682F-DC66-EA3E-8DDD-6BE4DB46B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E8E74D-9AD1-1193-3D29-53478BC67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159111-5D19-3F91-7869-EEA10C2E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15580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C66162-4169-71E7-A4E6-F7F3A168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134D099-B14D-79BA-3FC8-876DC3253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6E3FF7B-47B7-0222-1435-6168C1109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B4C3AF-6D44-A606-F045-398653047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0E9B36-2234-158F-8AC6-070179B301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719948C-0F40-7631-1EFB-47B0FDB8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98B95F4-C47C-419D-2F3D-5D671E7C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404AF7-1BD9-FE80-60EB-E8251CC4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1731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3ECB01-401B-2788-7877-A18B382B5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C688DA-D926-E148-4BC7-F7EA970B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234527-C7C7-DC3F-D03B-EE769930B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2CCAD1C-8008-C653-C9AE-906DE7BF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6338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4DFAB4C-907C-1046-9ECC-2DCDB61E6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D06B7CC-0099-EAC8-F8B9-ED5FD786D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95E46D8-06C0-B14C-7338-70E6826E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15990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8D3308-CF23-F9B8-D086-190C3FD0F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963192-1FA5-7A89-9A77-FFACF547F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6A81704-3493-3F41-4FF5-A7D1B83B16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E1DECF-D942-7E91-9206-A25D48C3C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CABF9D3-52A5-6086-0714-CD364D067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08EB2-EB07-B583-FFEE-B92ED141F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39040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10701C-B7C3-BEBF-190E-CA0FA65D8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18CDE0C-921D-6747-CBB9-0785CA28B6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32BC68-197E-9DC2-39F6-EDC6F0912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8D71233-2C73-9A9F-AFBB-F6D62A9F3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0586033-7473-D858-A3B1-EB345BD7B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C5F3878-A908-CF9C-B9FC-02C1BD636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8750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8342CE-3E7A-8918-EBAC-4D621AEE1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086F335-9029-06D4-E77B-768002963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4BA2A75-0469-99C3-F5F6-F7C34C1355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6F672-0BDC-A94F-95AD-4DC95B3FBD7C}" type="datetimeFigureOut">
              <a:rPr kumimoji="1" lang="zh-TW" altLang="en-US" smtClean="0"/>
              <a:t>2025/8/13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EC56D4-53A1-AF07-AEEC-344BF0377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427BF8-48A7-AD46-6561-2336940444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1A6F39-A6AC-0A4F-A441-FA0BFDA8193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91431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5" Type="http://schemas.openxmlformats.org/officeDocument/2006/relationships/image" Target="../media/image3.pn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5FB2-D05B-CF77-9043-A2DC390AB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7030" y="6356350"/>
            <a:ext cx="32879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0A47A-AE03-084D-949A-5A17E0974180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4BECA32-B5F2-B263-5232-5D52ADAA7EBA}"/>
              </a:ext>
            </a:extLst>
          </p:cNvPr>
          <p:cNvSpPr/>
          <p:nvPr/>
        </p:nvSpPr>
        <p:spPr>
          <a:xfrm>
            <a:off x="292863" y="412457"/>
            <a:ext cx="63944" cy="221275"/>
          </a:xfrm>
          <a:prstGeom prst="rect">
            <a:avLst/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7DC84D-4E90-1EC9-5BF6-25EC4C92FC7A}"/>
              </a:ext>
            </a:extLst>
          </p:cNvPr>
          <p:cNvSpPr/>
          <p:nvPr/>
        </p:nvSpPr>
        <p:spPr>
          <a:xfrm>
            <a:off x="292863" y="199215"/>
            <a:ext cx="63944" cy="133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443F3B-8BBF-FD71-73B3-2FFCF44E4465}"/>
              </a:ext>
            </a:extLst>
          </p:cNvPr>
          <p:cNvSpPr txBox="1"/>
          <p:nvPr/>
        </p:nvSpPr>
        <p:spPr>
          <a:xfrm>
            <a:off x="474984" y="159209"/>
            <a:ext cx="1041952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D989AD2-F18C-C7F3-1DE0-31C835E5C4F0}"/>
              </a:ext>
            </a:extLst>
          </p:cNvPr>
          <p:cNvSpPr txBox="1"/>
          <p:nvPr/>
        </p:nvSpPr>
        <p:spPr>
          <a:xfrm>
            <a:off x="474984" y="332612"/>
            <a:ext cx="6879974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Nucleic Acid-based Biosensing Platform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4FBFA1E9-00BD-8928-8DAC-F2A564FDCD6A}"/>
              </a:ext>
            </a:extLst>
          </p:cNvPr>
          <p:cNvSpPr/>
          <p:nvPr/>
        </p:nvSpPr>
        <p:spPr>
          <a:xfrm>
            <a:off x="324835" y="822119"/>
            <a:ext cx="1041952" cy="27699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Analyte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C599EB1-DAE6-DCBA-7CC8-C8E632CDB663}"/>
              </a:ext>
            </a:extLst>
          </p:cNvPr>
          <p:cNvSpPr/>
          <p:nvPr/>
        </p:nvSpPr>
        <p:spPr>
          <a:xfrm>
            <a:off x="2786947" y="822119"/>
            <a:ext cx="2059762" cy="27699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Recognition Unit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8C2C07F8-ED06-F94E-E679-1266C7E4F1E5}"/>
              </a:ext>
            </a:extLst>
          </p:cNvPr>
          <p:cNvSpPr/>
          <p:nvPr/>
        </p:nvSpPr>
        <p:spPr>
          <a:xfrm>
            <a:off x="6266868" y="822119"/>
            <a:ext cx="2179333" cy="27699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Amplification Unit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14FA02A9-0CCE-3320-8775-B11DDB2C3DD1}"/>
              </a:ext>
            </a:extLst>
          </p:cNvPr>
          <p:cNvSpPr/>
          <p:nvPr/>
        </p:nvSpPr>
        <p:spPr>
          <a:xfrm>
            <a:off x="9318812" y="822119"/>
            <a:ext cx="2529050" cy="276999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Transducer &amp; Signals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5FFCB3-8354-4E8D-8FE4-5F8B1EC374AA}"/>
              </a:ext>
            </a:extLst>
          </p:cNvPr>
          <p:cNvCxnSpPr>
            <a:cxnSpLocks/>
          </p:cNvCxnSpPr>
          <p:nvPr/>
        </p:nvCxnSpPr>
        <p:spPr>
          <a:xfrm>
            <a:off x="1472496" y="960618"/>
            <a:ext cx="1224000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5566F27-6051-6842-94BE-D0BB4CB2F759}"/>
              </a:ext>
            </a:extLst>
          </p:cNvPr>
          <p:cNvCxnSpPr>
            <a:cxnSpLocks/>
          </p:cNvCxnSpPr>
          <p:nvPr/>
        </p:nvCxnSpPr>
        <p:spPr>
          <a:xfrm>
            <a:off x="4948420" y="960618"/>
            <a:ext cx="1220033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5284A50-C1E4-E4BC-3EE1-02396E4C2B1B}"/>
              </a:ext>
            </a:extLst>
          </p:cNvPr>
          <p:cNvCxnSpPr>
            <a:cxnSpLocks/>
          </p:cNvCxnSpPr>
          <p:nvPr/>
        </p:nvCxnSpPr>
        <p:spPr>
          <a:xfrm>
            <a:off x="8565160" y="960618"/>
            <a:ext cx="671119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086E4A2-4A85-0B08-CC5C-8213D50B3C4C}"/>
              </a:ext>
            </a:extLst>
          </p:cNvPr>
          <p:cNvGrpSpPr/>
          <p:nvPr/>
        </p:nvGrpSpPr>
        <p:grpSpPr>
          <a:xfrm>
            <a:off x="101056" y="1264554"/>
            <a:ext cx="1489511" cy="4359670"/>
            <a:chOff x="101056" y="1264554"/>
            <a:chExt cx="1489511" cy="4359670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E936327-C2B4-6F17-BB6D-A523ED4E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424836" y="1264554"/>
              <a:ext cx="841951" cy="841951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8558A43-5247-4531-2F89-125B33AB3724}"/>
                </a:ext>
              </a:extLst>
            </p:cNvPr>
            <p:cNvSpPr txBox="1"/>
            <p:nvPr/>
          </p:nvSpPr>
          <p:spPr>
            <a:xfrm>
              <a:off x="101056" y="2072360"/>
              <a:ext cx="14895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Small Molecules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B99131BD-2144-D779-8C6F-1B39BAFD1B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21371" y="4710700"/>
              <a:ext cx="648880" cy="657199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E34E1FA-F3B1-9DEE-8417-D6BAC2775F31}"/>
                </a:ext>
              </a:extLst>
            </p:cNvPr>
            <p:cNvSpPr txBox="1"/>
            <p:nvPr/>
          </p:nvSpPr>
          <p:spPr>
            <a:xfrm>
              <a:off x="553904" y="5316447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Cells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D2B401D-2328-A3FC-7F64-CF316F00B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" r="6374"/>
            <a:stretch/>
          </p:blipFill>
          <p:spPr>
            <a:xfrm>
              <a:off x="473202" y="2454813"/>
              <a:ext cx="745219" cy="79901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7E6C33-E75F-A917-4369-194DB72C2DD4}"/>
                </a:ext>
              </a:extLst>
            </p:cNvPr>
            <p:cNvSpPr txBox="1"/>
            <p:nvPr/>
          </p:nvSpPr>
          <p:spPr>
            <a:xfrm>
              <a:off x="424863" y="3176101"/>
              <a:ext cx="841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Proteins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B0B98922-E692-F0DC-374C-12027C53B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20821418">
              <a:off x="222750" y="3651251"/>
              <a:ext cx="1246122" cy="529735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7B0477-310B-2C3D-FEB5-A8C6F413BAF4}"/>
                </a:ext>
              </a:extLst>
            </p:cNvPr>
            <p:cNvSpPr txBox="1"/>
            <p:nvPr/>
          </p:nvSpPr>
          <p:spPr>
            <a:xfrm>
              <a:off x="219807" y="4176647"/>
              <a:ext cx="12520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Nucleic Acids</a:t>
              </a:r>
            </a:p>
          </p:txBody>
        </p:sp>
      </p:grpSp>
      <p:sp>
        <p:nvSpPr>
          <p:cNvPr id="9851" name="Slide Number Placeholder 4">
            <a:extLst>
              <a:ext uri="{FF2B5EF4-FFF2-40B4-BE49-F238E27FC236}">
                <a16:creationId xmlns:a16="http://schemas.microsoft.com/office/drawing/2014/main" id="{EA6AA0CD-230F-2D5D-84C2-60FADD1B69BC}"/>
              </a:ext>
            </a:extLst>
          </p:cNvPr>
          <p:cNvSpPr txBox="1">
            <a:spLocks/>
          </p:cNvSpPr>
          <p:nvPr/>
        </p:nvSpPr>
        <p:spPr>
          <a:xfrm>
            <a:off x="292862" y="6341097"/>
            <a:ext cx="7558997" cy="39988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Left &amp; right illustrations adapted from </a:t>
            </a:r>
            <a:r>
              <a:rPr lang="en-US" altLang="zh-TW" dirty="0" err="1">
                <a:latin typeface="Arial" panose="020B0604020202020204" pitchFamily="34" charset="0"/>
                <a:cs typeface="Arial" panose="020B0604020202020204" pitchFamily="34" charset="0"/>
              </a:rPr>
              <a:t>Biorender.com</a:t>
            </a:r>
            <a:endParaRPr lang="en-US" altLang="zh-TW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(1) Hua, Y., et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al.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(2022).</a:t>
            </a:r>
            <a:r>
              <a:rPr lang="zh-TW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TW" i="1" dirty="0">
                <a:latin typeface="Arial" panose="020B0604020202020204" pitchFamily="34" charset="0"/>
                <a:cs typeface="Arial" panose="020B0604020202020204" pitchFamily="34" charset="0"/>
              </a:rPr>
              <a:t>Biosensors, 12</a:t>
            </a:r>
            <a:r>
              <a:rPr lang="en-US" altLang="zh-TW" dirty="0">
                <a:latin typeface="Arial" panose="020B0604020202020204" pitchFamily="34" charset="0"/>
                <a:cs typeface="Arial" panose="020B0604020202020204" pitchFamily="34" charset="0"/>
              </a:rPr>
              <a:t>(3), 183</a:t>
            </a:r>
            <a:endParaRPr lang="en-US" b="0" i="0" dirty="0">
              <a:solidFill>
                <a:srgbClr val="D1D5DB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52" name="TextBox 9851">
            <a:extLst>
              <a:ext uri="{FF2B5EF4-FFF2-40B4-BE49-F238E27FC236}">
                <a16:creationId xmlns:a16="http://schemas.microsoft.com/office/drawing/2014/main" id="{ABB5AEF9-CDA6-8CF1-D0CB-3A124F266C2E}"/>
              </a:ext>
            </a:extLst>
          </p:cNvPr>
          <p:cNvSpPr txBox="1"/>
          <p:nvPr/>
        </p:nvSpPr>
        <p:spPr>
          <a:xfrm flipH="1">
            <a:off x="292862" y="6133834"/>
            <a:ext cx="181620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i="1" dirty="0" err="1"/>
              <a:t>AgNC</a:t>
            </a:r>
            <a:r>
              <a:rPr lang="en-US" sz="1200" b="1" i="1" dirty="0"/>
              <a:t>: </a:t>
            </a:r>
            <a:r>
              <a:rPr lang="en-US" sz="1200" dirty="0"/>
              <a:t>Silver nanoclusters</a:t>
            </a:r>
            <a:endParaRPr lang="en-US" sz="1200" i="1" dirty="0"/>
          </a:p>
        </p:txBody>
      </p:sp>
      <p:grpSp>
        <p:nvGrpSpPr>
          <p:cNvPr id="9853" name="Group 9852">
            <a:extLst>
              <a:ext uri="{FF2B5EF4-FFF2-40B4-BE49-F238E27FC236}">
                <a16:creationId xmlns:a16="http://schemas.microsoft.com/office/drawing/2014/main" id="{A8A403A2-004A-D7B5-D34D-1A3C5F861776}"/>
              </a:ext>
            </a:extLst>
          </p:cNvPr>
          <p:cNvGrpSpPr/>
          <p:nvPr/>
        </p:nvGrpSpPr>
        <p:grpSpPr>
          <a:xfrm>
            <a:off x="8067666" y="1168176"/>
            <a:ext cx="540906" cy="251608"/>
            <a:chOff x="8067666" y="1112263"/>
            <a:chExt cx="540906" cy="345875"/>
          </a:xfrm>
        </p:grpSpPr>
        <p:cxnSp>
          <p:nvCxnSpPr>
            <p:cNvPr id="9854" name="Straight Connector 9853">
              <a:extLst>
                <a:ext uri="{FF2B5EF4-FFF2-40B4-BE49-F238E27FC236}">
                  <a16:creationId xmlns:a16="http://schemas.microsoft.com/office/drawing/2014/main" id="{F5350458-0197-0BBC-EAE8-DD5D9EDF194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8067666" y="1112263"/>
              <a:ext cx="0" cy="143695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5" name="Straight Connector 9854">
              <a:extLst>
                <a:ext uri="{FF2B5EF4-FFF2-40B4-BE49-F238E27FC236}">
                  <a16:creationId xmlns:a16="http://schemas.microsoft.com/office/drawing/2014/main" id="{8A06F030-6C8B-1322-D05C-A80350F95A15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8068474" y="1250739"/>
              <a:ext cx="540098" cy="207399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12" name="Group 10111">
            <a:extLst>
              <a:ext uri="{FF2B5EF4-FFF2-40B4-BE49-F238E27FC236}">
                <a16:creationId xmlns:a16="http://schemas.microsoft.com/office/drawing/2014/main" id="{1706173F-0EE4-01DD-AFFE-AB8E4A35A885}"/>
              </a:ext>
            </a:extLst>
          </p:cNvPr>
          <p:cNvGrpSpPr/>
          <p:nvPr/>
        </p:nvGrpSpPr>
        <p:grpSpPr>
          <a:xfrm>
            <a:off x="2275332" y="1171311"/>
            <a:ext cx="518291" cy="247045"/>
            <a:chOff x="2275332" y="1162620"/>
            <a:chExt cx="518291" cy="339603"/>
          </a:xfrm>
        </p:grpSpPr>
        <p:cxnSp>
          <p:nvCxnSpPr>
            <p:cNvPr id="10113" name="Straight Connector 10112">
              <a:extLst>
                <a:ext uri="{FF2B5EF4-FFF2-40B4-BE49-F238E27FC236}">
                  <a16:creationId xmlns:a16="http://schemas.microsoft.com/office/drawing/2014/main" id="{DC51C91C-6C4A-EB1E-5B62-DCE5ACCBC05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792988" y="1162620"/>
              <a:ext cx="0" cy="135940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14" name="Straight Connector 10113">
              <a:extLst>
                <a:ext uri="{FF2B5EF4-FFF2-40B4-BE49-F238E27FC236}">
                  <a16:creationId xmlns:a16="http://schemas.microsoft.com/office/drawing/2014/main" id="{16333266-EF45-8052-FFCB-7D286A050B63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275332" y="1299615"/>
              <a:ext cx="518291" cy="202608"/>
            </a:xfrm>
            <a:prstGeom prst="line">
              <a:avLst/>
            </a:prstGeom>
            <a:ln w="12700" cap="rnd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15" name="Rounded Rectangle 10114">
            <a:extLst>
              <a:ext uri="{FF2B5EF4-FFF2-40B4-BE49-F238E27FC236}">
                <a16:creationId xmlns:a16="http://schemas.microsoft.com/office/drawing/2014/main" id="{CEFDB241-D88C-D90B-4192-2CC029579D71}"/>
              </a:ext>
            </a:extLst>
          </p:cNvPr>
          <p:cNvSpPr/>
          <p:nvPr/>
        </p:nvSpPr>
        <p:spPr>
          <a:xfrm>
            <a:off x="2275332" y="1457037"/>
            <a:ext cx="6333232" cy="225237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rgbClr val="44A6BD"/>
                </a:solidFill>
              </a:rPr>
              <a:t>DNA Nanotechnologies</a:t>
            </a:r>
            <a:r>
              <a:rPr lang="en-US" sz="14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endParaRPr lang="en-US" sz="1400" b="1" dirty="0">
              <a:solidFill>
                <a:srgbClr val="44A6BD"/>
              </a:solidFill>
            </a:endParaRPr>
          </a:p>
        </p:txBody>
      </p:sp>
      <p:pic>
        <p:nvPicPr>
          <p:cNvPr id="10464" name="Picture 10463">
            <a:extLst>
              <a:ext uri="{FF2B5EF4-FFF2-40B4-BE49-F238E27FC236}">
                <a16:creationId xmlns:a16="http://schemas.microsoft.com/office/drawing/2014/main" id="{36B21963-B66B-6CAB-0471-189C6CBD4542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06552" y="1288285"/>
            <a:ext cx="1508967" cy="1095849"/>
          </a:xfrm>
          <a:prstGeom prst="rect">
            <a:avLst/>
          </a:prstGeom>
        </p:spPr>
      </p:pic>
      <p:pic>
        <p:nvPicPr>
          <p:cNvPr id="10465" name="Picture 10464">
            <a:extLst>
              <a:ext uri="{FF2B5EF4-FFF2-40B4-BE49-F238E27FC236}">
                <a16:creationId xmlns:a16="http://schemas.microsoft.com/office/drawing/2014/main" id="{806C8F94-3FE7-F925-D762-41DAE17B5902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253459" y="2988756"/>
            <a:ext cx="454044" cy="1092160"/>
          </a:xfrm>
          <a:prstGeom prst="rect">
            <a:avLst/>
          </a:prstGeom>
        </p:spPr>
      </p:pic>
      <p:pic>
        <p:nvPicPr>
          <p:cNvPr id="10466" name="Picture 10465">
            <a:extLst>
              <a:ext uri="{FF2B5EF4-FFF2-40B4-BE49-F238E27FC236}">
                <a16:creationId xmlns:a16="http://schemas.microsoft.com/office/drawing/2014/main" id="{49C79E4F-3221-135B-F865-789FF751100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70000"/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66000"/>
                    </a14:imgEffect>
                  </a14:imgLayer>
                </a14:imgProps>
              </a:ext>
            </a:extLst>
          </a:blip>
          <a:srcRect l="13287" t="13240" r="5594"/>
          <a:stretch/>
        </p:blipFill>
        <p:spPr>
          <a:xfrm rot="847907">
            <a:off x="9742128" y="4224340"/>
            <a:ext cx="1429958" cy="885008"/>
          </a:xfrm>
          <a:prstGeom prst="rect">
            <a:avLst/>
          </a:prstGeom>
        </p:spPr>
      </p:pic>
      <p:sp>
        <p:nvSpPr>
          <p:cNvPr id="10467" name="TextBox 10466">
            <a:extLst>
              <a:ext uri="{FF2B5EF4-FFF2-40B4-BE49-F238E27FC236}">
                <a16:creationId xmlns:a16="http://schemas.microsoft.com/office/drawing/2014/main" id="{9EC4CB23-B7F1-3B6B-F42B-C68516F246AD}"/>
              </a:ext>
            </a:extLst>
          </p:cNvPr>
          <p:cNvSpPr txBox="1"/>
          <p:nvPr/>
        </p:nvSpPr>
        <p:spPr>
          <a:xfrm>
            <a:off x="9619803" y="2415998"/>
            <a:ext cx="167032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Fluorescence output 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(microplate)</a:t>
            </a:r>
          </a:p>
        </p:txBody>
      </p:sp>
      <p:sp>
        <p:nvSpPr>
          <p:cNvPr id="10468" name="TextBox 10467">
            <a:extLst>
              <a:ext uri="{FF2B5EF4-FFF2-40B4-BE49-F238E27FC236}">
                <a16:creationId xmlns:a16="http://schemas.microsoft.com/office/drawing/2014/main" id="{981C46E3-532A-2BA9-AAEA-520369F2211F}"/>
              </a:ext>
            </a:extLst>
          </p:cNvPr>
          <p:cNvSpPr txBox="1"/>
          <p:nvPr/>
        </p:nvSpPr>
        <p:spPr>
          <a:xfrm>
            <a:off x="9729375" y="3350170"/>
            <a:ext cx="1502014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Colorimetric output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(rapid test kit)</a:t>
            </a:r>
          </a:p>
        </p:txBody>
      </p:sp>
      <p:sp>
        <p:nvSpPr>
          <p:cNvPr id="10469" name="TextBox 10468">
            <a:extLst>
              <a:ext uri="{FF2B5EF4-FFF2-40B4-BE49-F238E27FC236}">
                <a16:creationId xmlns:a16="http://schemas.microsoft.com/office/drawing/2014/main" id="{B38BA251-06C8-09BC-8831-C9562ECB16BF}"/>
              </a:ext>
            </a:extLst>
          </p:cNvPr>
          <p:cNvSpPr txBox="1"/>
          <p:nvPr/>
        </p:nvSpPr>
        <p:spPr>
          <a:xfrm>
            <a:off x="9739551" y="5039299"/>
            <a:ext cx="1967952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Electrochemical output</a:t>
            </a:r>
            <a:b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(electrode strip)</a:t>
            </a:r>
          </a:p>
        </p:txBody>
      </p:sp>
      <p:sp>
        <p:nvSpPr>
          <p:cNvPr id="10552" name="TextBox 10551">
            <a:extLst>
              <a:ext uri="{FF2B5EF4-FFF2-40B4-BE49-F238E27FC236}">
                <a16:creationId xmlns:a16="http://schemas.microsoft.com/office/drawing/2014/main" id="{282CC3B4-28D5-B014-930D-AAC12CE81575}"/>
              </a:ext>
            </a:extLst>
          </p:cNvPr>
          <p:cNvSpPr txBox="1"/>
          <p:nvPr/>
        </p:nvSpPr>
        <p:spPr>
          <a:xfrm>
            <a:off x="10093698" y="6431190"/>
            <a:ext cx="1368013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(Thesis p.10)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endParaRPr lang="en-US" sz="14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62AA7D-B5B8-119B-8741-04E0931F4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960" y="-1997379"/>
            <a:ext cx="10515600" cy="1325563"/>
          </a:xfrm>
        </p:spPr>
        <p:txBody>
          <a:bodyPr/>
          <a:lstStyle/>
          <a:p>
            <a:r>
              <a:rPr lang="en-US" dirty="0"/>
              <a:t>NA</a:t>
            </a:r>
            <a:r>
              <a:rPr lang="en-US" baseline="0" dirty="0"/>
              <a:t> biosensing platform</a:t>
            </a:r>
            <a:endParaRPr lang="en-US" dirty="0"/>
          </a:p>
        </p:txBody>
      </p:sp>
      <p:pic>
        <p:nvPicPr>
          <p:cNvPr id="1026" name="Picture 2" descr="DNA-Based Biosensors for the Biochemical Analysis: A Review">
            <a:extLst>
              <a:ext uri="{FF2B5EF4-FFF2-40B4-BE49-F238E27FC236}">
                <a16:creationId xmlns:a16="http://schemas.microsoft.com/office/drawing/2014/main" id="{C36664FE-F1D6-C61A-C855-D30048EC5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3604" y="1692088"/>
            <a:ext cx="4714945" cy="46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207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5" name="Rounded Rectangle 1774">
            <a:extLst>
              <a:ext uri="{FF2B5EF4-FFF2-40B4-BE49-F238E27FC236}">
                <a16:creationId xmlns:a16="http://schemas.microsoft.com/office/drawing/2014/main" id="{D8ACB3D6-D477-D04B-7C08-680DB15C625A}"/>
              </a:ext>
            </a:extLst>
          </p:cNvPr>
          <p:cNvSpPr/>
          <p:nvPr/>
        </p:nvSpPr>
        <p:spPr>
          <a:xfrm rot="5400000">
            <a:off x="4023375" y="2745433"/>
            <a:ext cx="1521315" cy="2281974"/>
          </a:xfrm>
          <a:prstGeom prst="roundRect">
            <a:avLst>
              <a:gd name="adj" fmla="val 7602"/>
            </a:avLst>
          </a:prstGeom>
          <a:solidFill>
            <a:srgbClr val="F9F9F9">
              <a:alpha val="65000"/>
            </a:srgb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6" name="Rounded Rectangle 1775">
            <a:extLst>
              <a:ext uri="{FF2B5EF4-FFF2-40B4-BE49-F238E27FC236}">
                <a16:creationId xmlns:a16="http://schemas.microsoft.com/office/drawing/2014/main" id="{C2D7B2D7-EC1A-A47F-6084-22FD81438989}"/>
              </a:ext>
            </a:extLst>
          </p:cNvPr>
          <p:cNvSpPr/>
          <p:nvPr/>
        </p:nvSpPr>
        <p:spPr>
          <a:xfrm rot="5400000">
            <a:off x="3981443" y="2703919"/>
            <a:ext cx="1521315" cy="2281974"/>
          </a:xfrm>
          <a:prstGeom prst="roundRect">
            <a:avLst>
              <a:gd name="adj" fmla="val 7602"/>
            </a:avLst>
          </a:prstGeom>
          <a:solidFill>
            <a:srgbClr val="F9F9F9">
              <a:alpha val="65000"/>
            </a:srgbClr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7" name="Rounded Rectangle 1776">
            <a:extLst>
              <a:ext uri="{FF2B5EF4-FFF2-40B4-BE49-F238E27FC236}">
                <a16:creationId xmlns:a16="http://schemas.microsoft.com/office/drawing/2014/main" id="{DC558359-CE5A-6277-89D9-D451E15E1713}"/>
              </a:ext>
            </a:extLst>
          </p:cNvPr>
          <p:cNvSpPr/>
          <p:nvPr/>
        </p:nvSpPr>
        <p:spPr>
          <a:xfrm rot="5400000">
            <a:off x="3936197" y="2662362"/>
            <a:ext cx="1521315" cy="2281974"/>
          </a:xfrm>
          <a:prstGeom prst="roundRect">
            <a:avLst>
              <a:gd name="adj" fmla="val 7602"/>
            </a:avLst>
          </a:prstGeom>
          <a:solidFill>
            <a:srgbClr val="F9F9F9"/>
          </a:solidFill>
          <a:ln w="254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DDF2E-C96F-BAE2-D73E-676F295FC8B2}"/>
              </a:ext>
            </a:extLst>
          </p:cNvPr>
          <p:cNvSpPr txBox="1"/>
          <p:nvPr/>
        </p:nvSpPr>
        <p:spPr>
          <a:xfrm>
            <a:off x="12412038" y="0"/>
            <a:ext cx="184731" cy="369332"/>
          </a:xfrm>
          <a:prstGeom prst="rect">
            <a:avLst/>
          </a:prstGeom>
          <a:solidFill>
            <a:srgbClr val="44A6BD"/>
          </a:solidFill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602" name="Slide Number Placeholder 3">
            <a:extLst>
              <a:ext uri="{FF2B5EF4-FFF2-40B4-BE49-F238E27FC236}">
                <a16:creationId xmlns:a16="http://schemas.microsoft.com/office/drawing/2014/main" id="{1A6F5F0A-F4DF-D259-07D0-728572F7D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7030" y="6356350"/>
            <a:ext cx="32879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0A47A-AE03-084D-949A-5A17E097418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466018-E408-23D9-055F-99692BACC339}"/>
              </a:ext>
            </a:extLst>
          </p:cNvPr>
          <p:cNvSpPr/>
          <p:nvPr/>
        </p:nvSpPr>
        <p:spPr>
          <a:xfrm>
            <a:off x="292863" y="199215"/>
            <a:ext cx="63944" cy="133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2B36E3-CE81-CBD3-2A03-AADEFEA94114}"/>
              </a:ext>
            </a:extLst>
          </p:cNvPr>
          <p:cNvSpPr txBox="1"/>
          <p:nvPr/>
        </p:nvSpPr>
        <p:spPr>
          <a:xfrm>
            <a:off x="474984" y="159209"/>
            <a:ext cx="3799053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 Workflow &amp; Experimental Design</a:t>
            </a:r>
          </a:p>
        </p:txBody>
      </p:sp>
      <p:sp>
        <p:nvSpPr>
          <p:cNvPr id="1077" name="Rounded Rectangle 1076">
            <a:extLst>
              <a:ext uri="{FF2B5EF4-FFF2-40B4-BE49-F238E27FC236}">
                <a16:creationId xmlns:a16="http://schemas.microsoft.com/office/drawing/2014/main" id="{826C0B73-9848-5B2E-458D-CDF4BF439586}"/>
              </a:ext>
            </a:extLst>
          </p:cNvPr>
          <p:cNvSpPr/>
          <p:nvPr/>
        </p:nvSpPr>
        <p:spPr>
          <a:xfrm>
            <a:off x="296515" y="2988467"/>
            <a:ext cx="2768706" cy="1015072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8" name="Rounded Rectangle 1077">
            <a:extLst>
              <a:ext uri="{FF2B5EF4-FFF2-40B4-BE49-F238E27FC236}">
                <a16:creationId xmlns:a16="http://schemas.microsoft.com/office/drawing/2014/main" id="{5BC03E69-3A50-86E7-CBC6-575A950F7BFE}"/>
              </a:ext>
            </a:extLst>
          </p:cNvPr>
          <p:cNvSpPr/>
          <p:nvPr/>
        </p:nvSpPr>
        <p:spPr>
          <a:xfrm>
            <a:off x="292863" y="868278"/>
            <a:ext cx="2768708" cy="1169984"/>
          </a:xfrm>
          <a:prstGeom prst="roundRect">
            <a:avLst>
              <a:gd name="adj" fmla="val 11905"/>
            </a:avLst>
          </a:prstGeom>
          <a:solidFill>
            <a:srgbClr val="44A6B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9" name="TextBox 1078">
            <a:extLst>
              <a:ext uri="{FF2B5EF4-FFF2-40B4-BE49-F238E27FC236}">
                <a16:creationId xmlns:a16="http://schemas.microsoft.com/office/drawing/2014/main" id="{E34B1D40-078D-7B97-24F7-368FDC01D7FB}"/>
              </a:ext>
            </a:extLst>
          </p:cNvPr>
          <p:cNvSpPr txBox="1"/>
          <p:nvPr/>
        </p:nvSpPr>
        <p:spPr>
          <a:xfrm>
            <a:off x="647451" y="1746979"/>
            <a:ext cx="204863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600" b="1" dirty="0"/>
              <a:t>N</a:t>
            </a:r>
            <a:r>
              <a:rPr lang="en-US" sz="1400" baseline="-25000" dirty="0"/>
              <a:t>9</a:t>
            </a:r>
            <a:r>
              <a:rPr lang="en-US" sz="1600" b="1" dirty="0">
                <a:solidFill>
                  <a:srgbClr val="44A6BD"/>
                </a:solidFill>
              </a:rPr>
              <a:t>G</a:t>
            </a:r>
            <a:r>
              <a:rPr lang="en-US" sz="1400" baseline="-25000" dirty="0">
                <a:solidFill>
                  <a:srgbClr val="44A6BD"/>
                </a:solidFill>
              </a:rPr>
              <a:t>3</a:t>
            </a:r>
            <a:r>
              <a:rPr lang="en-US" sz="1600" b="1" dirty="0"/>
              <a:t>N</a:t>
            </a:r>
            <a:r>
              <a:rPr lang="en-US" sz="1400" b="1" baseline="-25000" dirty="0"/>
              <a:t>1</a:t>
            </a:r>
            <a:r>
              <a:rPr lang="en-US" sz="1400" baseline="-25000" dirty="0"/>
              <a:t>-5</a:t>
            </a:r>
            <a:r>
              <a:rPr lang="en-US" sz="1600" b="1" dirty="0">
                <a:solidFill>
                  <a:srgbClr val="44A6BD"/>
                </a:solidFill>
              </a:rPr>
              <a:t>G</a:t>
            </a:r>
            <a:r>
              <a:rPr lang="en-US" sz="1600" baseline="-25000" dirty="0">
                <a:solidFill>
                  <a:srgbClr val="44A6BD"/>
                </a:solidFill>
              </a:rPr>
              <a:t>3</a:t>
            </a:r>
            <a:r>
              <a:rPr lang="en-US" sz="1600" b="1" dirty="0"/>
              <a:t>N</a:t>
            </a:r>
            <a:r>
              <a:rPr lang="en-US" sz="1400" b="1" baseline="-25000" dirty="0"/>
              <a:t>1</a:t>
            </a:r>
            <a:r>
              <a:rPr lang="en-US" sz="1400" baseline="-25000" dirty="0"/>
              <a:t>-5</a:t>
            </a:r>
            <a:r>
              <a:rPr lang="en-US" sz="1600" b="1" dirty="0">
                <a:solidFill>
                  <a:srgbClr val="44A6BD"/>
                </a:solidFill>
              </a:rPr>
              <a:t>G</a:t>
            </a:r>
            <a:r>
              <a:rPr lang="en-US" sz="1400" baseline="-25000" dirty="0">
                <a:solidFill>
                  <a:srgbClr val="44A6BD"/>
                </a:solidFill>
              </a:rPr>
              <a:t>3</a:t>
            </a:r>
            <a:r>
              <a:rPr lang="en-US" sz="1600" b="1" dirty="0"/>
              <a:t>N</a:t>
            </a:r>
            <a:r>
              <a:rPr lang="en-US" sz="1400" b="1" baseline="-25000" dirty="0"/>
              <a:t>1</a:t>
            </a:r>
            <a:r>
              <a:rPr lang="en-US" sz="1400" baseline="-25000" dirty="0"/>
              <a:t>-5</a:t>
            </a:r>
            <a:r>
              <a:rPr lang="en-US" sz="1600" b="1" dirty="0">
                <a:solidFill>
                  <a:srgbClr val="44A6BD"/>
                </a:solidFill>
              </a:rPr>
              <a:t>G</a:t>
            </a:r>
            <a:r>
              <a:rPr lang="en-US" sz="1400" baseline="-25000" dirty="0">
                <a:solidFill>
                  <a:srgbClr val="44A6BD"/>
                </a:solidFill>
              </a:rPr>
              <a:t>3</a:t>
            </a:r>
            <a:r>
              <a:rPr lang="en-US" sz="1600" b="1" dirty="0"/>
              <a:t>N</a:t>
            </a:r>
            <a:r>
              <a:rPr lang="en-US" altLang="zh-TW" sz="1400" baseline="-25000" dirty="0"/>
              <a:t>9</a:t>
            </a:r>
            <a:endParaRPr lang="en-US" sz="1400" baseline="-25000" dirty="0"/>
          </a:p>
        </p:txBody>
      </p:sp>
      <p:sp>
        <p:nvSpPr>
          <p:cNvPr id="1080" name="Rounded Rectangle 1079">
            <a:extLst>
              <a:ext uri="{FF2B5EF4-FFF2-40B4-BE49-F238E27FC236}">
                <a16:creationId xmlns:a16="http://schemas.microsoft.com/office/drawing/2014/main" id="{519F7C65-E68F-F522-F43B-A482E3A09EFF}"/>
              </a:ext>
            </a:extLst>
          </p:cNvPr>
          <p:cNvSpPr/>
          <p:nvPr/>
        </p:nvSpPr>
        <p:spPr>
          <a:xfrm>
            <a:off x="292342" y="2093096"/>
            <a:ext cx="2768707" cy="840536"/>
          </a:xfrm>
          <a:prstGeom prst="roundRect">
            <a:avLst>
              <a:gd name="adj" fmla="val 18316"/>
            </a:avLst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3" name="Rounded Rectangle 1522">
            <a:extLst>
              <a:ext uri="{FF2B5EF4-FFF2-40B4-BE49-F238E27FC236}">
                <a16:creationId xmlns:a16="http://schemas.microsoft.com/office/drawing/2014/main" id="{04203C50-78FF-3A47-941C-06F0083A43AD}"/>
              </a:ext>
            </a:extLst>
          </p:cNvPr>
          <p:cNvSpPr/>
          <p:nvPr/>
        </p:nvSpPr>
        <p:spPr>
          <a:xfrm>
            <a:off x="376365" y="2151762"/>
            <a:ext cx="2600660" cy="25169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TW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Cation Conditions</a:t>
            </a:r>
          </a:p>
        </p:txBody>
      </p:sp>
      <p:sp>
        <p:nvSpPr>
          <p:cNvPr id="1090" name="TextBox 1089">
            <a:extLst>
              <a:ext uri="{FF2B5EF4-FFF2-40B4-BE49-F238E27FC236}">
                <a16:creationId xmlns:a16="http://schemas.microsoft.com/office/drawing/2014/main" id="{3B6F868B-734E-F19C-4F5F-D0EC578AF571}"/>
              </a:ext>
            </a:extLst>
          </p:cNvPr>
          <p:cNvSpPr txBox="1"/>
          <p:nvPr/>
        </p:nvSpPr>
        <p:spPr>
          <a:xfrm>
            <a:off x="421662" y="2555255"/>
            <a:ext cx="2629018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TW" sz="14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TW" sz="1400" baseline="3000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en-TW" sz="1400">
                <a:latin typeface="Arial" panose="020B0604020202020204" pitchFamily="34" charset="0"/>
                <a:cs typeface="Arial" panose="020B0604020202020204" pitchFamily="34" charset="0"/>
              </a:rPr>
              <a:t>, Na</a:t>
            </a:r>
            <a:endParaRPr lang="en-TW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70" name="TextBox 1669">
            <a:extLst>
              <a:ext uri="{FF2B5EF4-FFF2-40B4-BE49-F238E27FC236}">
                <a16:creationId xmlns:a16="http://schemas.microsoft.com/office/drawing/2014/main" id="{EF568006-B9CF-722D-0F39-AB241FFB5AA0}"/>
              </a:ext>
            </a:extLst>
          </p:cNvPr>
          <p:cNvSpPr txBox="1"/>
          <p:nvPr/>
        </p:nvSpPr>
        <p:spPr>
          <a:xfrm>
            <a:off x="9678994" y="3172766"/>
            <a:ext cx="1654299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Each G4-specific ligand </a:t>
            </a:r>
            <a:br>
              <a:rPr lang="en-US" sz="1200" i="1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1200" i="1" dirty="0">
                <a:solidFill>
                  <a:schemeClr val="bg2">
                    <a:lumMod val="75000"/>
                  </a:schemeClr>
                </a:solidFill>
              </a:rPr>
              <a:t>is trained separately</a:t>
            </a:r>
          </a:p>
        </p:txBody>
      </p:sp>
      <p:graphicFrame>
        <p:nvGraphicFramePr>
          <p:cNvPr id="1671" name="Table 1670">
            <a:extLst>
              <a:ext uri="{FF2B5EF4-FFF2-40B4-BE49-F238E27FC236}">
                <a16:creationId xmlns:a16="http://schemas.microsoft.com/office/drawing/2014/main" id="{7205F1FF-1037-4BC5-3A2B-360D025BABBF}"/>
              </a:ext>
            </a:extLst>
          </p:cNvPr>
          <p:cNvGraphicFramePr>
            <a:graphicFrameLocks noGrp="1"/>
          </p:cNvGraphicFramePr>
          <p:nvPr/>
        </p:nvGraphicFramePr>
        <p:xfrm>
          <a:off x="7430505" y="1238843"/>
          <a:ext cx="1345722" cy="18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46">
                  <a:extLst>
                    <a:ext uri="{9D8B030D-6E8A-4147-A177-3AD203B41FA5}">
                      <a16:colId xmlns:a16="http://schemas.microsoft.com/office/drawing/2014/main" val="1359243291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3707555171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3475391549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2620361185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1139413132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424376924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3358298859"/>
                    </a:ext>
                  </a:extLst>
                </a:gridCol>
              </a:tblGrid>
              <a:tr h="168138">
                <a:tc>
                  <a:txBody>
                    <a:bodyPr/>
                    <a:lstStyle/>
                    <a:p>
                      <a:pPr algn="ctr"/>
                      <a:r>
                        <a:rPr lang="en-TW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200" b="1" dirty="0">
                          <a:solidFill>
                            <a:schemeClr val="tx1"/>
                          </a:solidFill>
                        </a:rPr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200" b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2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9335872"/>
                  </a:ext>
                </a:extLst>
              </a:tr>
            </a:tbl>
          </a:graphicData>
        </a:graphic>
      </p:graphicFrame>
      <p:sp>
        <p:nvSpPr>
          <p:cNvPr id="1672" name="TextBox 1671">
            <a:extLst>
              <a:ext uri="{FF2B5EF4-FFF2-40B4-BE49-F238E27FC236}">
                <a16:creationId xmlns:a16="http://schemas.microsoft.com/office/drawing/2014/main" id="{8A9A0F06-6CA9-EF65-E00C-CBA34962A21C}"/>
              </a:ext>
            </a:extLst>
          </p:cNvPr>
          <p:cNvSpPr txBox="1"/>
          <p:nvPr/>
        </p:nvSpPr>
        <p:spPr>
          <a:xfrm>
            <a:off x="6789583" y="1245281"/>
            <a:ext cx="625877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DNA G4:</a:t>
            </a:r>
          </a:p>
        </p:txBody>
      </p:sp>
      <p:graphicFrame>
        <p:nvGraphicFramePr>
          <p:cNvPr id="1673" name="Table 1672">
            <a:extLst>
              <a:ext uri="{FF2B5EF4-FFF2-40B4-BE49-F238E27FC236}">
                <a16:creationId xmlns:a16="http://schemas.microsoft.com/office/drawing/2014/main" id="{B6A2CD45-9D59-4817-CBFB-7F134BC0F9A2}"/>
              </a:ext>
            </a:extLst>
          </p:cNvPr>
          <p:cNvGraphicFramePr>
            <a:graphicFrameLocks noGrp="1"/>
          </p:cNvGraphicFramePr>
          <p:nvPr/>
        </p:nvGraphicFramePr>
        <p:xfrm>
          <a:off x="7427460" y="2659824"/>
          <a:ext cx="1345722" cy="168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46">
                  <a:extLst>
                    <a:ext uri="{9D8B030D-6E8A-4147-A177-3AD203B41FA5}">
                      <a16:colId xmlns:a16="http://schemas.microsoft.com/office/drawing/2014/main" val="1359243291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3707555171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3475391549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2620361185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1139413132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424376924"/>
                    </a:ext>
                  </a:extLst>
                </a:gridCol>
                <a:gridCol w="192246">
                  <a:extLst>
                    <a:ext uri="{9D8B030D-6E8A-4147-A177-3AD203B41FA5}">
                      <a16:colId xmlns:a16="http://schemas.microsoft.com/office/drawing/2014/main" val="3358298859"/>
                    </a:ext>
                  </a:extLst>
                </a:gridCol>
              </a:tblGrid>
              <a:tr h="168138">
                <a:tc>
                  <a:txBody>
                    <a:bodyPr/>
                    <a:lstStyle/>
                    <a:p>
                      <a:pPr algn="ctr"/>
                      <a:r>
                        <a:rPr lang="en-TW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9335872"/>
                  </a:ext>
                </a:extLst>
              </a:tr>
            </a:tbl>
          </a:graphicData>
        </a:graphic>
      </p:graphicFrame>
      <p:sp>
        <p:nvSpPr>
          <p:cNvPr id="1682" name="TextBox 1681">
            <a:extLst>
              <a:ext uri="{FF2B5EF4-FFF2-40B4-BE49-F238E27FC236}">
                <a16:creationId xmlns:a16="http://schemas.microsoft.com/office/drawing/2014/main" id="{72B730F9-BFB1-7517-F043-C026D047DA80}"/>
              </a:ext>
            </a:extLst>
          </p:cNvPr>
          <p:cNvSpPr txBox="1"/>
          <p:nvPr/>
        </p:nvSpPr>
        <p:spPr>
          <a:xfrm>
            <a:off x="6620659" y="2547981"/>
            <a:ext cx="694101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200" dirty="0"/>
              <a:t>Encoding</a:t>
            </a:r>
            <a:br>
              <a:rPr lang="en-US" sz="1200" dirty="0"/>
            </a:br>
            <a:r>
              <a:rPr lang="en-US" sz="1200" dirty="0"/>
              <a:t>+ Padding</a:t>
            </a:r>
          </a:p>
        </p:txBody>
      </p:sp>
      <p:sp>
        <p:nvSpPr>
          <p:cNvPr id="1683" name="TextBox 1682">
            <a:extLst>
              <a:ext uri="{FF2B5EF4-FFF2-40B4-BE49-F238E27FC236}">
                <a16:creationId xmlns:a16="http://schemas.microsoft.com/office/drawing/2014/main" id="{9626664B-0696-DB8B-CB90-1AFE5F6936D9}"/>
              </a:ext>
            </a:extLst>
          </p:cNvPr>
          <p:cNvSpPr txBox="1"/>
          <p:nvPr/>
        </p:nvSpPr>
        <p:spPr>
          <a:xfrm>
            <a:off x="6784900" y="994739"/>
            <a:ext cx="1869101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/>
              <a:t>Sequence Embedding</a:t>
            </a:r>
          </a:p>
        </p:txBody>
      </p:sp>
      <p:sp>
        <p:nvSpPr>
          <p:cNvPr id="1104" name="Right Triangle 1103">
            <a:extLst>
              <a:ext uri="{FF2B5EF4-FFF2-40B4-BE49-F238E27FC236}">
                <a16:creationId xmlns:a16="http://schemas.microsoft.com/office/drawing/2014/main" id="{647DD674-1EA6-EC05-B9E3-E6D82B4567B9}"/>
              </a:ext>
            </a:extLst>
          </p:cNvPr>
          <p:cNvSpPr/>
          <p:nvPr/>
        </p:nvSpPr>
        <p:spPr>
          <a:xfrm rot="10800000" flipV="1">
            <a:off x="4539009" y="2856424"/>
            <a:ext cx="577794" cy="125254"/>
          </a:xfrm>
          <a:prstGeom prst="rtTriangle">
            <a:avLst/>
          </a:prstGeom>
          <a:gradFill>
            <a:gsLst>
              <a:gs pos="0">
                <a:schemeClr val="bg2"/>
              </a:gs>
              <a:gs pos="100000">
                <a:srgbClr val="44A6BD"/>
              </a:gs>
            </a:gsLst>
            <a:lin ang="10800000" scaled="0"/>
          </a:gra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8" name="TextBox 1107">
            <a:extLst>
              <a:ext uri="{FF2B5EF4-FFF2-40B4-BE49-F238E27FC236}">
                <a16:creationId xmlns:a16="http://schemas.microsoft.com/office/drawing/2014/main" id="{B986B314-E10A-FD0C-5230-38222DBCED5A}"/>
              </a:ext>
            </a:extLst>
          </p:cNvPr>
          <p:cNvSpPr txBox="1"/>
          <p:nvPr/>
        </p:nvSpPr>
        <p:spPr>
          <a:xfrm rot="10800000" flipV="1">
            <a:off x="5149917" y="2828105"/>
            <a:ext cx="592245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Intensity</a:t>
            </a:r>
          </a:p>
        </p:txBody>
      </p:sp>
      <p:cxnSp>
        <p:nvCxnSpPr>
          <p:cNvPr id="1685" name="Straight Arrow Connector 1684">
            <a:extLst>
              <a:ext uri="{FF2B5EF4-FFF2-40B4-BE49-F238E27FC236}">
                <a16:creationId xmlns:a16="http://schemas.microsoft.com/office/drawing/2014/main" id="{6867E733-5F68-2419-0B4B-2A8A2144B050}"/>
              </a:ext>
            </a:extLst>
          </p:cNvPr>
          <p:cNvCxnSpPr>
            <a:cxnSpLocks/>
          </p:cNvCxnSpPr>
          <p:nvPr/>
        </p:nvCxnSpPr>
        <p:spPr>
          <a:xfrm>
            <a:off x="3658281" y="5000253"/>
            <a:ext cx="2080065" cy="0"/>
          </a:xfrm>
          <a:prstGeom prst="straightConnector1">
            <a:avLst/>
          </a:prstGeom>
          <a:ln w="12700" cap="rnd">
            <a:solidFill>
              <a:schemeClr val="bg2">
                <a:lumMod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0" name="TextBox 1689">
            <a:extLst>
              <a:ext uri="{FF2B5EF4-FFF2-40B4-BE49-F238E27FC236}">
                <a16:creationId xmlns:a16="http://schemas.microsoft.com/office/drawing/2014/main" id="{BD5F36EA-461C-86E8-4F9A-6B0A4E2FEE64}"/>
              </a:ext>
            </a:extLst>
          </p:cNvPr>
          <p:cNvSpPr txBox="1"/>
          <p:nvPr/>
        </p:nvSpPr>
        <p:spPr>
          <a:xfrm>
            <a:off x="3642542" y="5048679"/>
            <a:ext cx="2420147" cy="6001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For G4-specific ligands:</a:t>
            </a:r>
          </a:p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G4 sequences (</a:t>
            </a:r>
            <a:r>
              <a:rPr lang="en-US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85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•</a:t>
            </a:r>
            <a:r>
              <a:rPr lang="en-US" sz="13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Cation conditions (</a:t>
            </a:r>
            <a:r>
              <a:rPr lang="en-US" sz="13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 = </a:t>
            </a:r>
            <a:r>
              <a:rPr lang="en-US" sz="13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en-US" sz="13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endParaRPr lang="en-TW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699" name="Straight Connector 1698">
            <a:extLst>
              <a:ext uri="{FF2B5EF4-FFF2-40B4-BE49-F238E27FC236}">
                <a16:creationId xmlns:a16="http://schemas.microsoft.com/office/drawing/2014/main" id="{9311DD6E-7914-07CB-3941-55EEBB0352C9}"/>
              </a:ext>
            </a:extLst>
          </p:cNvPr>
          <p:cNvCxnSpPr>
            <a:cxnSpLocks/>
          </p:cNvCxnSpPr>
          <p:nvPr/>
        </p:nvCxnSpPr>
        <p:spPr>
          <a:xfrm flipV="1">
            <a:off x="4182845" y="2662244"/>
            <a:ext cx="0" cy="54000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0" name="Straight Connector 1699">
            <a:extLst>
              <a:ext uri="{FF2B5EF4-FFF2-40B4-BE49-F238E27FC236}">
                <a16:creationId xmlns:a16="http://schemas.microsoft.com/office/drawing/2014/main" id="{1ADAEE3C-0245-BA9C-186D-B7BCFE4D0E2E}"/>
              </a:ext>
            </a:extLst>
          </p:cNvPr>
          <p:cNvCxnSpPr>
            <a:cxnSpLocks/>
          </p:cNvCxnSpPr>
          <p:nvPr/>
        </p:nvCxnSpPr>
        <p:spPr>
          <a:xfrm flipV="1">
            <a:off x="4325707" y="2662244"/>
            <a:ext cx="0" cy="54000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1" name="Straight Connector 1700">
            <a:extLst>
              <a:ext uri="{FF2B5EF4-FFF2-40B4-BE49-F238E27FC236}">
                <a16:creationId xmlns:a16="http://schemas.microsoft.com/office/drawing/2014/main" id="{927EA280-CC07-620B-E9D2-F0C0400510EA}"/>
              </a:ext>
            </a:extLst>
          </p:cNvPr>
          <p:cNvCxnSpPr>
            <a:cxnSpLocks/>
          </p:cNvCxnSpPr>
          <p:nvPr/>
        </p:nvCxnSpPr>
        <p:spPr>
          <a:xfrm flipH="1" flipV="1">
            <a:off x="3990394" y="2568804"/>
            <a:ext cx="189666" cy="101369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2" name="Straight Connector 1701">
            <a:extLst>
              <a:ext uri="{FF2B5EF4-FFF2-40B4-BE49-F238E27FC236}">
                <a16:creationId xmlns:a16="http://schemas.microsoft.com/office/drawing/2014/main" id="{6278A66C-FEAF-9A8F-1C34-3023DBC338B5}"/>
              </a:ext>
            </a:extLst>
          </p:cNvPr>
          <p:cNvCxnSpPr>
            <a:cxnSpLocks/>
          </p:cNvCxnSpPr>
          <p:nvPr/>
        </p:nvCxnSpPr>
        <p:spPr>
          <a:xfrm flipV="1">
            <a:off x="4327275" y="2571790"/>
            <a:ext cx="180967" cy="9846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3" name="TextBox 1612">
            <a:extLst>
              <a:ext uri="{FF2B5EF4-FFF2-40B4-BE49-F238E27FC236}">
                <a16:creationId xmlns:a16="http://schemas.microsoft.com/office/drawing/2014/main" id="{2B5B8A57-D954-C0D3-2918-E92D0EF41CF3}"/>
              </a:ext>
            </a:extLst>
          </p:cNvPr>
          <p:cNvSpPr txBox="1"/>
          <p:nvPr/>
        </p:nvSpPr>
        <p:spPr>
          <a:xfrm>
            <a:off x="3650400" y="4704805"/>
            <a:ext cx="189018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600" b="1" dirty="0">
                <a:solidFill>
                  <a:srgbClr val="44A6BD"/>
                </a:solidFill>
              </a:rPr>
              <a:t>Signal Screening</a:t>
            </a:r>
          </a:p>
        </p:txBody>
      </p:sp>
      <p:sp>
        <p:nvSpPr>
          <p:cNvPr id="1742" name="Cloud 1741">
            <a:extLst>
              <a:ext uri="{FF2B5EF4-FFF2-40B4-BE49-F238E27FC236}">
                <a16:creationId xmlns:a16="http://schemas.microsoft.com/office/drawing/2014/main" id="{2BAAF456-3F5B-5D5E-6E92-7C5D4570AF1B}"/>
              </a:ext>
            </a:extLst>
          </p:cNvPr>
          <p:cNvSpPr/>
          <p:nvPr/>
        </p:nvSpPr>
        <p:spPr>
          <a:xfrm rot="1419926">
            <a:off x="4568054" y="1268326"/>
            <a:ext cx="171649" cy="171649"/>
          </a:xfrm>
          <a:prstGeom prst="cloud">
            <a:avLst/>
          </a:prstGeom>
          <a:solidFill>
            <a:srgbClr val="44A6BD">
              <a:alpha val="30000"/>
            </a:srgbClr>
          </a:solidFill>
          <a:ln w="19050">
            <a:solidFill>
              <a:srgbClr val="44A6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43" name="TextBox 1742">
            <a:extLst>
              <a:ext uri="{FF2B5EF4-FFF2-40B4-BE49-F238E27FC236}">
                <a16:creationId xmlns:a16="http://schemas.microsoft.com/office/drawing/2014/main" id="{F0CAECE0-AF6B-8E14-355E-5F752DB8671C}"/>
              </a:ext>
            </a:extLst>
          </p:cNvPr>
          <p:cNvSpPr txBox="1"/>
          <p:nvPr/>
        </p:nvSpPr>
        <p:spPr>
          <a:xfrm>
            <a:off x="4781980" y="1249712"/>
            <a:ext cx="1340431" cy="18466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12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sz="1200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ThT</a:t>
            </a:r>
            <a:endParaRPr lang="en-TW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44" name="Rounded Rectangle 1743">
            <a:extLst>
              <a:ext uri="{FF2B5EF4-FFF2-40B4-BE49-F238E27FC236}">
                <a16:creationId xmlns:a16="http://schemas.microsoft.com/office/drawing/2014/main" id="{92396B45-A8C7-FB46-12EE-0A5728B5C69C}"/>
              </a:ext>
            </a:extLst>
          </p:cNvPr>
          <p:cNvSpPr/>
          <p:nvPr/>
        </p:nvSpPr>
        <p:spPr>
          <a:xfrm>
            <a:off x="346298" y="508344"/>
            <a:ext cx="2356203" cy="288000"/>
          </a:xfrm>
          <a:prstGeom prst="roundRect">
            <a:avLst>
              <a:gd name="adj" fmla="val 50000"/>
            </a:avLst>
          </a:prstGeom>
          <a:solidFill>
            <a:srgbClr val="44A6B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44A6BD"/>
                </a:solidFill>
              </a:rPr>
              <a:t>    </a:t>
            </a:r>
            <a:r>
              <a:rPr lang="en-US" sz="1400" b="1" dirty="0">
                <a:solidFill>
                  <a:srgbClr val="44A6BD"/>
                </a:solidFill>
              </a:rPr>
              <a:t>  </a:t>
            </a:r>
            <a:r>
              <a:rPr lang="en-US" sz="1600" b="1" dirty="0">
                <a:solidFill>
                  <a:srgbClr val="44A6BD"/>
                </a:solidFill>
              </a:rPr>
              <a:t>Experimental Setup</a:t>
            </a:r>
          </a:p>
        </p:txBody>
      </p:sp>
      <p:sp>
        <p:nvSpPr>
          <p:cNvPr id="1745" name="Rounded Rectangle 1744">
            <a:extLst>
              <a:ext uri="{FF2B5EF4-FFF2-40B4-BE49-F238E27FC236}">
                <a16:creationId xmlns:a16="http://schemas.microsoft.com/office/drawing/2014/main" id="{28CFA675-083F-AA76-E6C9-8F277A3525DD}"/>
              </a:ext>
            </a:extLst>
          </p:cNvPr>
          <p:cNvSpPr>
            <a:spLocks/>
          </p:cNvSpPr>
          <p:nvPr/>
        </p:nvSpPr>
        <p:spPr>
          <a:xfrm flipH="1">
            <a:off x="346298" y="508344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1746" name="Straight Connector 1745">
            <a:extLst>
              <a:ext uri="{FF2B5EF4-FFF2-40B4-BE49-F238E27FC236}">
                <a16:creationId xmlns:a16="http://schemas.microsoft.com/office/drawing/2014/main" id="{D447B533-ABD0-3FB6-8AB6-7BE920B595C7}"/>
              </a:ext>
            </a:extLst>
          </p:cNvPr>
          <p:cNvCxnSpPr>
            <a:cxnSpLocks/>
          </p:cNvCxnSpPr>
          <p:nvPr/>
        </p:nvCxnSpPr>
        <p:spPr>
          <a:xfrm>
            <a:off x="2774729" y="652344"/>
            <a:ext cx="537814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8" name="Rounded Rectangle 1747">
            <a:extLst>
              <a:ext uri="{FF2B5EF4-FFF2-40B4-BE49-F238E27FC236}">
                <a16:creationId xmlns:a16="http://schemas.microsoft.com/office/drawing/2014/main" id="{2D75C1D1-CCAE-0390-45C1-E6D464264C0C}"/>
              </a:ext>
            </a:extLst>
          </p:cNvPr>
          <p:cNvSpPr/>
          <p:nvPr/>
        </p:nvSpPr>
        <p:spPr>
          <a:xfrm>
            <a:off x="3551747" y="508344"/>
            <a:ext cx="1909724" cy="288000"/>
          </a:xfrm>
          <a:prstGeom prst="roundRect">
            <a:avLst>
              <a:gd name="adj" fmla="val 50000"/>
            </a:avLst>
          </a:prstGeom>
          <a:solidFill>
            <a:srgbClr val="44A6B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44A6BD"/>
                </a:solidFill>
              </a:rPr>
              <a:t>    </a:t>
            </a:r>
            <a:r>
              <a:rPr lang="en-US" sz="1400" b="1" dirty="0">
                <a:solidFill>
                  <a:srgbClr val="44A6BD"/>
                </a:solidFill>
              </a:rPr>
              <a:t>  </a:t>
            </a:r>
            <a:r>
              <a:rPr lang="en-US" sz="1600" b="1" dirty="0">
                <a:solidFill>
                  <a:srgbClr val="44A6BD"/>
                </a:solidFill>
              </a:rPr>
              <a:t>Data Collection</a:t>
            </a:r>
          </a:p>
        </p:txBody>
      </p:sp>
      <p:sp>
        <p:nvSpPr>
          <p:cNvPr id="1749" name="Rounded Rectangle 1748">
            <a:extLst>
              <a:ext uri="{FF2B5EF4-FFF2-40B4-BE49-F238E27FC236}">
                <a16:creationId xmlns:a16="http://schemas.microsoft.com/office/drawing/2014/main" id="{1030F308-26BC-A1E4-33B3-74C8917C877E}"/>
              </a:ext>
            </a:extLst>
          </p:cNvPr>
          <p:cNvSpPr>
            <a:spLocks/>
          </p:cNvSpPr>
          <p:nvPr/>
        </p:nvSpPr>
        <p:spPr>
          <a:xfrm flipH="1">
            <a:off x="3551746" y="508344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cxnSp>
        <p:nvCxnSpPr>
          <p:cNvPr id="1751" name="Straight Connector 1750">
            <a:extLst>
              <a:ext uri="{FF2B5EF4-FFF2-40B4-BE49-F238E27FC236}">
                <a16:creationId xmlns:a16="http://schemas.microsoft.com/office/drawing/2014/main" id="{1AE7DC2D-B1F0-568A-CC20-4FEEE6527CF9}"/>
              </a:ext>
            </a:extLst>
          </p:cNvPr>
          <p:cNvCxnSpPr>
            <a:cxnSpLocks/>
          </p:cNvCxnSpPr>
          <p:nvPr/>
        </p:nvCxnSpPr>
        <p:spPr>
          <a:xfrm>
            <a:off x="5654395" y="652344"/>
            <a:ext cx="749613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3" name="Rounded Rectangle 1752">
            <a:extLst>
              <a:ext uri="{FF2B5EF4-FFF2-40B4-BE49-F238E27FC236}">
                <a16:creationId xmlns:a16="http://schemas.microsoft.com/office/drawing/2014/main" id="{38C6E766-D622-5F18-23D9-5673D62838DC}"/>
              </a:ext>
            </a:extLst>
          </p:cNvPr>
          <p:cNvSpPr/>
          <p:nvPr/>
        </p:nvSpPr>
        <p:spPr>
          <a:xfrm>
            <a:off x="6517071" y="508344"/>
            <a:ext cx="2365934" cy="288000"/>
          </a:xfrm>
          <a:prstGeom prst="roundRect">
            <a:avLst>
              <a:gd name="adj" fmla="val 50000"/>
            </a:avLst>
          </a:prstGeom>
          <a:solidFill>
            <a:srgbClr val="44A6B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44A6BD"/>
                </a:solidFill>
              </a:rPr>
              <a:t>    </a:t>
            </a:r>
            <a:r>
              <a:rPr lang="en-US" sz="1400" b="1" dirty="0">
                <a:solidFill>
                  <a:srgbClr val="44A6BD"/>
                </a:solidFill>
              </a:rPr>
              <a:t>  </a:t>
            </a:r>
            <a:r>
              <a:rPr lang="en-US" sz="1600" b="1" dirty="0">
                <a:solidFill>
                  <a:srgbClr val="44A6BD"/>
                </a:solidFill>
              </a:rPr>
              <a:t>Data Preprocessing</a:t>
            </a:r>
          </a:p>
        </p:txBody>
      </p:sp>
      <p:sp>
        <p:nvSpPr>
          <p:cNvPr id="1754" name="Rounded Rectangle 1753">
            <a:extLst>
              <a:ext uri="{FF2B5EF4-FFF2-40B4-BE49-F238E27FC236}">
                <a16:creationId xmlns:a16="http://schemas.microsoft.com/office/drawing/2014/main" id="{29251202-0F44-7BFD-7561-FD23848A555A}"/>
              </a:ext>
            </a:extLst>
          </p:cNvPr>
          <p:cNvSpPr>
            <a:spLocks/>
          </p:cNvSpPr>
          <p:nvPr/>
        </p:nvSpPr>
        <p:spPr>
          <a:xfrm flipH="1">
            <a:off x="6517070" y="508344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56" name="Rounded Rectangle 1755">
            <a:extLst>
              <a:ext uri="{FF2B5EF4-FFF2-40B4-BE49-F238E27FC236}">
                <a16:creationId xmlns:a16="http://schemas.microsoft.com/office/drawing/2014/main" id="{F538CA81-563D-84E5-7F18-ED5A61889979}"/>
              </a:ext>
            </a:extLst>
          </p:cNvPr>
          <p:cNvSpPr/>
          <p:nvPr/>
        </p:nvSpPr>
        <p:spPr>
          <a:xfrm>
            <a:off x="9493099" y="508344"/>
            <a:ext cx="2177139" cy="288000"/>
          </a:xfrm>
          <a:prstGeom prst="roundRect">
            <a:avLst>
              <a:gd name="adj" fmla="val 50000"/>
            </a:avLst>
          </a:prstGeom>
          <a:solidFill>
            <a:srgbClr val="44A6B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44A6BD"/>
                </a:solidFill>
              </a:rPr>
              <a:t>    </a:t>
            </a:r>
            <a:r>
              <a:rPr lang="en-US" sz="1400" b="1" dirty="0">
                <a:solidFill>
                  <a:srgbClr val="44A6BD"/>
                </a:solidFill>
              </a:rPr>
              <a:t>  </a:t>
            </a:r>
            <a:r>
              <a:rPr lang="en-US" sz="1600" b="1" dirty="0">
                <a:solidFill>
                  <a:srgbClr val="44A6BD"/>
                </a:solidFill>
              </a:rPr>
              <a:t>Machine Learning</a:t>
            </a:r>
          </a:p>
        </p:txBody>
      </p:sp>
      <p:sp>
        <p:nvSpPr>
          <p:cNvPr id="1757" name="Rounded Rectangle 1756">
            <a:extLst>
              <a:ext uri="{FF2B5EF4-FFF2-40B4-BE49-F238E27FC236}">
                <a16:creationId xmlns:a16="http://schemas.microsoft.com/office/drawing/2014/main" id="{D18C2F4D-716A-F2AB-E206-896C3D80CAC0}"/>
              </a:ext>
            </a:extLst>
          </p:cNvPr>
          <p:cNvSpPr>
            <a:spLocks/>
          </p:cNvSpPr>
          <p:nvPr/>
        </p:nvSpPr>
        <p:spPr>
          <a:xfrm flipH="1">
            <a:off x="9493098" y="508344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1758" name="Straight Connector 1757">
            <a:extLst>
              <a:ext uri="{FF2B5EF4-FFF2-40B4-BE49-F238E27FC236}">
                <a16:creationId xmlns:a16="http://schemas.microsoft.com/office/drawing/2014/main" id="{30467E55-DFD0-0B1F-3172-FC4DA1E150BE}"/>
              </a:ext>
            </a:extLst>
          </p:cNvPr>
          <p:cNvCxnSpPr>
            <a:cxnSpLocks/>
          </p:cNvCxnSpPr>
          <p:nvPr/>
        </p:nvCxnSpPr>
        <p:spPr>
          <a:xfrm>
            <a:off x="8961475" y="652344"/>
            <a:ext cx="463819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1" name="Straight Arrow Connector 1760">
            <a:extLst>
              <a:ext uri="{FF2B5EF4-FFF2-40B4-BE49-F238E27FC236}">
                <a16:creationId xmlns:a16="http://schemas.microsoft.com/office/drawing/2014/main" id="{C63CE56E-AD0A-F6A4-D001-8EB32C267010}"/>
              </a:ext>
            </a:extLst>
          </p:cNvPr>
          <p:cNvCxnSpPr>
            <a:cxnSpLocks/>
          </p:cNvCxnSpPr>
          <p:nvPr/>
        </p:nvCxnSpPr>
        <p:spPr>
          <a:xfrm>
            <a:off x="4827906" y="1829997"/>
            <a:ext cx="2166574" cy="0"/>
          </a:xfrm>
          <a:prstGeom prst="straightConnector1">
            <a:avLst/>
          </a:prstGeom>
          <a:ln w="19050" cap="rnd">
            <a:solidFill>
              <a:schemeClr val="tx1"/>
            </a:solidFill>
            <a:prstDash val="solid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5" name="Right Bracket 1764">
            <a:extLst>
              <a:ext uri="{FF2B5EF4-FFF2-40B4-BE49-F238E27FC236}">
                <a16:creationId xmlns:a16="http://schemas.microsoft.com/office/drawing/2014/main" id="{9CDE661E-58AD-A377-ACFA-443C9AB23B64}"/>
              </a:ext>
            </a:extLst>
          </p:cNvPr>
          <p:cNvSpPr/>
          <p:nvPr/>
        </p:nvSpPr>
        <p:spPr>
          <a:xfrm>
            <a:off x="4767248" y="1519434"/>
            <a:ext cx="45719" cy="795299"/>
          </a:xfrm>
          <a:prstGeom prst="rightBracket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8" name="TextBox 1767">
            <a:extLst>
              <a:ext uri="{FF2B5EF4-FFF2-40B4-BE49-F238E27FC236}">
                <a16:creationId xmlns:a16="http://schemas.microsoft.com/office/drawing/2014/main" id="{9597995A-B688-79AF-E96D-E09ADDD17836}"/>
              </a:ext>
            </a:extLst>
          </p:cNvPr>
          <p:cNvSpPr txBox="1"/>
          <p:nvPr/>
        </p:nvSpPr>
        <p:spPr>
          <a:xfrm>
            <a:off x="5494369" y="1885324"/>
            <a:ext cx="833648" cy="43088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400" i="1" dirty="0"/>
              <a:t>Feature</a:t>
            </a:r>
          </a:p>
          <a:p>
            <a:pPr algn="ctr"/>
            <a:r>
              <a:rPr lang="en-US" sz="1400" i="1" dirty="0"/>
              <a:t>Extraction</a:t>
            </a:r>
            <a:endParaRPr lang="en-TW" sz="1400" i="1" dirty="0"/>
          </a:p>
        </p:txBody>
      </p:sp>
      <p:sp>
        <p:nvSpPr>
          <p:cNvPr id="1771" name="Rounded Rectangle 1770">
            <a:extLst>
              <a:ext uri="{FF2B5EF4-FFF2-40B4-BE49-F238E27FC236}">
                <a16:creationId xmlns:a16="http://schemas.microsoft.com/office/drawing/2014/main" id="{D50D7FC1-9CDA-B58C-62AF-8A8EFF269AE9}"/>
              </a:ext>
            </a:extLst>
          </p:cNvPr>
          <p:cNvSpPr/>
          <p:nvPr/>
        </p:nvSpPr>
        <p:spPr>
          <a:xfrm>
            <a:off x="6541510" y="985844"/>
            <a:ext cx="216000" cy="21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112" name="Oval 1111">
            <a:extLst>
              <a:ext uri="{FF2B5EF4-FFF2-40B4-BE49-F238E27FC236}">
                <a16:creationId xmlns:a16="http://schemas.microsoft.com/office/drawing/2014/main" id="{8E7246E6-9689-A662-DD3E-0865EA83B135}"/>
              </a:ext>
            </a:extLst>
          </p:cNvPr>
          <p:cNvSpPr/>
          <p:nvPr/>
        </p:nvSpPr>
        <p:spPr>
          <a:xfrm rot="5400000">
            <a:off x="5599548" y="311848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3" name="Oval 1112">
            <a:extLst>
              <a:ext uri="{FF2B5EF4-FFF2-40B4-BE49-F238E27FC236}">
                <a16:creationId xmlns:a16="http://schemas.microsoft.com/office/drawing/2014/main" id="{2FC3370C-A4E7-1C55-17DC-EE42974C46F9}"/>
              </a:ext>
            </a:extLst>
          </p:cNvPr>
          <p:cNvSpPr/>
          <p:nvPr/>
        </p:nvSpPr>
        <p:spPr>
          <a:xfrm rot="5400000">
            <a:off x="5599548" y="3296352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4" name="Oval 1113">
            <a:extLst>
              <a:ext uri="{FF2B5EF4-FFF2-40B4-BE49-F238E27FC236}">
                <a16:creationId xmlns:a16="http://schemas.microsoft.com/office/drawing/2014/main" id="{FECEF2B7-0D0F-C58D-392F-C21715FE99A2}"/>
              </a:ext>
            </a:extLst>
          </p:cNvPr>
          <p:cNvSpPr/>
          <p:nvPr/>
        </p:nvSpPr>
        <p:spPr>
          <a:xfrm rot="5400000">
            <a:off x="5599548" y="3473148"/>
            <a:ext cx="138798" cy="138798"/>
          </a:xfrm>
          <a:prstGeom prst="ellipse">
            <a:avLst/>
          </a:prstGeom>
          <a:solidFill>
            <a:srgbClr val="44A6BD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1" name="Oval 1120">
            <a:extLst>
              <a:ext uri="{FF2B5EF4-FFF2-40B4-BE49-F238E27FC236}">
                <a16:creationId xmlns:a16="http://schemas.microsoft.com/office/drawing/2014/main" id="{F7A6F8C4-821A-7918-35D3-87E57238C154}"/>
              </a:ext>
            </a:extLst>
          </p:cNvPr>
          <p:cNvSpPr/>
          <p:nvPr/>
        </p:nvSpPr>
        <p:spPr>
          <a:xfrm rot="5400000">
            <a:off x="5599548" y="3649945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2" name="Oval 1121">
            <a:extLst>
              <a:ext uri="{FF2B5EF4-FFF2-40B4-BE49-F238E27FC236}">
                <a16:creationId xmlns:a16="http://schemas.microsoft.com/office/drawing/2014/main" id="{9AF5F4D4-2ED5-0E50-1FA2-464D3879382A}"/>
              </a:ext>
            </a:extLst>
          </p:cNvPr>
          <p:cNvSpPr/>
          <p:nvPr/>
        </p:nvSpPr>
        <p:spPr>
          <a:xfrm rot="5400000">
            <a:off x="5599548" y="3826741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4" name="Oval 1123">
            <a:extLst>
              <a:ext uri="{FF2B5EF4-FFF2-40B4-BE49-F238E27FC236}">
                <a16:creationId xmlns:a16="http://schemas.microsoft.com/office/drawing/2014/main" id="{61B36E4E-66B2-5B9E-F172-B70790D0365D}"/>
              </a:ext>
            </a:extLst>
          </p:cNvPr>
          <p:cNvSpPr/>
          <p:nvPr/>
        </p:nvSpPr>
        <p:spPr>
          <a:xfrm rot="5400000">
            <a:off x="5599548" y="400353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6" name="Oval 1125">
            <a:extLst>
              <a:ext uri="{FF2B5EF4-FFF2-40B4-BE49-F238E27FC236}">
                <a16:creationId xmlns:a16="http://schemas.microsoft.com/office/drawing/2014/main" id="{C2B77DD6-C7E0-B23A-D04A-31FC78232C5A}"/>
              </a:ext>
            </a:extLst>
          </p:cNvPr>
          <p:cNvSpPr/>
          <p:nvPr/>
        </p:nvSpPr>
        <p:spPr>
          <a:xfrm rot="5400000">
            <a:off x="5599548" y="4180334"/>
            <a:ext cx="138798" cy="138798"/>
          </a:xfrm>
          <a:prstGeom prst="ellipse">
            <a:avLst/>
          </a:prstGeom>
          <a:solidFill>
            <a:srgbClr val="44A6BD">
              <a:alpha val="7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" name="Oval 1126">
            <a:extLst>
              <a:ext uri="{FF2B5EF4-FFF2-40B4-BE49-F238E27FC236}">
                <a16:creationId xmlns:a16="http://schemas.microsoft.com/office/drawing/2014/main" id="{A8786E88-708A-4387-72B9-81D1F167E25C}"/>
              </a:ext>
            </a:extLst>
          </p:cNvPr>
          <p:cNvSpPr/>
          <p:nvPr/>
        </p:nvSpPr>
        <p:spPr>
          <a:xfrm rot="5400000">
            <a:off x="5599548" y="435712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8" name="Oval 1127">
            <a:extLst>
              <a:ext uri="{FF2B5EF4-FFF2-40B4-BE49-F238E27FC236}">
                <a16:creationId xmlns:a16="http://schemas.microsoft.com/office/drawing/2014/main" id="{93D170BA-5152-FE2F-0C09-23F82B03466B}"/>
              </a:ext>
            </a:extLst>
          </p:cNvPr>
          <p:cNvSpPr/>
          <p:nvPr/>
        </p:nvSpPr>
        <p:spPr>
          <a:xfrm rot="5400000">
            <a:off x="5422746" y="3118489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9" name="Oval 1128">
            <a:extLst>
              <a:ext uri="{FF2B5EF4-FFF2-40B4-BE49-F238E27FC236}">
                <a16:creationId xmlns:a16="http://schemas.microsoft.com/office/drawing/2014/main" id="{815198BE-038F-2E58-0D99-3437E736F15F}"/>
              </a:ext>
            </a:extLst>
          </p:cNvPr>
          <p:cNvSpPr/>
          <p:nvPr/>
        </p:nvSpPr>
        <p:spPr>
          <a:xfrm rot="5400000">
            <a:off x="5422746" y="3296352"/>
            <a:ext cx="138798" cy="138798"/>
          </a:xfrm>
          <a:prstGeom prst="ellipse">
            <a:avLst/>
          </a:prstGeom>
          <a:solidFill>
            <a:srgbClr val="44A6BD">
              <a:alpha val="5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0" name="Oval 1129">
            <a:extLst>
              <a:ext uri="{FF2B5EF4-FFF2-40B4-BE49-F238E27FC236}">
                <a16:creationId xmlns:a16="http://schemas.microsoft.com/office/drawing/2014/main" id="{2F3A751F-0F5E-3D4B-725F-EB079E2EB6B6}"/>
              </a:ext>
            </a:extLst>
          </p:cNvPr>
          <p:cNvSpPr/>
          <p:nvPr/>
        </p:nvSpPr>
        <p:spPr>
          <a:xfrm rot="5400000">
            <a:off x="5422746" y="347314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1" name="Oval 1130">
            <a:extLst>
              <a:ext uri="{FF2B5EF4-FFF2-40B4-BE49-F238E27FC236}">
                <a16:creationId xmlns:a16="http://schemas.microsoft.com/office/drawing/2014/main" id="{75C2CD7C-CAFF-313A-0124-DFCCE15C8F91}"/>
              </a:ext>
            </a:extLst>
          </p:cNvPr>
          <p:cNvSpPr/>
          <p:nvPr/>
        </p:nvSpPr>
        <p:spPr>
          <a:xfrm rot="5400000">
            <a:off x="5422746" y="3649945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3" name="Oval 1132">
            <a:extLst>
              <a:ext uri="{FF2B5EF4-FFF2-40B4-BE49-F238E27FC236}">
                <a16:creationId xmlns:a16="http://schemas.microsoft.com/office/drawing/2014/main" id="{5ED62C6E-DBB5-1459-DA4D-A9185AB11503}"/>
              </a:ext>
            </a:extLst>
          </p:cNvPr>
          <p:cNvSpPr/>
          <p:nvPr/>
        </p:nvSpPr>
        <p:spPr>
          <a:xfrm rot="5400000">
            <a:off x="5422746" y="3826741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5" name="Oval 1134">
            <a:extLst>
              <a:ext uri="{FF2B5EF4-FFF2-40B4-BE49-F238E27FC236}">
                <a16:creationId xmlns:a16="http://schemas.microsoft.com/office/drawing/2014/main" id="{7F1895E3-7926-660B-A54F-9C80DB806493}"/>
              </a:ext>
            </a:extLst>
          </p:cNvPr>
          <p:cNvSpPr/>
          <p:nvPr/>
        </p:nvSpPr>
        <p:spPr>
          <a:xfrm rot="5400000">
            <a:off x="5422746" y="4003538"/>
            <a:ext cx="138798" cy="138798"/>
          </a:xfrm>
          <a:prstGeom prst="ellipse">
            <a:avLst/>
          </a:prstGeom>
          <a:solidFill>
            <a:srgbClr val="44A6BD">
              <a:alpha val="5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3" name="Oval 1142">
            <a:extLst>
              <a:ext uri="{FF2B5EF4-FFF2-40B4-BE49-F238E27FC236}">
                <a16:creationId xmlns:a16="http://schemas.microsoft.com/office/drawing/2014/main" id="{AD411E6A-A641-761D-8553-A076EDAAC897}"/>
              </a:ext>
            </a:extLst>
          </p:cNvPr>
          <p:cNvSpPr/>
          <p:nvPr/>
        </p:nvSpPr>
        <p:spPr>
          <a:xfrm rot="5400000">
            <a:off x="5422746" y="4180334"/>
            <a:ext cx="138798" cy="138798"/>
          </a:xfrm>
          <a:prstGeom prst="ellipse">
            <a:avLst/>
          </a:prstGeom>
          <a:solidFill>
            <a:srgbClr val="44A6BD">
              <a:alpha val="9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5" name="Oval 1144">
            <a:extLst>
              <a:ext uri="{FF2B5EF4-FFF2-40B4-BE49-F238E27FC236}">
                <a16:creationId xmlns:a16="http://schemas.microsoft.com/office/drawing/2014/main" id="{78799DC5-1F6D-551D-32B6-6C7D97E6B684}"/>
              </a:ext>
            </a:extLst>
          </p:cNvPr>
          <p:cNvSpPr/>
          <p:nvPr/>
        </p:nvSpPr>
        <p:spPr>
          <a:xfrm rot="5400000">
            <a:off x="5422746" y="4357129"/>
            <a:ext cx="138798" cy="138798"/>
          </a:xfrm>
          <a:prstGeom prst="ellipse">
            <a:avLst/>
          </a:prstGeom>
          <a:solidFill>
            <a:srgbClr val="44A6BD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6" name="Oval 1535">
            <a:extLst>
              <a:ext uri="{FF2B5EF4-FFF2-40B4-BE49-F238E27FC236}">
                <a16:creationId xmlns:a16="http://schemas.microsoft.com/office/drawing/2014/main" id="{F6227006-08A4-A018-5DB6-C1DD6BB2994D}"/>
              </a:ext>
            </a:extLst>
          </p:cNvPr>
          <p:cNvSpPr/>
          <p:nvPr/>
        </p:nvSpPr>
        <p:spPr>
          <a:xfrm rot="5400000">
            <a:off x="5245945" y="311848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7" name="Oval 1536">
            <a:extLst>
              <a:ext uri="{FF2B5EF4-FFF2-40B4-BE49-F238E27FC236}">
                <a16:creationId xmlns:a16="http://schemas.microsoft.com/office/drawing/2014/main" id="{50CC1DB0-7867-440B-BC5C-5E6B12E4C04E}"/>
              </a:ext>
            </a:extLst>
          </p:cNvPr>
          <p:cNvSpPr/>
          <p:nvPr/>
        </p:nvSpPr>
        <p:spPr>
          <a:xfrm rot="5400000">
            <a:off x="5245945" y="3296352"/>
            <a:ext cx="138798" cy="138798"/>
          </a:xfrm>
          <a:prstGeom prst="ellipse">
            <a:avLst/>
          </a:prstGeom>
          <a:solidFill>
            <a:srgbClr val="44A6BD">
              <a:alpha val="7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8" name="Oval 1537">
            <a:extLst>
              <a:ext uri="{FF2B5EF4-FFF2-40B4-BE49-F238E27FC236}">
                <a16:creationId xmlns:a16="http://schemas.microsoft.com/office/drawing/2014/main" id="{55343B1A-155F-B0BB-5F28-5E93247697DC}"/>
              </a:ext>
            </a:extLst>
          </p:cNvPr>
          <p:cNvSpPr/>
          <p:nvPr/>
        </p:nvSpPr>
        <p:spPr>
          <a:xfrm rot="5400000">
            <a:off x="5245945" y="3473148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9" name="Oval 1538">
            <a:extLst>
              <a:ext uri="{FF2B5EF4-FFF2-40B4-BE49-F238E27FC236}">
                <a16:creationId xmlns:a16="http://schemas.microsoft.com/office/drawing/2014/main" id="{DEED9BC2-8210-F371-BE26-D93244B25E55}"/>
              </a:ext>
            </a:extLst>
          </p:cNvPr>
          <p:cNvSpPr/>
          <p:nvPr/>
        </p:nvSpPr>
        <p:spPr>
          <a:xfrm rot="5400000">
            <a:off x="5245945" y="3649945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0" name="Oval 1539">
            <a:extLst>
              <a:ext uri="{FF2B5EF4-FFF2-40B4-BE49-F238E27FC236}">
                <a16:creationId xmlns:a16="http://schemas.microsoft.com/office/drawing/2014/main" id="{2B59E376-673F-EB7F-555D-B7503AAECDBB}"/>
              </a:ext>
            </a:extLst>
          </p:cNvPr>
          <p:cNvSpPr/>
          <p:nvPr/>
        </p:nvSpPr>
        <p:spPr>
          <a:xfrm rot="5400000">
            <a:off x="5245945" y="3826741"/>
            <a:ext cx="138798" cy="138798"/>
          </a:xfrm>
          <a:prstGeom prst="ellipse">
            <a:avLst/>
          </a:prstGeom>
          <a:solidFill>
            <a:srgbClr val="44A6BD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1" name="Oval 1540">
            <a:extLst>
              <a:ext uri="{FF2B5EF4-FFF2-40B4-BE49-F238E27FC236}">
                <a16:creationId xmlns:a16="http://schemas.microsoft.com/office/drawing/2014/main" id="{B89FD27C-6B66-7381-D8B2-0BAF8F07AE24}"/>
              </a:ext>
            </a:extLst>
          </p:cNvPr>
          <p:cNvSpPr/>
          <p:nvPr/>
        </p:nvSpPr>
        <p:spPr>
          <a:xfrm rot="5400000">
            <a:off x="5245945" y="400353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2" name="Oval 1541">
            <a:extLst>
              <a:ext uri="{FF2B5EF4-FFF2-40B4-BE49-F238E27FC236}">
                <a16:creationId xmlns:a16="http://schemas.microsoft.com/office/drawing/2014/main" id="{F692ECA2-E099-6426-AF9F-C19BBDF97B40}"/>
              </a:ext>
            </a:extLst>
          </p:cNvPr>
          <p:cNvSpPr/>
          <p:nvPr/>
        </p:nvSpPr>
        <p:spPr>
          <a:xfrm rot="5400000">
            <a:off x="5245945" y="4180334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3" name="Oval 1542">
            <a:extLst>
              <a:ext uri="{FF2B5EF4-FFF2-40B4-BE49-F238E27FC236}">
                <a16:creationId xmlns:a16="http://schemas.microsoft.com/office/drawing/2014/main" id="{928EC3E8-C114-3E73-FE2A-181C294DBDD0}"/>
              </a:ext>
            </a:extLst>
          </p:cNvPr>
          <p:cNvSpPr/>
          <p:nvPr/>
        </p:nvSpPr>
        <p:spPr>
          <a:xfrm rot="5400000">
            <a:off x="5245945" y="435712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4" name="Oval 1543">
            <a:extLst>
              <a:ext uri="{FF2B5EF4-FFF2-40B4-BE49-F238E27FC236}">
                <a16:creationId xmlns:a16="http://schemas.microsoft.com/office/drawing/2014/main" id="{AD47CC77-18CC-EB86-B1DB-9FFF047B4198}"/>
              </a:ext>
            </a:extLst>
          </p:cNvPr>
          <p:cNvSpPr/>
          <p:nvPr/>
        </p:nvSpPr>
        <p:spPr>
          <a:xfrm rot="5400000">
            <a:off x="5069143" y="3118489"/>
            <a:ext cx="138798" cy="138798"/>
          </a:xfrm>
          <a:prstGeom prst="ellipse">
            <a:avLst/>
          </a:prstGeom>
          <a:solidFill>
            <a:srgbClr val="44A6BD">
              <a:alpha val="9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5" name="Oval 1544">
            <a:extLst>
              <a:ext uri="{FF2B5EF4-FFF2-40B4-BE49-F238E27FC236}">
                <a16:creationId xmlns:a16="http://schemas.microsoft.com/office/drawing/2014/main" id="{4249987A-5628-2EE0-5F1A-D9BA7360BCA9}"/>
              </a:ext>
            </a:extLst>
          </p:cNvPr>
          <p:cNvSpPr/>
          <p:nvPr/>
        </p:nvSpPr>
        <p:spPr>
          <a:xfrm rot="5400000">
            <a:off x="5069143" y="3296352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6" name="Oval 1545">
            <a:extLst>
              <a:ext uri="{FF2B5EF4-FFF2-40B4-BE49-F238E27FC236}">
                <a16:creationId xmlns:a16="http://schemas.microsoft.com/office/drawing/2014/main" id="{A6E8E8C7-FD5C-36C3-5553-EF83A904BF32}"/>
              </a:ext>
            </a:extLst>
          </p:cNvPr>
          <p:cNvSpPr/>
          <p:nvPr/>
        </p:nvSpPr>
        <p:spPr>
          <a:xfrm rot="5400000">
            <a:off x="5069143" y="347314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7" name="Oval 1546">
            <a:extLst>
              <a:ext uri="{FF2B5EF4-FFF2-40B4-BE49-F238E27FC236}">
                <a16:creationId xmlns:a16="http://schemas.microsoft.com/office/drawing/2014/main" id="{C386A227-4E5E-C5DB-F08C-7831BFA507FD}"/>
              </a:ext>
            </a:extLst>
          </p:cNvPr>
          <p:cNvSpPr/>
          <p:nvPr/>
        </p:nvSpPr>
        <p:spPr>
          <a:xfrm rot="5400000">
            <a:off x="5069143" y="3649945"/>
            <a:ext cx="138798" cy="138798"/>
          </a:xfrm>
          <a:prstGeom prst="ellipse">
            <a:avLst/>
          </a:prstGeom>
          <a:solidFill>
            <a:srgbClr val="44A6BD">
              <a:alpha val="7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8" name="Oval 1547">
            <a:extLst>
              <a:ext uri="{FF2B5EF4-FFF2-40B4-BE49-F238E27FC236}">
                <a16:creationId xmlns:a16="http://schemas.microsoft.com/office/drawing/2014/main" id="{AB5CE957-296A-52B3-6F85-DAE49D223C79}"/>
              </a:ext>
            </a:extLst>
          </p:cNvPr>
          <p:cNvSpPr/>
          <p:nvPr/>
        </p:nvSpPr>
        <p:spPr>
          <a:xfrm rot="5400000">
            <a:off x="5069143" y="3826741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9" name="Oval 1548">
            <a:extLst>
              <a:ext uri="{FF2B5EF4-FFF2-40B4-BE49-F238E27FC236}">
                <a16:creationId xmlns:a16="http://schemas.microsoft.com/office/drawing/2014/main" id="{A1957026-D553-7364-7B2B-817A798EA5C1}"/>
              </a:ext>
            </a:extLst>
          </p:cNvPr>
          <p:cNvSpPr/>
          <p:nvPr/>
        </p:nvSpPr>
        <p:spPr>
          <a:xfrm rot="5400000">
            <a:off x="5069143" y="4003538"/>
            <a:ext cx="138798" cy="138798"/>
          </a:xfrm>
          <a:prstGeom prst="ellipse">
            <a:avLst/>
          </a:prstGeom>
          <a:solidFill>
            <a:srgbClr val="44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0" name="Oval 1549">
            <a:extLst>
              <a:ext uri="{FF2B5EF4-FFF2-40B4-BE49-F238E27FC236}">
                <a16:creationId xmlns:a16="http://schemas.microsoft.com/office/drawing/2014/main" id="{E232D812-B755-3D05-E353-040AC163213A}"/>
              </a:ext>
            </a:extLst>
          </p:cNvPr>
          <p:cNvSpPr/>
          <p:nvPr/>
        </p:nvSpPr>
        <p:spPr>
          <a:xfrm rot="5400000">
            <a:off x="5069143" y="4180334"/>
            <a:ext cx="138798" cy="138798"/>
          </a:xfrm>
          <a:prstGeom prst="ellipse">
            <a:avLst/>
          </a:prstGeom>
          <a:solidFill>
            <a:srgbClr val="44A6BD">
              <a:alpha val="5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1" name="Oval 1550">
            <a:extLst>
              <a:ext uri="{FF2B5EF4-FFF2-40B4-BE49-F238E27FC236}">
                <a16:creationId xmlns:a16="http://schemas.microsoft.com/office/drawing/2014/main" id="{0CFA106C-7AAE-C50E-D569-475B4FECD669}"/>
              </a:ext>
            </a:extLst>
          </p:cNvPr>
          <p:cNvSpPr/>
          <p:nvPr/>
        </p:nvSpPr>
        <p:spPr>
          <a:xfrm rot="5400000">
            <a:off x="5069143" y="4357129"/>
            <a:ext cx="138798" cy="138798"/>
          </a:xfrm>
          <a:prstGeom prst="ellipse">
            <a:avLst/>
          </a:prstGeom>
          <a:solidFill>
            <a:srgbClr val="44A6BD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2" name="Oval 1551">
            <a:extLst>
              <a:ext uri="{FF2B5EF4-FFF2-40B4-BE49-F238E27FC236}">
                <a16:creationId xmlns:a16="http://schemas.microsoft.com/office/drawing/2014/main" id="{907F10EB-E971-64A9-A0D5-2FF60FE910A4}"/>
              </a:ext>
            </a:extLst>
          </p:cNvPr>
          <p:cNvSpPr/>
          <p:nvPr/>
        </p:nvSpPr>
        <p:spPr>
          <a:xfrm rot="5400000">
            <a:off x="4892310" y="311848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3" name="Oval 1552">
            <a:extLst>
              <a:ext uri="{FF2B5EF4-FFF2-40B4-BE49-F238E27FC236}">
                <a16:creationId xmlns:a16="http://schemas.microsoft.com/office/drawing/2014/main" id="{49A7E806-2E3E-854A-9348-3595AA3DAD61}"/>
              </a:ext>
            </a:extLst>
          </p:cNvPr>
          <p:cNvSpPr/>
          <p:nvPr/>
        </p:nvSpPr>
        <p:spPr>
          <a:xfrm rot="5400000">
            <a:off x="4892310" y="3296352"/>
            <a:ext cx="138798" cy="138798"/>
          </a:xfrm>
          <a:prstGeom prst="ellipse">
            <a:avLst/>
          </a:prstGeom>
          <a:solidFill>
            <a:srgbClr val="44A6BD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4" name="Oval 1553">
            <a:extLst>
              <a:ext uri="{FF2B5EF4-FFF2-40B4-BE49-F238E27FC236}">
                <a16:creationId xmlns:a16="http://schemas.microsoft.com/office/drawing/2014/main" id="{902BAA37-E424-62AC-9945-40FB9F73EB6E}"/>
              </a:ext>
            </a:extLst>
          </p:cNvPr>
          <p:cNvSpPr/>
          <p:nvPr/>
        </p:nvSpPr>
        <p:spPr>
          <a:xfrm rot="5400000">
            <a:off x="4892310" y="347314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5" name="Oval 1554">
            <a:extLst>
              <a:ext uri="{FF2B5EF4-FFF2-40B4-BE49-F238E27FC236}">
                <a16:creationId xmlns:a16="http://schemas.microsoft.com/office/drawing/2014/main" id="{7E430A99-481D-1E61-31A0-A426055796ED}"/>
              </a:ext>
            </a:extLst>
          </p:cNvPr>
          <p:cNvSpPr/>
          <p:nvPr/>
        </p:nvSpPr>
        <p:spPr>
          <a:xfrm rot="5400000">
            <a:off x="4892310" y="3649945"/>
            <a:ext cx="138798" cy="138798"/>
          </a:xfrm>
          <a:prstGeom prst="ellipse">
            <a:avLst/>
          </a:prstGeom>
          <a:solidFill>
            <a:srgbClr val="44A6BD">
              <a:alpha val="7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6" name="Oval 1555">
            <a:extLst>
              <a:ext uri="{FF2B5EF4-FFF2-40B4-BE49-F238E27FC236}">
                <a16:creationId xmlns:a16="http://schemas.microsoft.com/office/drawing/2014/main" id="{7C23C500-0696-6ABF-0129-D6B909FC27A4}"/>
              </a:ext>
            </a:extLst>
          </p:cNvPr>
          <p:cNvSpPr/>
          <p:nvPr/>
        </p:nvSpPr>
        <p:spPr>
          <a:xfrm rot="5400000">
            <a:off x="4892310" y="3826741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7" name="Oval 1556">
            <a:extLst>
              <a:ext uri="{FF2B5EF4-FFF2-40B4-BE49-F238E27FC236}">
                <a16:creationId xmlns:a16="http://schemas.microsoft.com/office/drawing/2014/main" id="{EA64E4C3-1567-6A44-B84A-7D8F12CCC817}"/>
              </a:ext>
            </a:extLst>
          </p:cNvPr>
          <p:cNvSpPr/>
          <p:nvPr/>
        </p:nvSpPr>
        <p:spPr>
          <a:xfrm rot="5400000">
            <a:off x="4892310" y="4003538"/>
            <a:ext cx="138798" cy="138798"/>
          </a:xfrm>
          <a:prstGeom prst="ellipse">
            <a:avLst/>
          </a:prstGeom>
          <a:solidFill>
            <a:srgbClr val="44A6BD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8" name="Oval 1557">
            <a:extLst>
              <a:ext uri="{FF2B5EF4-FFF2-40B4-BE49-F238E27FC236}">
                <a16:creationId xmlns:a16="http://schemas.microsoft.com/office/drawing/2014/main" id="{65F3CE05-CAD7-89E5-5433-EC46589B1A5F}"/>
              </a:ext>
            </a:extLst>
          </p:cNvPr>
          <p:cNvSpPr/>
          <p:nvPr/>
        </p:nvSpPr>
        <p:spPr>
          <a:xfrm rot="5400000">
            <a:off x="4892310" y="4180334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9" name="Oval 1558">
            <a:extLst>
              <a:ext uri="{FF2B5EF4-FFF2-40B4-BE49-F238E27FC236}">
                <a16:creationId xmlns:a16="http://schemas.microsoft.com/office/drawing/2014/main" id="{5C874C36-40D5-53E1-5E9F-07B81BEBA2E8}"/>
              </a:ext>
            </a:extLst>
          </p:cNvPr>
          <p:cNvSpPr/>
          <p:nvPr/>
        </p:nvSpPr>
        <p:spPr>
          <a:xfrm rot="5400000">
            <a:off x="4892310" y="4357129"/>
            <a:ext cx="138798" cy="138798"/>
          </a:xfrm>
          <a:prstGeom prst="ellipse">
            <a:avLst/>
          </a:prstGeom>
          <a:solidFill>
            <a:srgbClr val="44A6BD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0" name="Oval 1559">
            <a:extLst>
              <a:ext uri="{FF2B5EF4-FFF2-40B4-BE49-F238E27FC236}">
                <a16:creationId xmlns:a16="http://schemas.microsoft.com/office/drawing/2014/main" id="{CF7EC73C-6877-1F06-0690-9F608E154B3A}"/>
              </a:ext>
            </a:extLst>
          </p:cNvPr>
          <p:cNvSpPr/>
          <p:nvPr/>
        </p:nvSpPr>
        <p:spPr>
          <a:xfrm rot="5400000">
            <a:off x="4715508" y="311848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1" name="Oval 1560">
            <a:extLst>
              <a:ext uri="{FF2B5EF4-FFF2-40B4-BE49-F238E27FC236}">
                <a16:creationId xmlns:a16="http://schemas.microsoft.com/office/drawing/2014/main" id="{C1932691-3166-7317-41B4-93E82D487ADB}"/>
              </a:ext>
            </a:extLst>
          </p:cNvPr>
          <p:cNvSpPr/>
          <p:nvPr/>
        </p:nvSpPr>
        <p:spPr>
          <a:xfrm rot="5400000">
            <a:off x="4715508" y="3296352"/>
            <a:ext cx="138798" cy="138798"/>
          </a:xfrm>
          <a:prstGeom prst="ellipse">
            <a:avLst/>
          </a:prstGeom>
          <a:solidFill>
            <a:srgbClr val="44A6BD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2" name="Oval 1561">
            <a:extLst>
              <a:ext uri="{FF2B5EF4-FFF2-40B4-BE49-F238E27FC236}">
                <a16:creationId xmlns:a16="http://schemas.microsoft.com/office/drawing/2014/main" id="{0A01C461-0601-8106-E046-8727FA36E348}"/>
              </a:ext>
            </a:extLst>
          </p:cNvPr>
          <p:cNvSpPr/>
          <p:nvPr/>
        </p:nvSpPr>
        <p:spPr>
          <a:xfrm rot="5400000">
            <a:off x="4715508" y="347314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3" name="Oval 1562">
            <a:extLst>
              <a:ext uri="{FF2B5EF4-FFF2-40B4-BE49-F238E27FC236}">
                <a16:creationId xmlns:a16="http://schemas.microsoft.com/office/drawing/2014/main" id="{F9F09B1C-3D62-ECDC-02EC-CEC129771690}"/>
              </a:ext>
            </a:extLst>
          </p:cNvPr>
          <p:cNvSpPr/>
          <p:nvPr/>
        </p:nvSpPr>
        <p:spPr>
          <a:xfrm rot="5400000">
            <a:off x="4715508" y="3649945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4" name="Oval 1563">
            <a:extLst>
              <a:ext uri="{FF2B5EF4-FFF2-40B4-BE49-F238E27FC236}">
                <a16:creationId xmlns:a16="http://schemas.microsoft.com/office/drawing/2014/main" id="{26BD6B91-D590-70AC-1A5B-FC6C4EDD5385}"/>
              </a:ext>
            </a:extLst>
          </p:cNvPr>
          <p:cNvSpPr/>
          <p:nvPr/>
        </p:nvSpPr>
        <p:spPr>
          <a:xfrm rot="5400000">
            <a:off x="4715508" y="3826741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5" name="Oval 1564">
            <a:extLst>
              <a:ext uri="{FF2B5EF4-FFF2-40B4-BE49-F238E27FC236}">
                <a16:creationId xmlns:a16="http://schemas.microsoft.com/office/drawing/2014/main" id="{6C3E8CC2-C25D-6123-AE3E-574BB459874F}"/>
              </a:ext>
            </a:extLst>
          </p:cNvPr>
          <p:cNvSpPr/>
          <p:nvPr/>
        </p:nvSpPr>
        <p:spPr>
          <a:xfrm rot="5400000">
            <a:off x="4715508" y="4003538"/>
            <a:ext cx="138798" cy="138798"/>
          </a:xfrm>
          <a:prstGeom prst="ellipse">
            <a:avLst/>
          </a:prstGeom>
          <a:solidFill>
            <a:srgbClr val="44A6BD">
              <a:alpha val="7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6" name="Oval 1565">
            <a:extLst>
              <a:ext uri="{FF2B5EF4-FFF2-40B4-BE49-F238E27FC236}">
                <a16:creationId xmlns:a16="http://schemas.microsoft.com/office/drawing/2014/main" id="{54F10A12-C326-EED8-0B2B-12E03BBBA27D}"/>
              </a:ext>
            </a:extLst>
          </p:cNvPr>
          <p:cNvSpPr/>
          <p:nvPr/>
        </p:nvSpPr>
        <p:spPr>
          <a:xfrm rot="5400000">
            <a:off x="4715508" y="4180334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7" name="Oval 1566">
            <a:extLst>
              <a:ext uri="{FF2B5EF4-FFF2-40B4-BE49-F238E27FC236}">
                <a16:creationId xmlns:a16="http://schemas.microsoft.com/office/drawing/2014/main" id="{1F9E6A8F-E569-0B8D-0226-7D0BB9B774A7}"/>
              </a:ext>
            </a:extLst>
          </p:cNvPr>
          <p:cNvSpPr/>
          <p:nvPr/>
        </p:nvSpPr>
        <p:spPr>
          <a:xfrm rot="5400000">
            <a:off x="4715508" y="435712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8" name="Oval 1567">
            <a:extLst>
              <a:ext uri="{FF2B5EF4-FFF2-40B4-BE49-F238E27FC236}">
                <a16:creationId xmlns:a16="http://schemas.microsoft.com/office/drawing/2014/main" id="{95068018-75B3-63B8-17A2-FDEAFD3E9356}"/>
              </a:ext>
            </a:extLst>
          </p:cNvPr>
          <p:cNvSpPr/>
          <p:nvPr/>
        </p:nvSpPr>
        <p:spPr>
          <a:xfrm rot="5400000">
            <a:off x="4538707" y="311848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9" name="Oval 1568">
            <a:extLst>
              <a:ext uri="{FF2B5EF4-FFF2-40B4-BE49-F238E27FC236}">
                <a16:creationId xmlns:a16="http://schemas.microsoft.com/office/drawing/2014/main" id="{B2AA3B08-7CC6-EA0F-F1F4-2DE75FFD6AB2}"/>
              </a:ext>
            </a:extLst>
          </p:cNvPr>
          <p:cNvSpPr/>
          <p:nvPr/>
        </p:nvSpPr>
        <p:spPr>
          <a:xfrm rot="5400000">
            <a:off x="4538707" y="3296352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0" name="Oval 1569">
            <a:extLst>
              <a:ext uri="{FF2B5EF4-FFF2-40B4-BE49-F238E27FC236}">
                <a16:creationId xmlns:a16="http://schemas.microsoft.com/office/drawing/2014/main" id="{3410E1E6-BBE0-9030-B720-32A2DFC1C0A3}"/>
              </a:ext>
            </a:extLst>
          </p:cNvPr>
          <p:cNvSpPr/>
          <p:nvPr/>
        </p:nvSpPr>
        <p:spPr>
          <a:xfrm rot="5400000">
            <a:off x="4538707" y="347314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1" name="Oval 1570">
            <a:extLst>
              <a:ext uri="{FF2B5EF4-FFF2-40B4-BE49-F238E27FC236}">
                <a16:creationId xmlns:a16="http://schemas.microsoft.com/office/drawing/2014/main" id="{4A9C715C-272C-F7BF-94DE-0B5E874FDCC9}"/>
              </a:ext>
            </a:extLst>
          </p:cNvPr>
          <p:cNvSpPr/>
          <p:nvPr/>
        </p:nvSpPr>
        <p:spPr>
          <a:xfrm rot="5400000">
            <a:off x="4538707" y="3649945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2" name="Oval 1571">
            <a:extLst>
              <a:ext uri="{FF2B5EF4-FFF2-40B4-BE49-F238E27FC236}">
                <a16:creationId xmlns:a16="http://schemas.microsoft.com/office/drawing/2014/main" id="{EDA2F800-9A51-3843-DBD5-8180B41C188A}"/>
              </a:ext>
            </a:extLst>
          </p:cNvPr>
          <p:cNvSpPr/>
          <p:nvPr/>
        </p:nvSpPr>
        <p:spPr>
          <a:xfrm rot="5400000">
            <a:off x="4538707" y="3826741"/>
            <a:ext cx="138798" cy="138798"/>
          </a:xfrm>
          <a:prstGeom prst="ellipse">
            <a:avLst/>
          </a:prstGeom>
          <a:solidFill>
            <a:srgbClr val="44A6BD">
              <a:alpha val="9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3" name="Oval 1572">
            <a:extLst>
              <a:ext uri="{FF2B5EF4-FFF2-40B4-BE49-F238E27FC236}">
                <a16:creationId xmlns:a16="http://schemas.microsoft.com/office/drawing/2014/main" id="{89D6DCAA-9CDD-3CEE-E55B-B6A748B26602}"/>
              </a:ext>
            </a:extLst>
          </p:cNvPr>
          <p:cNvSpPr/>
          <p:nvPr/>
        </p:nvSpPr>
        <p:spPr>
          <a:xfrm rot="5400000">
            <a:off x="4538707" y="400353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4" name="Oval 1573">
            <a:extLst>
              <a:ext uri="{FF2B5EF4-FFF2-40B4-BE49-F238E27FC236}">
                <a16:creationId xmlns:a16="http://schemas.microsoft.com/office/drawing/2014/main" id="{8BAC2BFF-3D27-AFF2-1E6C-F3981F3DF9BB}"/>
              </a:ext>
            </a:extLst>
          </p:cNvPr>
          <p:cNvSpPr/>
          <p:nvPr/>
        </p:nvSpPr>
        <p:spPr>
          <a:xfrm rot="5400000">
            <a:off x="4538707" y="4180334"/>
            <a:ext cx="138798" cy="138798"/>
          </a:xfrm>
          <a:prstGeom prst="ellipse">
            <a:avLst/>
          </a:prstGeom>
          <a:solidFill>
            <a:srgbClr val="44A6BD">
              <a:alpha val="9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5" name="Oval 1574">
            <a:extLst>
              <a:ext uri="{FF2B5EF4-FFF2-40B4-BE49-F238E27FC236}">
                <a16:creationId xmlns:a16="http://schemas.microsoft.com/office/drawing/2014/main" id="{F6883DC4-8C8E-3A9D-7D47-8FBAA06BE5B7}"/>
              </a:ext>
            </a:extLst>
          </p:cNvPr>
          <p:cNvSpPr/>
          <p:nvPr/>
        </p:nvSpPr>
        <p:spPr>
          <a:xfrm rot="5400000">
            <a:off x="4538707" y="4357129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6" name="Oval 1575">
            <a:extLst>
              <a:ext uri="{FF2B5EF4-FFF2-40B4-BE49-F238E27FC236}">
                <a16:creationId xmlns:a16="http://schemas.microsoft.com/office/drawing/2014/main" id="{86AA3734-C792-5C9F-7276-3214D984E818}"/>
              </a:ext>
            </a:extLst>
          </p:cNvPr>
          <p:cNvSpPr/>
          <p:nvPr/>
        </p:nvSpPr>
        <p:spPr>
          <a:xfrm rot="5400000">
            <a:off x="4186739" y="3118489"/>
            <a:ext cx="138798" cy="138798"/>
          </a:xfrm>
          <a:prstGeom prst="ellipse">
            <a:avLst/>
          </a:prstGeom>
          <a:solidFill>
            <a:srgbClr val="44A6BD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77" name="Oval 1576">
            <a:extLst>
              <a:ext uri="{FF2B5EF4-FFF2-40B4-BE49-F238E27FC236}">
                <a16:creationId xmlns:a16="http://schemas.microsoft.com/office/drawing/2014/main" id="{3F8C257B-A86F-F016-C638-DD978B8CF24A}"/>
              </a:ext>
            </a:extLst>
          </p:cNvPr>
          <p:cNvSpPr/>
          <p:nvPr/>
        </p:nvSpPr>
        <p:spPr>
          <a:xfrm rot="5400000">
            <a:off x="4361905" y="3296352"/>
            <a:ext cx="138798" cy="138798"/>
          </a:xfrm>
          <a:prstGeom prst="ellipse">
            <a:avLst/>
          </a:prstGeom>
          <a:solidFill>
            <a:srgbClr val="44A6BD">
              <a:alpha val="5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8" name="Oval 1577">
            <a:extLst>
              <a:ext uri="{FF2B5EF4-FFF2-40B4-BE49-F238E27FC236}">
                <a16:creationId xmlns:a16="http://schemas.microsoft.com/office/drawing/2014/main" id="{9A21EC62-4CD8-D77B-98DA-AB3E6969ED10}"/>
              </a:ext>
            </a:extLst>
          </p:cNvPr>
          <p:cNvSpPr/>
          <p:nvPr/>
        </p:nvSpPr>
        <p:spPr>
          <a:xfrm rot="5400000">
            <a:off x="4361905" y="347314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9" name="Oval 1578">
            <a:extLst>
              <a:ext uri="{FF2B5EF4-FFF2-40B4-BE49-F238E27FC236}">
                <a16:creationId xmlns:a16="http://schemas.microsoft.com/office/drawing/2014/main" id="{83DCC76D-CA7D-39EF-9F2F-77C19176690E}"/>
              </a:ext>
            </a:extLst>
          </p:cNvPr>
          <p:cNvSpPr/>
          <p:nvPr/>
        </p:nvSpPr>
        <p:spPr>
          <a:xfrm rot="5400000">
            <a:off x="4361905" y="3649945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0" name="Oval 1579">
            <a:extLst>
              <a:ext uri="{FF2B5EF4-FFF2-40B4-BE49-F238E27FC236}">
                <a16:creationId xmlns:a16="http://schemas.microsoft.com/office/drawing/2014/main" id="{A348792B-703A-CBE5-FF5E-1608FF66AC80}"/>
              </a:ext>
            </a:extLst>
          </p:cNvPr>
          <p:cNvSpPr/>
          <p:nvPr/>
        </p:nvSpPr>
        <p:spPr>
          <a:xfrm rot="5400000">
            <a:off x="4361905" y="3826741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1" name="Oval 1580">
            <a:extLst>
              <a:ext uri="{FF2B5EF4-FFF2-40B4-BE49-F238E27FC236}">
                <a16:creationId xmlns:a16="http://schemas.microsoft.com/office/drawing/2014/main" id="{BD9533C4-DABB-49FA-59C9-32D4D77B902E}"/>
              </a:ext>
            </a:extLst>
          </p:cNvPr>
          <p:cNvSpPr/>
          <p:nvPr/>
        </p:nvSpPr>
        <p:spPr>
          <a:xfrm rot="5400000">
            <a:off x="4361905" y="400353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2" name="Oval 1581">
            <a:extLst>
              <a:ext uri="{FF2B5EF4-FFF2-40B4-BE49-F238E27FC236}">
                <a16:creationId xmlns:a16="http://schemas.microsoft.com/office/drawing/2014/main" id="{2437DC97-073A-FED0-77F2-D39CCF9B8CB4}"/>
              </a:ext>
            </a:extLst>
          </p:cNvPr>
          <p:cNvSpPr/>
          <p:nvPr/>
        </p:nvSpPr>
        <p:spPr>
          <a:xfrm rot="5400000">
            <a:off x="4361905" y="4180334"/>
            <a:ext cx="138798" cy="138798"/>
          </a:xfrm>
          <a:prstGeom prst="ellipse">
            <a:avLst/>
          </a:prstGeom>
          <a:solidFill>
            <a:srgbClr val="68A6BD">
              <a:alpha val="5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3" name="Oval 1582">
            <a:extLst>
              <a:ext uri="{FF2B5EF4-FFF2-40B4-BE49-F238E27FC236}">
                <a16:creationId xmlns:a16="http://schemas.microsoft.com/office/drawing/2014/main" id="{2F6059CB-37EA-8741-42B2-A863AE1CEF60}"/>
              </a:ext>
            </a:extLst>
          </p:cNvPr>
          <p:cNvSpPr/>
          <p:nvPr/>
        </p:nvSpPr>
        <p:spPr>
          <a:xfrm rot="5400000">
            <a:off x="4361905" y="435712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4" name="Oval 1583">
            <a:extLst>
              <a:ext uri="{FF2B5EF4-FFF2-40B4-BE49-F238E27FC236}">
                <a16:creationId xmlns:a16="http://schemas.microsoft.com/office/drawing/2014/main" id="{93327719-B8E7-060E-36C5-091463536892}"/>
              </a:ext>
            </a:extLst>
          </p:cNvPr>
          <p:cNvSpPr/>
          <p:nvPr/>
        </p:nvSpPr>
        <p:spPr>
          <a:xfrm rot="5400000">
            <a:off x="4364313" y="311848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5" name="Oval 1584">
            <a:extLst>
              <a:ext uri="{FF2B5EF4-FFF2-40B4-BE49-F238E27FC236}">
                <a16:creationId xmlns:a16="http://schemas.microsoft.com/office/drawing/2014/main" id="{3E4B0D22-0CB4-75B6-2CB9-F86E0E4DE008}"/>
              </a:ext>
            </a:extLst>
          </p:cNvPr>
          <p:cNvSpPr/>
          <p:nvPr/>
        </p:nvSpPr>
        <p:spPr>
          <a:xfrm rot="5400000">
            <a:off x="4185008" y="3296352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6" name="Oval 1585">
            <a:extLst>
              <a:ext uri="{FF2B5EF4-FFF2-40B4-BE49-F238E27FC236}">
                <a16:creationId xmlns:a16="http://schemas.microsoft.com/office/drawing/2014/main" id="{96A466ED-CA57-9084-868B-16D6048C32FB}"/>
              </a:ext>
            </a:extLst>
          </p:cNvPr>
          <p:cNvSpPr/>
          <p:nvPr/>
        </p:nvSpPr>
        <p:spPr>
          <a:xfrm rot="5400000">
            <a:off x="4185008" y="3473148"/>
            <a:ext cx="138798" cy="138798"/>
          </a:xfrm>
          <a:prstGeom prst="ellipse">
            <a:avLst/>
          </a:prstGeom>
          <a:solidFill>
            <a:srgbClr val="44A6BD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7" name="Oval 1586">
            <a:extLst>
              <a:ext uri="{FF2B5EF4-FFF2-40B4-BE49-F238E27FC236}">
                <a16:creationId xmlns:a16="http://schemas.microsoft.com/office/drawing/2014/main" id="{76827D3A-0721-51B9-8E08-C6506F9F4F0A}"/>
              </a:ext>
            </a:extLst>
          </p:cNvPr>
          <p:cNvSpPr/>
          <p:nvPr/>
        </p:nvSpPr>
        <p:spPr>
          <a:xfrm rot="5400000">
            <a:off x="4185008" y="3649945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8" name="Oval 1587">
            <a:extLst>
              <a:ext uri="{FF2B5EF4-FFF2-40B4-BE49-F238E27FC236}">
                <a16:creationId xmlns:a16="http://schemas.microsoft.com/office/drawing/2014/main" id="{9281F5CC-B69C-84E4-3C2D-412389F4B170}"/>
              </a:ext>
            </a:extLst>
          </p:cNvPr>
          <p:cNvSpPr/>
          <p:nvPr/>
        </p:nvSpPr>
        <p:spPr>
          <a:xfrm rot="5400000">
            <a:off x="4185008" y="3826741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9" name="Oval 1588">
            <a:extLst>
              <a:ext uri="{FF2B5EF4-FFF2-40B4-BE49-F238E27FC236}">
                <a16:creationId xmlns:a16="http://schemas.microsoft.com/office/drawing/2014/main" id="{5608A086-7547-191F-C2A1-E9F5B2C6517E}"/>
              </a:ext>
            </a:extLst>
          </p:cNvPr>
          <p:cNvSpPr/>
          <p:nvPr/>
        </p:nvSpPr>
        <p:spPr>
          <a:xfrm rot="5400000">
            <a:off x="4185008" y="4003538"/>
            <a:ext cx="138798" cy="138798"/>
          </a:xfrm>
          <a:prstGeom prst="ellipse">
            <a:avLst/>
          </a:prstGeom>
          <a:solidFill>
            <a:srgbClr val="44A6BD"/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0" name="Oval 1589">
            <a:extLst>
              <a:ext uri="{FF2B5EF4-FFF2-40B4-BE49-F238E27FC236}">
                <a16:creationId xmlns:a16="http://schemas.microsoft.com/office/drawing/2014/main" id="{F48C31C3-B3EC-CA55-8130-F85B10EE237D}"/>
              </a:ext>
            </a:extLst>
          </p:cNvPr>
          <p:cNvSpPr/>
          <p:nvPr/>
        </p:nvSpPr>
        <p:spPr>
          <a:xfrm rot="5400000">
            <a:off x="4185008" y="4180334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1" name="Oval 1590">
            <a:extLst>
              <a:ext uri="{FF2B5EF4-FFF2-40B4-BE49-F238E27FC236}">
                <a16:creationId xmlns:a16="http://schemas.microsoft.com/office/drawing/2014/main" id="{6FD24DB9-3027-E1CC-CAD3-BF7D817EF4E0}"/>
              </a:ext>
            </a:extLst>
          </p:cNvPr>
          <p:cNvSpPr/>
          <p:nvPr/>
        </p:nvSpPr>
        <p:spPr>
          <a:xfrm rot="5400000">
            <a:off x="4185008" y="4357129"/>
            <a:ext cx="138798" cy="138798"/>
          </a:xfrm>
          <a:prstGeom prst="ellipse">
            <a:avLst/>
          </a:prstGeom>
          <a:solidFill>
            <a:srgbClr val="44A6BD">
              <a:alpha val="7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2" name="Oval 1591">
            <a:extLst>
              <a:ext uri="{FF2B5EF4-FFF2-40B4-BE49-F238E27FC236}">
                <a16:creationId xmlns:a16="http://schemas.microsoft.com/office/drawing/2014/main" id="{5838C8B5-97E5-E6FB-EAAA-77C24FAD5E22}"/>
              </a:ext>
            </a:extLst>
          </p:cNvPr>
          <p:cNvSpPr/>
          <p:nvPr/>
        </p:nvSpPr>
        <p:spPr>
          <a:xfrm rot="5400000">
            <a:off x="4010095" y="311848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3" name="Oval 1592">
            <a:extLst>
              <a:ext uri="{FF2B5EF4-FFF2-40B4-BE49-F238E27FC236}">
                <a16:creationId xmlns:a16="http://schemas.microsoft.com/office/drawing/2014/main" id="{B8749A05-CF67-E42D-6EBA-9FB21AB970AD}"/>
              </a:ext>
            </a:extLst>
          </p:cNvPr>
          <p:cNvSpPr/>
          <p:nvPr/>
        </p:nvSpPr>
        <p:spPr>
          <a:xfrm rot="5400000">
            <a:off x="4010095" y="3473100"/>
            <a:ext cx="138798" cy="138798"/>
          </a:xfrm>
          <a:prstGeom prst="ellipse">
            <a:avLst/>
          </a:prstGeom>
          <a:solidFill>
            <a:srgbClr val="44A6BD">
              <a:alpha val="9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4" name="Oval 1593">
            <a:extLst>
              <a:ext uri="{FF2B5EF4-FFF2-40B4-BE49-F238E27FC236}">
                <a16:creationId xmlns:a16="http://schemas.microsoft.com/office/drawing/2014/main" id="{30F0AE26-5D3A-20AA-94AB-662B97CB2930}"/>
              </a:ext>
            </a:extLst>
          </p:cNvPr>
          <p:cNvSpPr/>
          <p:nvPr/>
        </p:nvSpPr>
        <p:spPr>
          <a:xfrm rot="5400000">
            <a:off x="4010095" y="3297321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8" name="Oval 1597">
            <a:extLst>
              <a:ext uri="{FF2B5EF4-FFF2-40B4-BE49-F238E27FC236}">
                <a16:creationId xmlns:a16="http://schemas.microsoft.com/office/drawing/2014/main" id="{B27F35F4-62C5-CE63-904F-6BF6EF551A78}"/>
              </a:ext>
            </a:extLst>
          </p:cNvPr>
          <p:cNvSpPr/>
          <p:nvPr/>
        </p:nvSpPr>
        <p:spPr>
          <a:xfrm rot="5400000">
            <a:off x="4010095" y="3649945"/>
            <a:ext cx="138798" cy="138798"/>
          </a:xfrm>
          <a:prstGeom prst="ellipse">
            <a:avLst/>
          </a:prstGeom>
          <a:solidFill>
            <a:srgbClr val="44A6BD">
              <a:alpha val="5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6" name="Oval 1155">
            <a:extLst>
              <a:ext uri="{FF2B5EF4-FFF2-40B4-BE49-F238E27FC236}">
                <a16:creationId xmlns:a16="http://schemas.microsoft.com/office/drawing/2014/main" id="{6C319D27-3716-248B-B4ED-6F24893FB490}"/>
              </a:ext>
            </a:extLst>
          </p:cNvPr>
          <p:cNvSpPr/>
          <p:nvPr/>
        </p:nvSpPr>
        <p:spPr>
          <a:xfrm rot="5400000">
            <a:off x="4010095" y="3826741"/>
            <a:ext cx="138798" cy="138798"/>
          </a:xfrm>
          <a:prstGeom prst="ellipse">
            <a:avLst/>
          </a:prstGeom>
          <a:solidFill>
            <a:srgbClr val="44A6BD">
              <a:alpha val="5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7" name="Oval 1156">
            <a:extLst>
              <a:ext uri="{FF2B5EF4-FFF2-40B4-BE49-F238E27FC236}">
                <a16:creationId xmlns:a16="http://schemas.microsoft.com/office/drawing/2014/main" id="{0B05AA39-1FDC-1405-6236-58F0D39F20A1}"/>
              </a:ext>
            </a:extLst>
          </p:cNvPr>
          <p:cNvSpPr/>
          <p:nvPr/>
        </p:nvSpPr>
        <p:spPr>
          <a:xfrm rot="5400000">
            <a:off x="4010095" y="400353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9" name="Oval 1158">
            <a:extLst>
              <a:ext uri="{FF2B5EF4-FFF2-40B4-BE49-F238E27FC236}">
                <a16:creationId xmlns:a16="http://schemas.microsoft.com/office/drawing/2014/main" id="{92BB0E5C-8D8F-5843-D1E0-C3F413600596}"/>
              </a:ext>
            </a:extLst>
          </p:cNvPr>
          <p:cNvSpPr/>
          <p:nvPr/>
        </p:nvSpPr>
        <p:spPr>
          <a:xfrm rot="5400000">
            <a:off x="4010095" y="4180334"/>
            <a:ext cx="138798" cy="138798"/>
          </a:xfrm>
          <a:prstGeom prst="ellipse">
            <a:avLst/>
          </a:prstGeom>
          <a:solidFill>
            <a:srgbClr val="44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1" name="Oval 1160">
            <a:extLst>
              <a:ext uri="{FF2B5EF4-FFF2-40B4-BE49-F238E27FC236}">
                <a16:creationId xmlns:a16="http://schemas.microsoft.com/office/drawing/2014/main" id="{7B8C70D0-1E94-B842-2D35-DB086C83B829}"/>
              </a:ext>
            </a:extLst>
          </p:cNvPr>
          <p:cNvSpPr/>
          <p:nvPr/>
        </p:nvSpPr>
        <p:spPr>
          <a:xfrm rot="5400000">
            <a:off x="4010095" y="435712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2" name="Oval 1161">
            <a:extLst>
              <a:ext uri="{FF2B5EF4-FFF2-40B4-BE49-F238E27FC236}">
                <a16:creationId xmlns:a16="http://schemas.microsoft.com/office/drawing/2014/main" id="{8F066D29-7D72-C9B1-82E9-D25FBD2C7988}"/>
              </a:ext>
            </a:extLst>
          </p:cNvPr>
          <p:cNvSpPr/>
          <p:nvPr/>
        </p:nvSpPr>
        <p:spPr>
          <a:xfrm rot="5400000">
            <a:off x="3831405" y="3118489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3" name="Oval 1162">
            <a:extLst>
              <a:ext uri="{FF2B5EF4-FFF2-40B4-BE49-F238E27FC236}">
                <a16:creationId xmlns:a16="http://schemas.microsoft.com/office/drawing/2014/main" id="{641B45AD-1F02-C904-2AB5-1869899EE140}"/>
              </a:ext>
            </a:extLst>
          </p:cNvPr>
          <p:cNvSpPr/>
          <p:nvPr/>
        </p:nvSpPr>
        <p:spPr>
          <a:xfrm rot="5400000">
            <a:off x="3831405" y="3296352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4" name="Oval 1163">
            <a:extLst>
              <a:ext uri="{FF2B5EF4-FFF2-40B4-BE49-F238E27FC236}">
                <a16:creationId xmlns:a16="http://schemas.microsoft.com/office/drawing/2014/main" id="{1A5A7F2E-EB9C-FA5A-3F3A-A629DC311EFA}"/>
              </a:ext>
            </a:extLst>
          </p:cNvPr>
          <p:cNvSpPr/>
          <p:nvPr/>
        </p:nvSpPr>
        <p:spPr>
          <a:xfrm rot="5400000">
            <a:off x="3831405" y="3473148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5" name="Oval 1164">
            <a:extLst>
              <a:ext uri="{FF2B5EF4-FFF2-40B4-BE49-F238E27FC236}">
                <a16:creationId xmlns:a16="http://schemas.microsoft.com/office/drawing/2014/main" id="{AD5DD78A-5C8D-CA53-EDA7-39B17B6F1224}"/>
              </a:ext>
            </a:extLst>
          </p:cNvPr>
          <p:cNvSpPr/>
          <p:nvPr/>
        </p:nvSpPr>
        <p:spPr>
          <a:xfrm rot="5400000">
            <a:off x="3831405" y="3649945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6" name="Oval 1165">
            <a:extLst>
              <a:ext uri="{FF2B5EF4-FFF2-40B4-BE49-F238E27FC236}">
                <a16:creationId xmlns:a16="http://schemas.microsoft.com/office/drawing/2014/main" id="{11BD465E-3807-CE50-C486-4DA4E4E22BD3}"/>
              </a:ext>
            </a:extLst>
          </p:cNvPr>
          <p:cNvSpPr/>
          <p:nvPr/>
        </p:nvSpPr>
        <p:spPr>
          <a:xfrm rot="5400000">
            <a:off x="3831405" y="3826741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7" name="Oval 1166">
            <a:extLst>
              <a:ext uri="{FF2B5EF4-FFF2-40B4-BE49-F238E27FC236}">
                <a16:creationId xmlns:a16="http://schemas.microsoft.com/office/drawing/2014/main" id="{CF2EB486-5B66-9D19-FF1F-707187F8ACEC}"/>
              </a:ext>
            </a:extLst>
          </p:cNvPr>
          <p:cNvSpPr/>
          <p:nvPr/>
        </p:nvSpPr>
        <p:spPr>
          <a:xfrm rot="5400000">
            <a:off x="3831405" y="4003538"/>
            <a:ext cx="138798" cy="138798"/>
          </a:xfrm>
          <a:prstGeom prst="ellipse">
            <a:avLst/>
          </a:prstGeom>
          <a:solidFill>
            <a:srgbClr val="44A6BD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3" name="Oval 1602">
            <a:extLst>
              <a:ext uri="{FF2B5EF4-FFF2-40B4-BE49-F238E27FC236}">
                <a16:creationId xmlns:a16="http://schemas.microsoft.com/office/drawing/2014/main" id="{E7F1687C-44DC-6992-7C20-514431A903F7}"/>
              </a:ext>
            </a:extLst>
          </p:cNvPr>
          <p:cNvSpPr/>
          <p:nvPr/>
        </p:nvSpPr>
        <p:spPr>
          <a:xfrm rot="5400000">
            <a:off x="3831405" y="4180334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4" name="Oval 1603">
            <a:extLst>
              <a:ext uri="{FF2B5EF4-FFF2-40B4-BE49-F238E27FC236}">
                <a16:creationId xmlns:a16="http://schemas.microsoft.com/office/drawing/2014/main" id="{1565806D-54C9-9982-8A34-97A5CAD500D3}"/>
              </a:ext>
            </a:extLst>
          </p:cNvPr>
          <p:cNvSpPr/>
          <p:nvPr/>
        </p:nvSpPr>
        <p:spPr>
          <a:xfrm rot="5400000">
            <a:off x="3831405" y="4357129"/>
            <a:ext cx="138798" cy="138798"/>
          </a:xfrm>
          <a:prstGeom prst="ellipse">
            <a:avLst/>
          </a:prstGeom>
          <a:solidFill>
            <a:srgbClr val="44A6BD">
              <a:alpha val="7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5" name="Oval 1604">
            <a:extLst>
              <a:ext uri="{FF2B5EF4-FFF2-40B4-BE49-F238E27FC236}">
                <a16:creationId xmlns:a16="http://schemas.microsoft.com/office/drawing/2014/main" id="{15B70F93-51BB-A2A3-9BAB-7A7A6F1B3485}"/>
              </a:ext>
            </a:extLst>
          </p:cNvPr>
          <p:cNvSpPr/>
          <p:nvPr/>
        </p:nvSpPr>
        <p:spPr>
          <a:xfrm rot="5400000">
            <a:off x="3654604" y="311848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6" name="Oval 1605">
            <a:extLst>
              <a:ext uri="{FF2B5EF4-FFF2-40B4-BE49-F238E27FC236}">
                <a16:creationId xmlns:a16="http://schemas.microsoft.com/office/drawing/2014/main" id="{C927DE8D-709F-B1D7-2A0C-5B621CE68B3B}"/>
              </a:ext>
            </a:extLst>
          </p:cNvPr>
          <p:cNvSpPr/>
          <p:nvPr/>
        </p:nvSpPr>
        <p:spPr>
          <a:xfrm rot="5400000">
            <a:off x="3654604" y="3296352"/>
            <a:ext cx="138798" cy="138798"/>
          </a:xfrm>
          <a:prstGeom prst="ellipse">
            <a:avLst/>
          </a:prstGeom>
          <a:solidFill>
            <a:srgbClr val="44A6BD">
              <a:alpha val="7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7" name="Oval 1606">
            <a:extLst>
              <a:ext uri="{FF2B5EF4-FFF2-40B4-BE49-F238E27FC236}">
                <a16:creationId xmlns:a16="http://schemas.microsoft.com/office/drawing/2014/main" id="{FD69F81B-5BA5-EE04-6D2A-F41DB10D029A}"/>
              </a:ext>
            </a:extLst>
          </p:cNvPr>
          <p:cNvSpPr/>
          <p:nvPr/>
        </p:nvSpPr>
        <p:spPr>
          <a:xfrm rot="5400000">
            <a:off x="3654604" y="3473148"/>
            <a:ext cx="138798" cy="138798"/>
          </a:xfrm>
          <a:prstGeom prst="ellipse">
            <a:avLst/>
          </a:prstGeom>
          <a:solidFill>
            <a:srgbClr val="44A6BD">
              <a:alpha val="5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8" name="Oval 1607">
            <a:extLst>
              <a:ext uri="{FF2B5EF4-FFF2-40B4-BE49-F238E27FC236}">
                <a16:creationId xmlns:a16="http://schemas.microsoft.com/office/drawing/2014/main" id="{891165F2-FBCC-EF5A-D336-4BD31F77521D}"/>
              </a:ext>
            </a:extLst>
          </p:cNvPr>
          <p:cNvSpPr/>
          <p:nvPr/>
        </p:nvSpPr>
        <p:spPr>
          <a:xfrm rot="5400000">
            <a:off x="3654604" y="3649945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9" name="Oval 1608">
            <a:extLst>
              <a:ext uri="{FF2B5EF4-FFF2-40B4-BE49-F238E27FC236}">
                <a16:creationId xmlns:a16="http://schemas.microsoft.com/office/drawing/2014/main" id="{F1FCC939-6317-F167-FDA0-CDCD72A27AD9}"/>
              </a:ext>
            </a:extLst>
          </p:cNvPr>
          <p:cNvSpPr/>
          <p:nvPr/>
        </p:nvSpPr>
        <p:spPr>
          <a:xfrm rot="5400000">
            <a:off x="3654604" y="3826741"/>
            <a:ext cx="138798" cy="138798"/>
          </a:xfrm>
          <a:prstGeom prst="ellipse">
            <a:avLst/>
          </a:prstGeom>
          <a:solidFill>
            <a:srgbClr val="44A6BD">
              <a:alpha val="25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0" name="Oval 1609">
            <a:extLst>
              <a:ext uri="{FF2B5EF4-FFF2-40B4-BE49-F238E27FC236}">
                <a16:creationId xmlns:a16="http://schemas.microsoft.com/office/drawing/2014/main" id="{BD948FD9-382D-8140-67E3-062DE34ED033}"/>
              </a:ext>
            </a:extLst>
          </p:cNvPr>
          <p:cNvSpPr/>
          <p:nvPr/>
        </p:nvSpPr>
        <p:spPr>
          <a:xfrm rot="5400000">
            <a:off x="3654604" y="4003538"/>
            <a:ext cx="138798" cy="138798"/>
          </a:xfrm>
          <a:prstGeom prst="ellipse">
            <a:avLst/>
          </a:prstGeom>
          <a:solidFill>
            <a:srgbClr val="68A6BD">
              <a:alpha val="10000"/>
            </a:srgbClr>
          </a:solidFill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1" name="Oval 1610">
            <a:extLst>
              <a:ext uri="{FF2B5EF4-FFF2-40B4-BE49-F238E27FC236}">
                <a16:creationId xmlns:a16="http://schemas.microsoft.com/office/drawing/2014/main" id="{89E59CA6-5876-CAA2-F971-C478B47FF4BC}"/>
              </a:ext>
            </a:extLst>
          </p:cNvPr>
          <p:cNvSpPr/>
          <p:nvPr/>
        </p:nvSpPr>
        <p:spPr>
          <a:xfrm rot="5400000">
            <a:off x="3654604" y="4180334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2" name="Oval 1611">
            <a:extLst>
              <a:ext uri="{FF2B5EF4-FFF2-40B4-BE49-F238E27FC236}">
                <a16:creationId xmlns:a16="http://schemas.microsoft.com/office/drawing/2014/main" id="{C0702B64-9E78-E5C7-971F-42AAFABB7754}"/>
              </a:ext>
            </a:extLst>
          </p:cNvPr>
          <p:cNvSpPr/>
          <p:nvPr/>
        </p:nvSpPr>
        <p:spPr>
          <a:xfrm rot="5400000">
            <a:off x="3654604" y="4357129"/>
            <a:ext cx="138798" cy="138798"/>
          </a:xfrm>
          <a:prstGeom prst="ellipse">
            <a:avLst/>
          </a:prstGeom>
          <a:noFill/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CCF382D-12B8-962C-B8D0-FC5F4EF5117A}"/>
              </a:ext>
            </a:extLst>
          </p:cNvPr>
          <p:cNvSpPr/>
          <p:nvPr/>
        </p:nvSpPr>
        <p:spPr>
          <a:xfrm>
            <a:off x="579618" y="937125"/>
            <a:ext cx="2195198" cy="251695"/>
          </a:xfrm>
          <a:prstGeom prst="roundRect">
            <a:avLst>
              <a:gd name="adj" fmla="val 50000"/>
            </a:avLst>
          </a:prstGeom>
          <a:solidFill>
            <a:srgbClr val="44A6BD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TW" sz="1600" b="1" dirty="0">
                <a:solidFill>
                  <a:schemeClr val="bg1"/>
                </a:solidFill>
              </a:rPr>
              <a:t>G4 Sequence Design</a:t>
            </a:r>
          </a:p>
        </p:txBody>
      </p:sp>
      <p:sp>
        <p:nvSpPr>
          <p:cNvPr id="1659" name="Rounded Rectangle 1658">
            <a:extLst>
              <a:ext uri="{FF2B5EF4-FFF2-40B4-BE49-F238E27FC236}">
                <a16:creationId xmlns:a16="http://schemas.microsoft.com/office/drawing/2014/main" id="{A71C965C-9ABC-1A6D-4AAB-3DF52A4C74EE}"/>
              </a:ext>
            </a:extLst>
          </p:cNvPr>
          <p:cNvSpPr/>
          <p:nvPr/>
        </p:nvSpPr>
        <p:spPr>
          <a:xfrm>
            <a:off x="9491431" y="910451"/>
            <a:ext cx="2180065" cy="2702245"/>
          </a:xfrm>
          <a:prstGeom prst="roundRect">
            <a:avLst>
              <a:gd name="adj" fmla="val 9769"/>
            </a:avLst>
          </a:prstGeom>
          <a:noFill/>
          <a:ln w="19050" cap="rnd"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2">
                  <a:lumMod val="9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6CEFCA-93FA-0AC1-53F3-97321152AA87}"/>
              </a:ext>
            </a:extLst>
          </p:cNvPr>
          <p:cNvCxnSpPr>
            <a:cxnSpLocks/>
          </p:cNvCxnSpPr>
          <p:nvPr/>
        </p:nvCxnSpPr>
        <p:spPr>
          <a:xfrm>
            <a:off x="10581463" y="3698822"/>
            <a:ext cx="0" cy="432000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ash"/>
            <a:round/>
            <a:headEnd type="oval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E86E73E-8934-3393-80AA-077689D00DF2}"/>
              </a:ext>
            </a:extLst>
          </p:cNvPr>
          <p:cNvCxnSpPr>
            <a:cxnSpLocks/>
          </p:cNvCxnSpPr>
          <p:nvPr/>
        </p:nvCxnSpPr>
        <p:spPr>
          <a:xfrm>
            <a:off x="9011753" y="4124361"/>
            <a:ext cx="0" cy="348227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ash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6518FD-1BBE-2863-6B1B-3181D208DC96}"/>
              </a:ext>
            </a:extLst>
          </p:cNvPr>
          <p:cNvCxnSpPr>
            <a:cxnSpLocks/>
          </p:cNvCxnSpPr>
          <p:nvPr/>
        </p:nvCxnSpPr>
        <p:spPr>
          <a:xfrm>
            <a:off x="9011753" y="4121133"/>
            <a:ext cx="1567438" cy="0"/>
          </a:xfrm>
          <a:prstGeom prst="straightConnector1">
            <a:avLst/>
          </a:prstGeom>
          <a:ln w="19050" cap="rnd">
            <a:solidFill>
              <a:schemeClr val="tx1"/>
            </a:solidFill>
            <a:prstDash val="sysDash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B1CC0E3-6B03-DC8E-5021-640F1DC83B4F}"/>
              </a:ext>
            </a:extLst>
          </p:cNvPr>
          <p:cNvCxnSpPr>
            <a:cxnSpLocks/>
          </p:cNvCxnSpPr>
          <p:nvPr/>
        </p:nvCxnSpPr>
        <p:spPr>
          <a:xfrm>
            <a:off x="9011753" y="2425030"/>
            <a:ext cx="347579" cy="0"/>
          </a:xfrm>
          <a:prstGeom prst="straightConnector1">
            <a:avLst/>
          </a:prstGeom>
          <a:ln w="19050" cap="rnd">
            <a:solidFill>
              <a:schemeClr val="tx1"/>
            </a:solidFill>
            <a:prstDash val="solid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D812D85-2A45-9CCA-250A-713C16CFC591}"/>
              </a:ext>
            </a:extLst>
          </p:cNvPr>
          <p:cNvCxnSpPr>
            <a:cxnSpLocks/>
          </p:cNvCxnSpPr>
          <p:nvPr/>
        </p:nvCxnSpPr>
        <p:spPr>
          <a:xfrm>
            <a:off x="9011753" y="1035525"/>
            <a:ext cx="0" cy="2811501"/>
          </a:xfrm>
          <a:prstGeom prst="straightConnector1">
            <a:avLst/>
          </a:prstGeom>
          <a:ln w="19050" cap="rnd">
            <a:solidFill>
              <a:schemeClr val="tx1"/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TextBox 1218">
            <a:extLst>
              <a:ext uri="{FF2B5EF4-FFF2-40B4-BE49-F238E27FC236}">
                <a16:creationId xmlns:a16="http://schemas.microsoft.com/office/drawing/2014/main" id="{15711EE5-FD73-E99D-D6D3-75C384BF5D21}"/>
              </a:ext>
            </a:extLst>
          </p:cNvPr>
          <p:cNvSpPr txBox="1"/>
          <p:nvPr/>
        </p:nvSpPr>
        <p:spPr>
          <a:xfrm>
            <a:off x="1485509" y="3368787"/>
            <a:ext cx="1497205" cy="58477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400" b="1" dirty="0">
                <a:solidFill>
                  <a:srgbClr val="3965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Thioflavin T (ThT)</a:t>
            </a:r>
          </a:p>
          <a:p>
            <a:pPr algn="r"/>
            <a:r>
              <a:rPr lang="en-US" sz="12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</a:t>
            </a: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440 nm</a:t>
            </a:r>
            <a:b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Ex. 490 nm</a:t>
            </a:r>
          </a:p>
        </p:txBody>
      </p:sp>
      <p:grpSp>
        <p:nvGrpSpPr>
          <p:cNvPr id="1859" name="Group 1858">
            <a:extLst>
              <a:ext uri="{FF2B5EF4-FFF2-40B4-BE49-F238E27FC236}">
                <a16:creationId xmlns:a16="http://schemas.microsoft.com/office/drawing/2014/main" id="{D803929E-1574-880C-ED34-9ED7613F3F57}"/>
              </a:ext>
            </a:extLst>
          </p:cNvPr>
          <p:cNvGrpSpPr/>
          <p:nvPr/>
        </p:nvGrpSpPr>
        <p:grpSpPr>
          <a:xfrm>
            <a:off x="396391" y="3472206"/>
            <a:ext cx="1184724" cy="435694"/>
            <a:chOff x="564157" y="16014401"/>
            <a:chExt cx="1462907" cy="537999"/>
          </a:xfrm>
        </p:grpSpPr>
        <p:grpSp>
          <p:nvGrpSpPr>
            <p:cNvPr id="1860" name="Group 1859">
              <a:extLst>
                <a:ext uri="{FF2B5EF4-FFF2-40B4-BE49-F238E27FC236}">
                  <a16:creationId xmlns:a16="http://schemas.microsoft.com/office/drawing/2014/main" id="{40D67111-5B36-0487-1800-154251C5908F}"/>
                </a:ext>
              </a:extLst>
            </p:cNvPr>
            <p:cNvGrpSpPr/>
            <p:nvPr/>
          </p:nvGrpSpPr>
          <p:grpSpPr>
            <a:xfrm>
              <a:off x="564157" y="16168808"/>
              <a:ext cx="453668" cy="316365"/>
              <a:chOff x="736639" y="16187808"/>
              <a:chExt cx="453668" cy="316365"/>
            </a:xfrm>
          </p:grpSpPr>
          <p:sp>
            <p:nvSpPr>
              <p:cNvPr id="1881" name="Hexagon 1880">
                <a:extLst>
                  <a:ext uri="{FF2B5EF4-FFF2-40B4-BE49-F238E27FC236}">
                    <a16:creationId xmlns:a16="http://schemas.microsoft.com/office/drawing/2014/main" id="{FB0E9FEE-5B97-7A43-B0D2-B11AC72ED6F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788942" flipH="1">
                <a:off x="848476" y="16187808"/>
                <a:ext cx="341831" cy="294682"/>
              </a:xfrm>
              <a:prstGeom prst="hexagon">
                <a:avLst>
                  <a:gd name="adj" fmla="val 30637"/>
                  <a:gd name="vf" fmla="val 115470"/>
                </a:avLst>
              </a:prstGeom>
              <a:noFill/>
              <a:ln w="12700" cap="rnd">
                <a:solidFill>
                  <a:srgbClr val="39658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82" name="Group 1881">
                <a:extLst>
                  <a:ext uri="{FF2B5EF4-FFF2-40B4-BE49-F238E27FC236}">
                    <a16:creationId xmlns:a16="http://schemas.microsoft.com/office/drawing/2014/main" id="{E46E8893-FC88-A4D3-05F8-DEDFA6866448}"/>
                  </a:ext>
                </a:extLst>
              </p:cNvPr>
              <p:cNvGrpSpPr/>
              <p:nvPr/>
            </p:nvGrpSpPr>
            <p:grpSpPr>
              <a:xfrm>
                <a:off x="736639" y="16220642"/>
                <a:ext cx="394564" cy="283531"/>
                <a:chOff x="736639" y="16220642"/>
                <a:chExt cx="394564" cy="283531"/>
              </a:xfrm>
            </p:grpSpPr>
            <p:cxnSp>
              <p:nvCxnSpPr>
                <p:cNvPr id="1883" name="Straight Connector 1882">
                  <a:extLst>
                    <a:ext uri="{FF2B5EF4-FFF2-40B4-BE49-F238E27FC236}">
                      <a16:creationId xmlns:a16="http://schemas.microsoft.com/office/drawing/2014/main" id="{7E885500-99EA-F213-7FF0-1AA457A1A7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6915" flipH="1" flipV="1">
                  <a:off x="906776" y="16220642"/>
                  <a:ext cx="119251" cy="32213"/>
                </a:xfrm>
                <a:prstGeom prst="line">
                  <a:avLst/>
                </a:prstGeom>
                <a:ln w="12700" cap="rnd">
                  <a:solidFill>
                    <a:srgbClr val="3965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4" name="Straight Connector 1883">
                  <a:extLst>
                    <a:ext uri="{FF2B5EF4-FFF2-40B4-BE49-F238E27FC236}">
                      <a16:creationId xmlns:a16="http://schemas.microsoft.com/office/drawing/2014/main" id="{18218E47-0D6D-E6C2-68AB-D948D80F73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78" y="16395006"/>
                  <a:ext cx="114613" cy="66053"/>
                </a:xfrm>
                <a:prstGeom prst="line">
                  <a:avLst/>
                </a:prstGeom>
                <a:ln w="12700" cap="rnd">
                  <a:solidFill>
                    <a:srgbClr val="3965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5" name="Straight Connector 1884">
                  <a:extLst>
                    <a:ext uri="{FF2B5EF4-FFF2-40B4-BE49-F238E27FC236}">
                      <a16:creationId xmlns:a16="http://schemas.microsoft.com/office/drawing/2014/main" id="{7D69BF8F-53C5-2ED3-44EC-7B11C3AE89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1203" y="16270023"/>
                  <a:ext cx="0" cy="124983"/>
                </a:xfrm>
                <a:prstGeom prst="line">
                  <a:avLst/>
                </a:prstGeom>
                <a:ln w="12700" cap="rnd">
                  <a:solidFill>
                    <a:srgbClr val="3965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6" name="Straight Connector 1885">
                  <a:extLst>
                    <a:ext uri="{FF2B5EF4-FFF2-40B4-BE49-F238E27FC236}">
                      <a16:creationId xmlns:a16="http://schemas.microsoft.com/office/drawing/2014/main" id="{5663B55E-6EE1-AB4D-0E19-53F57E1BB1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36639" y="16424086"/>
                  <a:ext cx="135132" cy="80087"/>
                </a:xfrm>
                <a:prstGeom prst="line">
                  <a:avLst/>
                </a:prstGeom>
                <a:ln w="12700" cap="rnd">
                  <a:solidFill>
                    <a:srgbClr val="3965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61" name="Straight Connector 1860">
              <a:extLst>
                <a:ext uri="{FF2B5EF4-FFF2-40B4-BE49-F238E27FC236}">
                  <a16:creationId xmlns:a16="http://schemas.microsoft.com/office/drawing/2014/main" id="{484C2F4D-88A7-824C-35B1-C938ECB108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5378" y="16200533"/>
              <a:ext cx="89928" cy="34037"/>
            </a:xfrm>
            <a:prstGeom prst="line">
              <a:avLst/>
            </a:prstGeom>
            <a:ln w="12700" cap="rnd">
              <a:solidFill>
                <a:srgbClr val="39658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2" name="Straight Connector 1861">
              <a:extLst>
                <a:ext uri="{FF2B5EF4-FFF2-40B4-BE49-F238E27FC236}">
                  <a16:creationId xmlns:a16="http://schemas.microsoft.com/office/drawing/2014/main" id="{DAAAC21E-71B4-B823-58AC-A2B027761FEC}"/>
                </a:ext>
              </a:extLst>
            </p:cNvPr>
            <p:cNvCxnSpPr>
              <a:cxnSpLocks/>
              <a:endCxn id="1881" idx="2"/>
            </p:cNvCxnSpPr>
            <p:nvPr/>
          </p:nvCxnSpPr>
          <p:spPr>
            <a:xfrm flipH="1" flipV="1">
              <a:off x="990691" y="16402971"/>
              <a:ext cx="101837" cy="28074"/>
            </a:xfrm>
            <a:prstGeom prst="line">
              <a:avLst/>
            </a:prstGeom>
            <a:ln w="12700" cap="rnd">
              <a:solidFill>
                <a:srgbClr val="39658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3" name="Straight Connector 1862">
              <a:extLst>
                <a:ext uri="{FF2B5EF4-FFF2-40B4-BE49-F238E27FC236}">
                  <a16:creationId xmlns:a16="http://schemas.microsoft.com/office/drawing/2014/main" id="{08DE77C4-D6BD-C576-4C15-6EEA7B18AC0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98010" y="16242330"/>
              <a:ext cx="66146" cy="78058"/>
            </a:xfrm>
            <a:prstGeom prst="line">
              <a:avLst/>
            </a:prstGeom>
            <a:ln w="12700" cap="rnd">
              <a:solidFill>
                <a:srgbClr val="39658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4" name="Straight Connector 1863">
              <a:extLst>
                <a:ext uri="{FF2B5EF4-FFF2-40B4-BE49-F238E27FC236}">
                  <a16:creationId xmlns:a16="http://schemas.microsoft.com/office/drawing/2014/main" id="{68507088-AA16-CC64-A584-861660F520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82604" y="16313514"/>
              <a:ext cx="81552" cy="89457"/>
            </a:xfrm>
            <a:prstGeom prst="line">
              <a:avLst/>
            </a:prstGeom>
            <a:ln w="12700" cap="rnd">
              <a:solidFill>
                <a:srgbClr val="39658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5" name="Straight Connector 1864">
              <a:extLst>
                <a:ext uri="{FF2B5EF4-FFF2-40B4-BE49-F238E27FC236}">
                  <a16:creationId xmlns:a16="http://schemas.microsoft.com/office/drawing/2014/main" id="{2BF95B5F-BE7C-84AB-E2A2-22460616067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60341" y="16257276"/>
              <a:ext cx="48205" cy="56886"/>
            </a:xfrm>
            <a:prstGeom prst="line">
              <a:avLst/>
            </a:prstGeom>
            <a:ln w="12700" cap="rnd">
              <a:solidFill>
                <a:srgbClr val="39658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6" name="Straight Connector 1865">
              <a:extLst>
                <a:ext uri="{FF2B5EF4-FFF2-40B4-BE49-F238E27FC236}">
                  <a16:creationId xmlns:a16="http://schemas.microsoft.com/office/drawing/2014/main" id="{C6DBDAFB-CC50-83F8-7D0B-66FF141B19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53408" y="16314502"/>
              <a:ext cx="171220" cy="0"/>
            </a:xfrm>
            <a:prstGeom prst="line">
              <a:avLst/>
            </a:prstGeom>
            <a:ln w="12700" cap="rnd">
              <a:solidFill>
                <a:srgbClr val="39658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67" name="Group 1866">
              <a:extLst>
                <a:ext uri="{FF2B5EF4-FFF2-40B4-BE49-F238E27FC236}">
                  <a16:creationId xmlns:a16="http://schemas.microsoft.com/office/drawing/2014/main" id="{CCE5530C-52AA-82B7-21EE-C6EE7AB25E23}"/>
                </a:ext>
              </a:extLst>
            </p:cNvPr>
            <p:cNvGrpSpPr/>
            <p:nvPr/>
          </p:nvGrpSpPr>
          <p:grpSpPr>
            <a:xfrm rot="12595974">
              <a:off x="1422136" y="16189605"/>
              <a:ext cx="421838" cy="294682"/>
              <a:chOff x="768469" y="16187808"/>
              <a:chExt cx="421838" cy="294682"/>
            </a:xfrm>
          </p:grpSpPr>
          <p:sp>
            <p:nvSpPr>
              <p:cNvPr id="1875" name="Hexagon 1874">
                <a:extLst>
                  <a:ext uri="{FF2B5EF4-FFF2-40B4-BE49-F238E27FC236}">
                    <a16:creationId xmlns:a16="http://schemas.microsoft.com/office/drawing/2014/main" id="{182C8AD0-9D26-0E3C-0DF5-02FFFA7618D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9788942" flipH="1">
                <a:off x="848476" y="16187808"/>
                <a:ext cx="341831" cy="294682"/>
              </a:xfrm>
              <a:prstGeom prst="hexagon">
                <a:avLst>
                  <a:gd name="adj" fmla="val 30637"/>
                  <a:gd name="vf" fmla="val 115470"/>
                </a:avLst>
              </a:prstGeom>
              <a:noFill/>
              <a:ln w="12700" cap="rnd">
                <a:solidFill>
                  <a:srgbClr val="396580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876" name="Group 1875">
                <a:extLst>
                  <a:ext uri="{FF2B5EF4-FFF2-40B4-BE49-F238E27FC236}">
                    <a16:creationId xmlns:a16="http://schemas.microsoft.com/office/drawing/2014/main" id="{F5DBD076-3802-4570-ED52-C954C5A9263F}"/>
                  </a:ext>
                </a:extLst>
              </p:cNvPr>
              <p:cNvGrpSpPr/>
              <p:nvPr/>
            </p:nvGrpSpPr>
            <p:grpSpPr>
              <a:xfrm>
                <a:off x="768469" y="16220642"/>
                <a:ext cx="362734" cy="240417"/>
                <a:chOff x="768469" y="16220642"/>
                <a:chExt cx="362734" cy="240417"/>
              </a:xfrm>
            </p:grpSpPr>
            <p:cxnSp>
              <p:nvCxnSpPr>
                <p:cNvPr id="1877" name="Straight Connector 1876">
                  <a:extLst>
                    <a:ext uri="{FF2B5EF4-FFF2-40B4-BE49-F238E27FC236}">
                      <a16:creationId xmlns:a16="http://schemas.microsoft.com/office/drawing/2014/main" id="{C2F7C740-9B0B-DD9D-7EDB-3B675FE5AA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8906915" flipH="1" flipV="1">
                  <a:off x="906776" y="16220642"/>
                  <a:ext cx="119251" cy="32213"/>
                </a:xfrm>
                <a:prstGeom prst="line">
                  <a:avLst/>
                </a:prstGeom>
                <a:ln w="12700" cap="rnd">
                  <a:solidFill>
                    <a:srgbClr val="3965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8" name="Straight Connector 1877">
                  <a:extLst>
                    <a:ext uri="{FF2B5EF4-FFF2-40B4-BE49-F238E27FC236}">
                      <a16:creationId xmlns:a16="http://schemas.microsoft.com/office/drawing/2014/main" id="{B08ACEC4-D9C7-E7C1-2EF0-6F730A0800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04778" y="16395006"/>
                  <a:ext cx="114613" cy="66053"/>
                </a:xfrm>
                <a:prstGeom prst="line">
                  <a:avLst/>
                </a:prstGeom>
                <a:ln w="12700" cap="rnd">
                  <a:solidFill>
                    <a:srgbClr val="3965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79" name="Straight Connector 1878">
                  <a:extLst>
                    <a:ext uri="{FF2B5EF4-FFF2-40B4-BE49-F238E27FC236}">
                      <a16:creationId xmlns:a16="http://schemas.microsoft.com/office/drawing/2014/main" id="{7038D009-119F-BBAF-6CCA-92C3FFF93A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31203" y="16270023"/>
                  <a:ext cx="0" cy="124983"/>
                </a:xfrm>
                <a:prstGeom prst="line">
                  <a:avLst/>
                </a:prstGeom>
                <a:ln w="12700" cap="rnd">
                  <a:solidFill>
                    <a:srgbClr val="3965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80" name="Straight Connector 1879">
                  <a:extLst>
                    <a:ext uri="{FF2B5EF4-FFF2-40B4-BE49-F238E27FC236}">
                      <a16:creationId xmlns:a16="http://schemas.microsoft.com/office/drawing/2014/main" id="{2AE3971D-5BC2-45D8-D859-E8A0BF145A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9004026">
                  <a:off x="768469" y="16451700"/>
                  <a:ext cx="110684" cy="0"/>
                </a:xfrm>
                <a:prstGeom prst="line">
                  <a:avLst/>
                </a:prstGeom>
                <a:ln w="12700" cap="rnd">
                  <a:solidFill>
                    <a:srgbClr val="396580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868" name="Straight Connector 1867">
              <a:extLst>
                <a:ext uri="{FF2B5EF4-FFF2-40B4-BE49-F238E27FC236}">
                  <a16:creationId xmlns:a16="http://schemas.microsoft.com/office/drawing/2014/main" id="{DBDECB7C-C5EC-EE1D-7778-B0746427AC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76670" y="16179327"/>
              <a:ext cx="42533" cy="73086"/>
            </a:xfrm>
            <a:prstGeom prst="line">
              <a:avLst/>
            </a:prstGeom>
            <a:ln w="12700" cap="rnd">
              <a:solidFill>
                <a:srgbClr val="39658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9" name="Straight Connector 1868">
              <a:extLst>
                <a:ext uri="{FF2B5EF4-FFF2-40B4-BE49-F238E27FC236}">
                  <a16:creationId xmlns:a16="http://schemas.microsoft.com/office/drawing/2014/main" id="{5CD2F52C-5818-30A8-B41A-5635637E58E8}"/>
                </a:ext>
              </a:extLst>
            </p:cNvPr>
            <p:cNvCxnSpPr>
              <a:cxnSpLocks/>
            </p:cNvCxnSpPr>
            <p:nvPr/>
          </p:nvCxnSpPr>
          <p:spPr>
            <a:xfrm>
              <a:off x="1974341" y="16380737"/>
              <a:ext cx="52723" cy="83929"/>
            </a:xfrm>
            <a:prstGeom prst="line">
              <a:avLst/>
            </a:prstGeom>
            <a:ln w="12700" cap="rnd">
              <a:solidFill>
                <a:srgbClr val="39658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0" name="TextBox 1869">
              <a:extLst>
                <a:ext uri="{FF2B5EF4-FFF2-40B4-BE49-F238E27FC236}">
                  <a16:creationId xmlns:a16="http://schemas.microsoft.com/office/drawing/2014/main" id="{CA94E4CE-84C1-C202-51BC-64BD4B2B8E41}"/>
                </a:ext>
              </a:extLst>
            </p:cNvPr>
            <p:cNvSpPr txBox="1"/>
            <p:nvPr/>
          </p:nvSpPr>
          <p:spPr>
            <a:xfrm>
              <a:off x="1897893" y="16267370"/>
              <a:ext cx="91906" cy="12668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00" dirty="0">
                  <a:solidFill>
                    <a:srgbClr val="3965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sp>
          <p:nvSpPr>
            <p:cNvPr id="1871" name="TextBox 1870">
              <a:extLst>
                <a:ext uri="{FF2B5EF4-FFF2-40B4-BE49-F238E27FC236}">
                  <a16:creationId xmlns:a16="http://schemas.microsoft.com/office/drawing/2014/main" id="{96EBE482-649F-5DF1-8BC2-DFAB45D62D9B}"/>
                </a:ext>
              </a:extLst>
            </p:cNvPr>
            <p:cNvSpPr txBox="1"/>
            <p:nvPr/>
          </p:nvSpPr>
          <p:spPr>
            <a:xfrm>
              <a:off x="1107973" y="16126361"/>
              <a:ext cx="91906" cy="12668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3965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</a:p>
          </p:txBody>
        </p:sp>
        <p:cxnSp>
          <p:nvCxnSpPr>
            <p:cNvPr id="1872" name="Straight Connector 1871">
              <a:extLst>
                <a:ext uri="{FF2B5EF4-FFF2-40B4-BE49-F238E27FC236}">
                  <a16:creationId xmlns:a16="http://schemas.microsoft.com/office/drawing/2014/main" id="{272E1CBC-0E9C-A306-A89E-E23DC8A18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718" y="16017505"/>
              <a:ext cx="30160" cy="91929"/>
            </a:xfrm>
            <a:prstGeom prst="line">
              <a:avLst/>
            </a:prstGeom>
            <a:ln w="12700" cap="rnd">
              <a:solidFill>
                <a:srgbClr val="396580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3" name="TextBox 1872">
              <a:extLst>
                <a:ext uri="{FF2B5EF4-FFF2-40B4-BE49-F238E27FC236}">
                  <a16:creationId xmlns:a16="http://schemas.microsoft.com/office/drawing/2014/main" id="{BAF94FCE-B5BC-6C31-FDD1-A07A971CB941}"/>
                </a:ext>
              </a:extLst>
            </p:cNvPr>
            <p:cNvSpPr txBox="1"/>
            <p:nvPr/>
          </p:nvSpPr>
          <p:spPr>
            <a:xfrm>
              <a:off x="1117624" y="16425719"/>
              <a:ext cx="91906" cy="12668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lnSpc>
                  <a:spcPts val="800"/>
                </a:lnSpc>
              </a:pPr>
              <a:r>
                <a:rPr lang="en-US" sz="700" dirty="0">
                  <a:solidFill>
                    <a:srgbClr val="3965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</a:p>
          </p:txBody>
        </p:sp>
        <p:sp>
          <p:nvSpPr>
            <p:cNvPr id="1874" name="TextBox 1873">
              <a:extLst>
                <a:ext uri="{FF2B5EF4-FFF2-40B4-BE49-F238E27FC236}">
                  <a16:creationId xmlns:a16="http://schemas.microsoft.com/office/drawing/2014/main" id="{0AED7552-401E-2C2D-D10A-5E55297B58B0}"/>
                </a:ext>
              </a:extLst>
            </p:cNvPr>
            <p:cNvSpPr txBox="1"/>
            <p:nvPr/>
          </p:nvSpPr>
          <p:spPr>
            <a:xfrm>
              <a:off x="1302097" y="16014401"/>
              <a:ext cx="192291" cy="1266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>
                <a:lnSpc>
                  <a:spcPts val="800"/>
                </a:lnSpc>
              </a:pPr>
              <a:r>
                <a:rPr lang="en-US" sz="700" dirty="0">
                  <a:solidFill>
                    <a:srgbClr val="3965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</a:t>
              </a:r>
              <a:r>
                <a:rPr lang="en-US" sz="800" baseline="30000" dirty="0">
                  <a:solidFill>
                    <a:srgbClr val="39658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700" baseline="30000" dirty="0">
                <a:solidFill>
                  <a:srgbClr val="39658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890" name="Group 1889">
            <a:extLst>
              <a:ext uri="{FF2B5EF4-FFF2-40B4-BE49-F238E27FC236}">
                <a16:creationId xmlns:a16="http://schemas.microsoft.com/office/drawing/2014/main" id="{488030CA-DEC7-AFD5-81E5-993BE1BAB90C}"/>
              </a:ext>
            </a:extLst>
          </p:cNvPr>
          <p:cNvGrpSpPr/>
          <p:nvPr/>
        </p:nvGrpSpPr>
        <p:grpSpPr>
          <a:xfrm>
            <a:off x="539708" y="1264590"/>
            <a:ext cx="2275019" cy="432358"/>
            <a:chOff x="-3158008" y="1736003"/>
            <a:chExt cx="2501750" cy="475447"/>
          </a:xfrm>
        </p:grpSpPr>
        <p:grpSp>
          <p:nvGrpSpPr>
            <p:cNvPr id="1891" name="Group 1890">
              <a:extLst>
                <a:ext uri="{FF2B5EF4-FFF2-40B4-BE49-F238E27FC236}">
                  <a16:creationId xmlns:a16="http://schemas.microsoft.com/office/drawing/2014/main" id="{17CDDF96-DD78-6945-B1A2-7E47B3671740}"/>
                </a:ext>
              </a:extLst>
            </p:cNvPr>
            <p:cNvGrpSpPr/>
            <p:nvPr/>
          </p:nvGrpSpPr>
          <p:grpSpPr>
            <a:xfrm>
              <a:off x="-2497911" y="1737241"/>
              <a:ext cx="517119" cy="457914"/>
              <a:chOff x="5821386" y="2141001"/>
              <a:chExt cx="1235628" cy="1094154"/>
            </a:xfrm>
          </p:grpSpPr>
          <p:sp>
            <p:nvSpPr>
              <p:cNvPr id="1934" name="Arc 1933">
                <a:extLst>
                  <a:ext uri="{FF2B5EF4-FFF2-40B4-BE49-F238E27FC236}">
                    <a16:creationId xmlns:a16="http://schemas.microsoft.com/office/drawing/2014/main" id="{82F3B9D3-9DC0-A22C-1935-DB04A459FC31}"/>
                  </a:ext>
                </a:extLst>
              </p:cNvPr>
              <p:cNvSpPr/>
              <p:nvPr/>
            </p:nvSpPr>
            <p:spPr>
              <a:xfrm flipV="1">
                <a:off x="6747502" y="2405311"/>
                <a:ext cx="301596" cy="829844"/>
              </a:xfrm>
              <a:prstGeom prst="arc">
                <a:avLst>
                  <a:gd name="adj1" fmla="val 12839065"/>
                  <a:gd name="adj2" fmla="val 17909556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935" name="Straight Connector 1934">
                <a:extLst>
                  <a:ext uri="{FF2B5EF4-FFF2-40B4-BE49-F238E27FC236}">
                    <a16:creationId xmlns:a16="http://schemas.microsoft.com/office/drawing/2014/main" id="{931499F7-BB68-D824-73F6-E61F50D69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46913" y="2343174"/>
                <a:ext cx="0" cy="595835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6" name="Straight Connector 1935">
                <a:extLst>
                  <a:ext uri="{FF2B5EF4-FFF2-40B4-BE49-F238E27FC236}">
                    <a16:creationId xmlns:a16="http://schemas.microsoft.com/office/drawing/2014/main" id="{2811CC4B-A6DD-AF09-2F78-1D99994C94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754202" y="2294412"/>
                <a:ext cx="0" cy="60213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7" name="Parallelogram 1936">
                <a:extLst>
                  <a:ext uri="{FF2B5EF4-FFF2-40B4-BE49-F238E27FC236}">
                    <a16:creationId xmlns:a16="http://schemas.microsoft.com/office/drawing/2014/main" id="{FDD2E1CC-354F-EC9E-CE23-B112532D710F}"/>
                  </a:ext>
                </a:extLst>
              </p:cNvPr>
              <p:cNvSpPr/>
              <p:nvPr/>
            </p:nvSpPr>
            <p:spPr>
              <a:xfrm flipH="1">
                <a:off x="5948718" y="2360865"/>
                <a:ext cx="1069568" cy="202134"/>
              </a:xfrm>
              <a:prstGeom prst="parallelogram">
                <a:avLst>
                  <a:gd name="adj" fmla="val 132727"/>
                </a:avLst>
              </a:prstGeom>
              <a:solidFill>
                <a:srgbClr val="44A6BD">
                  <a:alpha val="35000"/>
                </a:srgbClr>
              </a:solidFill>
              <a:ln w="19050" cap="rnd">
                <a:solidFill>
                  <a:srgbClr val="44A6BD">
                    <a:alpha val="70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938" name="Parallelogram 1937">
                <a:extLst>
                  <a:ext uri="{FF2B5EF4-FFF2-40B4-BE49-F238E27FC236}">
                    <a16:creationId xmlns:a16="http://schemas.microsoft.com/office/drawing/2014/main" id="{C65D4758-D117-CDF1-D9B6-10E305E49478}"/>
                  </a:ext>
                </a:extLst>
              </p:cNvPr>
              <p:cNvSpPr/>
              <p:nvPr/>
            </p:nvSpPr>
            <p:spPr>
              <a:xfrm flipH="1">
                <a:off x="5949033" y="2607991"/>
                <a:ext cx="1069568" cy="202134"/>
              </a:xfrm>
              <a:prstGeom prst="parallelogram">
                <a:avLst>
                  <a:gd name="adj" fmla="val 132727"/>
                </a:avLst>
              </a:prstGeom>
              <a:solidFill>
                <a:srgbClr val="44A6BD">
                  <a:alpha val="35000"/>
                </a:srgbClr>
              </a:solidFill>
              <a:ln w="19050" cap="rnd">
                <a:solidFill>
                  <a:srgbClr val="44A6BD">
                    <a:alpha val="70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39" name="Parallelogram 1938">
                <a:extLst>
                  <a:ext uri="{FF2B5EF4-FFF2-40B4-BE49-F238E27FC236}">
                    <a16:creationId xmlns:a16="http://schemas.microsoft.com/office/drawing/2014/main" id="{320BB2BE-987F-78E8-BD8F-CE78DE4B31C6}"/>
                  </a:ext>
                </a:extLst>
              </p:cNvPr>
              <p:cNvSpPr/>
              <p:nvPr/>
            </p:nvSpPr>
            <p:spPr>
              <a:xfrm flipH="1">
                <a:off x="5960780" y="2856164"/>
                <a:ext cx="1069568" cy="202134"/>
              </a:xfrm>
              <a:prstGeom prst="parallelogram">
                <a:avLst>
                  <a:gd name="adj" fmla="val 132727"/>
                </a:avLst>
              </a:prstGeom>
              <a:solidFill>
                <a:srgbClr val="44A6BD">
                  <a:alpha val="35000"/>
                </a:srgbClr>
              </a:solidFill>
              <a:ln w="19050" cap="rnd">
                <a:solidFill>
                  <a:srgbClr val="44A6BD">
                    <a:alpha val="70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940" name="Straight Connector 1939">
                <a:extLst>
                  <a:ext uri="{FF2B5EF4-FFF2-40B4-BE49-F238E27FC236}">
                    <a16:creationId xmlns:a16="http://schemas.microsoft.com/office/drawing/2014/main" id="{1366E04B-67C8-A00E-253A-7005500520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208696" y="2448220"/>
                <a:ext cx="1546" cy="602137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1" name="Straight Connector 1940">
                <a:extLst>
                  <a:ext uri="{FF2B5EF4-FFF2-40B4-BE49-F238E27FC236}">
                    <a16:creationId xmlns:a16="http://schemas.microsoft.com/office/drawing/2014/main" id="{3E333351-A92F-7D38-63C5-3640F95483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26833" y="2470120"/>
                <a:ext cx="0" cy="609906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42" name="Arc 1941">
                <a:extLst>
                  <a:ext uri="{FF2B5EF4-FFF2-40B4-BE49-F238E27FC236}">
                    <a16:creationId xmlns:a16="http://schemas.microsoft.com/office/drawing/2014/main" id="{0EE91D04-DC3C-53A8-4247-82062B52D8A5}"/>
                  </a:ext>
                </a:extLst>
              </p:cNvPr>
              <p:cNvSpPr/>
              <p:nvPr/>
            </p:nvSpPr>
            <p:spPr>
              <a:xfrm>
                <a:off x="5821386" y="2141001"/>
                <a:ext cx="1235628" cy="968140"/>
              </a:xfrm>
              <a:prstGeom prst="arc">
                <a:avLst>
                  <a:gd name="adj1" fmla="val 12750703"/>
                  <a:gd name="adj2" fmla="val 20694270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43" name="Arc 1942">
                <a:extLst>
                  <a:ext uri="{FF2B5EF4-FFF2-40B4-BE49-F238E27FC236}">
                    <a16:creationId xmlns:a16="http://schemas.microsoft.com/office/drawing/2014/main" id="{0448CB31-4C8B-F4EB-48C1-AEC72945333B}"/>
                  </a:ext>
                </a:extLst>
              </p:cNvPr>
              <p:cNvSpPr/>
              <p:nvPr/>
            </p:nvSpPr>
            <p:spPr>
              <a:xfrm rot="10800000">
                <a:off x="5946913" y="2728867"/>
                <a:ext cx="270696" cy="461194"/>
              </a:xfrm>
              <a:prstGeom prst="arc">
                <a:avLst>
                  <a:gd name="adj1" fmla="val 12623120"/>
                  <a:gd name="adj2" fmla="val 116109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</p:grpSp>
        <p:grpSp>
          <p:nvGrpSpPr>
            <p:cNvPr id="1892" name="Group 1891">
              <a:extLst>
                <a:ext uri="{FF2B5EF4-FFF2-40B4-BE49-F238E27FC236}">
                  <a16:creationId xmlns:a16="http://schemas.microsoft.com/office/drawing/2014/main" id="{E6A1A821-A045-BCF2-4EC2-2F652E487189}"/>
                </a:ext>
              </a:extLst>
            </p:cNvPr>
            <p:cNvGrpSpPr/>
            <p:nvPr/>
          </p:nvGrpSpPr>
          <p:grpSpPr>
            <a:xfrm>
              <a:off x="-1791776" y="1744692"/>
              <a:ext cx="490048" cy="443012"/>
              <a:chOff x="2228390" y="12740336"/>
              <a:chExt cx="490048" cy="443012"/>
            </a:xfrm>
          </p:grpSpPr>
          <p:sp>
            <p:nvSpPr>
              <p:cNvPr id="1924" name="Arc 1923">
                <a:extLst>
                  <a:ext uri="{FF2B5EF4-FFF2-40B4-BE49-F238E27FC236}">
                    <a16:creationId xmlns:a16="http://schemas.microsoft.com/office/drawing/2014/main" id="{ECF9A828-8A8C-D950-0728-0EF0D4681031}"/>
                  </a:ext>
                </a:extLst>
              </p:cNvPr>
              <p:cNvSpPr/>
              <p:nvPr/>
            </p:nvSpPr>
            <p:spPr>
              <a:xfrm flipV="1">
                <a:off x="2586966" y="12850952"/>
                <a:ext cx="131472" cy="332396"/>
              </a:xfrm>
              <a:prstGeom prst="arc">
                <a:avLst>
                  <a:gd name="adj1" fmla="val 12398769"/>
                  <a:gd name="adj2" fmla="val 17732775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25" name="Arc 1924">
                <a:extLst>
                  <a:ext uri="{FF2B5EF4-FFF2-40B4-BE49-F238E27FC236}">
                    <a16:creationId xmlns:a16="http://schemas.microsoft.com/office/drawing/2014/main" id="{106BD7C1-DE01-FF3E-F170-4B938C9DD723}"/>
                  </a:ext>
                </a:extLst>
              </p:cNvPr>
              <p:cNvSpPr/>
              <p:nvPr/>
            </p:nvSpPr>
            <p:spPr>
              <a:xfrm>
                <a:off x="2228390" y="12740336"/>
                <a:ext cx="394206" cy="345365"/>
              </a:xfrm>
              <a:prstGeom prst="arc">
                <a:avLst>
                  <a:gd name="adj1" fmla="val 12677148"/>
                  <a:gd name="adj2" fmla="val 19915646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26" name="Arc 1925">
                <a:extLst>
                  <a:ext uri="{FF2B5EF4-FFF2-40B4-BE49-F238E27FC236}">
                    <a16:creationId xmlns:a16="http://schemas.microsoft.com/office/drawing/2014/main" id="{780ADD0E-453D-3657-7A12-110A5A919D52}"/>
                  </a:ext>
                </a:extLst>
              </p:cNvPr>
              <p:cNvSpPr/>
              <p:nvPr/>
            </p:nvSpPr>
            <p:spPr>
              <a:xfrm rot="10800000">
                <a:off x="2251775" y="13005415"/>
                <a:ext cx="113288" cy="167808"/>
              </a:xfrm>
              <a:prstGeom prst="arc">
                <a:avLst>
                  <a:gd name="adj1" fmla="val 12623120"/>
                  <a:gd name="adj2" fmla="val 448479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927" name="Straight Connector 1926">
                <a:extLst>
                  <a:ext uri="{FF2B5EF4-FFF2-40B4-BE49-F238E27FC236}">
                    <a16:creationId xmlns:a16="http://schemas.microsoft.com/office/drawing/2014/main" id="{9DB4E750-B6D9-8590-EEF3-36332F5270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52530" y="12829207"/>
                <a:ext cx="0" cy="252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8" name="Straight Connector 1927">
                <a:extLst>
                  <a:ext uri="{FF2B5EF4-FFF2-40B4-BE49-F238E27FC236}">
                    <a16:creationId xmlns:a16="http://schemas.microsoft.com/office/drawing/2014/main" id="{6E49992B-5543-1171-F1A1-9AF6899FB5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89427" y="12841004"/>
                <a:ext cx="0" cy="216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9" name="Parallelogram 1928">
                <a:extLst>
                  <a:ext uri="{FF2B5EF4-FFF2-40B4-BE49-F238E27FC236}">
                    <a16:creationId xmlns:a16="http://schemas.microsoft.com/office/drawing/2014/main" id="{546B5A3A-2788-92F6-5B34-27FCAAC8279F}"/>
                  </a:ext>
                </a:extLst>
              </p:cNvPr>
              <p:cNvSpPr/>
              <p:nvPr/>
            </p:nvSpPr>
            <p:spPr>
              <a:xfrm flipH="1">
                <a:off x="2252530" y="12832352"/>
                <a:ext cx="447624" cy="84595"/>
              </a:xfrm>
              <a:prstGeom prst="parallelogram">
                <a:avLst>
                  <a:gd name="adj" fmla="val 132727"/>
                </a:avLst>
              </a:prstGeom>
              <a:solidFill>
                <a:srgbClr val="44A6BD">
                  <a:alpha val="35000"/>
                </a:srgbClr>
              </a:solidFill>
              <a:ln w="19050" cap="rnd">
                <a:solidFill>
                  <a:srgbClr val="44A6BD">
                    <a:alpha val="70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30" name="Parallelogram 1929">
                <a:extLst>
                  <a:ext uri="{FF2B5EF4-FFF2-40B4-BE49-F238E27FC236}">
                    <a16:creationId xmlns:a16="http://schemas.microsoft.com/office/drawing/2014/main" id="{1F343254-5923-CD72-3CE4-FCC7A76E35DA}"/>
                  </a:ext>
                </a:extLst>
              </p:cNvPr>
              <p:cNvSpPr/>
              <p:nvPr/>
            </p:nvSpPr>
            <p:spPr>
              <a:xfrm flipH="1">
                <a:off x="2252662" y="12935777"/>
                <a:ext cx="447624" cy="84595"/>
              </a:xfrm>
              <a:prstGeom prst="parallelogram">
                <a:avLst>
                  <a:gd name="adj" fmla="val 132727"/>
                </a:avLst>
              </a:prstGeom>
              <a:solidFill>
                <a:srgbClr val="44A6BD">
                  <a:alpha val="35000"/>
                </a:srgbClr>
              </a:solidFill>
              <a:ln w="19050" cap="rnd">
                <a:solidFill>
                  <a:srgbClr val="44A6BD">
                    <a:alpha val="70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31" name="Parallelogram 1930">
                <a:extLst>
                  <a:ext uri="{FF2B5EF4-FFF2-40B4-BE49-F238E27FC236}">
                    <a16:creationId xmlns:a16="http://schemas.microsoft.com/office/drawing/2014/main" id="{5D2F643A-708A-6C3B-8EC4-016DE0F24F82}"/>
                  </a:ext>
                </a:extLst>
              </p:cNvPr>
              <p:cNvSpPr/>
              <p:nvPr/>
            </p:nvSpPr>
            <p:spPr>
              <a:xfrm flipH="1">
                <a:off x="2257578" y="13039640"/>
                <a:ext cx="447624" cy="84595"/>
              </a:xfrm>
              <a:prstGeom prst="parallelogram">
                <a:avLst>
                  <a:gd name="adj" fmla="val 132727"/>
                </a:avLst>
              </a:prstGeom>
              <a:solidFill>
                <a:srgbClr val="44A6BD">
                  <a:alpha val="35000"/>
                </a:srgbClr>
              </a:solidFill>
              <a:ln w="19050" cap="rnd">
                <a:solidFill>
                  <a:srgbClr val="44A6BD">
                    <a:alpha val="70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cxnSp>
            <p:nvCxnSpPr>
              <p:cNvPr id="1932" name="Straight Connector 1931">
                <a:extLst>
                  <a:ext uri="{FF2B5EF4-FFF2-40B4-BE49-F238E27FC236}">
                    <a16:creationId xmlns:a16="http://schemas.microsoft.com/office/drawing/2014/main" id="{37FFC669-2751-F863-CD80-DCEDEB127A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61087" y="12875522"/>
                <a:ext cx="246" cy="252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3" name="Straight Connector 1932">
                <a:extLst>
                  <a:ext uri="{FF2B5EF4-FFF2-40B4-BE49-F238E27FC236}">
                    <a16:creationId xmlns:a16="http://schemas.microsoft.com/office/drawing/2014/main" id="{0CE76310-5429-D3C4-48F4-799E5B2D59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03800" y="12875522"/>
                <a:ext cx="0" cy="252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3" name="Group 1892">
              <a:extLst>
                <a:ext uri="{FF2B5EF4-FFF2-40B4-BE49-F238E27FC236}">
                  <a16:creationId xmlns:a16="http://schemas.microsoft.com/office/drawing/2014/main" id="{CD507669-F73B-098E-5B44-54A4E202C43C}"/>
                </a:ext>
              </a:extLst>
            </p:cNvPr>
            <p:cNvGrpSpPr/>
            <p:nvPr/>
          </p:nvGrpSpPr>
          <p:grpSpPr>
            <a:xfrm>
              <a:off x="-1112712" y="1736003"/>
              <a:ext cx="456454" cy="475447"/>
              <a:chOff x="3119796" y="12739518"/>
              <a:chExt cx="456454" cy="475447"/>
            </a:xfrm>
          </p:grpSpPr>
          <p:sp>
            <p:nvSpPr>
              <p:cNvPr id="1912" name="Arc 1911">
                <a:extLst>
                  <a:ext uri="{FF2B5EF4-FFF2-40B4-BE49-F238E27FC236}">
                    <a16:creationId xmlns:a16="http://schemas.microsoft.com/office/drawing/2014/main" id="{B8C01E87-45AD-36F9-9313-CDF0CB1B6EF2}"/>
                  </a:ext>
                </a:extLst>
              </p:cNvPr>
              <p:cNvSpPr/>
              <p:nvPr/>
            </p:nvSpPr>
            <p:spPr>
              <a:xfrm>
                <a:off x="3451457" y="12740336"/>
                <a:ext cx="118851" cy="292628"/>
              </a:xfrm>
              <a:prstGeom prst="arc">
                <a:avLst>
                  <a:gd name="adj1" fmla="val 14224324"/>
                  <a:gd name="adj2" fmla="val 116109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13" name="Arc 1912">
                <a:extLst>
                  <a:ext uri="{FF2B5EF4-FFF2-40B4-BE49-F238E27FC236}">
                    <a16:creationId xmlns:a16="http://schemas.microsoft.com/office/drawing/2014/main" id="{0D37C742-5CC3-6E68-3904-E26BB746DDB8}"/>
                  </a:ext>
                </a:extLst>
              </p:cNvPr>
              <p:cNvSpPr/>
              <p:nvPr/>
            </p:nvSpPr>
            <p:spPr>
              <a:xfrm rot="10800000">
                <a:off x="3124089" y="12976315"/>
                <a:ext cx="334533" cy="148350"/>
              </a:xfrm>
              <a:prstGeom prst="arc">
                <a:avLst>
                  <a:gd name="adj1" fmla="val 10821808"/>
                  <a:gd name="adj2" fmla="val 116109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1914" name="Straight Connector 1913">
                <a:extLst>
                  <a:ext uri="{FF2B5EF4-FFF2-40B4-BE49-F238E27FC236}">
                    <a16:creationId xmlns:a16="http://schemas.microsoft.com/office/drawing/2014/main" id="{4682ABBC-C27F-828D-DC1D-0E610B0FB42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23578" y="12804816"/>
                <a:ext cx="208" cy="252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5" name="Straight Connector 1914">
                <a:extLst>
                  <a:ext uri="{FF2B5EF4-FFF2-40B4-BE49-F238E27FC236}">
                    <a16:creationId xmlns:a16="http://schemas.microsoft.com/office/drawing/2014/main" id="{21DCF739-434E-982F-6D74-1EEF089BC84B}"/>
                  </a:ext>
                </a:extLst>
              </p:cNvPr>
              <p:cNvCxnSpPr>
                <a:cxnSpLocks/>
                <a:stCxn id="1912" idx="0"/>
              </p:cNvCxnSpPr>
              <p:nvPr/>
            </p:nvCxnSpPr>
            <p:spPr>
              <a:xfrm flipH="1">
                <a:off x="3460475" y="12808913"/>
                <a:ext cx="63" cy="252000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16" name="Parallelogram 1915">
                <a:extLst>
                  <a:ext uri="{FF2B5EF4-FFF2-40B4-BE49-F238E27FC236}">
                    <a16:creationId xmlns:a16="http://schemas.microsoft.com/office/drawing/2014/main" id="{2131B2A9-FB7A-B6CC-B657-83B050E495A4}"/>
                  </a:ext>
                </a:extLst>
              </p:cNvPr>
              <p:cNvSpPr/>
              <p:nvPr/>
            </p:nvSpPr>
            <p:spPr>
              <a:xfrm flipH="1">
                <a:off x="3128626" y="13025338"/>
                <a:ext cx="447624" cy="84595"/>
              </a:xfrm>
              <a:prstGeom prst="parallelogram">
                <a:avLst>
                  <a:gd name="adj" fmla="val 132727"/>
                </a:avLst>
              </a:prstGeom>
              <a:solidFill>
                <a:srgbClr val="44A6BD">
                  <a:alpha val="35000"/>
                </a:srgbClr>
              </a:solidFill>
              <a:ln w="19050" cap="rnd">
                <a:solidFill>
                  <a:srgbClr val="44A6BD">
                    <a:alpha val="70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917" name="Parallelogram 1916">
                <a:extLst>
                  <a:ext uri="{FF2B5EF4-FFF2-40B4-BE49-F238E27FC236}">
                    <a16:creationId xmlns:a16="http://schemas.microsoft.com/office/drawing/2014/main" id="{CD826BB5-C8E6-F5CD-89EF-AB791CBC1AAD}"/>
                  </a:ext>
                </a:extLst>
              </p:cNvPr>
              <p:cNvSpPr/>
              <p:nvPr/>
            </p:nvSpPr>
            <p:spPr>
              <a:xfrm flipH="1">
                <a:off x="3123710" y="12921476"/>
                <a:ext cx="447624" cy="84595"/>
              </a:xfrm>
              <a:prstGeom prst="parallelogram">
                <a:avLst>
                  <a:gd name="adj" fmla="val 132727"/>
                </a:avLst>
              </a:prstGeom>
              <a:solidFill>
                <a:srgbClr val="44A6BD">
                  <a:alpha val="35000"/>
                </a:srgbClr>
              </a:solidFill>
              <a:ln w="19050" cap="rnd">
                <a:solidFill>
                  <a:srgbClr val="44A6BD">
                    <a:alpha val="70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 dirty="0"/>
              </a:p>
            </p:txBody>
          </p:sp>
          <p:sp>
            <p:nvSpPr>
              <p:cNvPr id="1918" name="Parallelogram 1917">
                <a:extLst>
                  <a:ext uri="{FF2B5EF4-FFF2-40B4-BE49-F238E27FC236}">
                    <a16:creationId xmlns:a16="http://schemas.microsoft.com/office/drawing/2014/main" id="{4E86FEAC-BE32-FBF3-B4F4-BA7B092718E2}"/>
                  </a:ext>
                </a:extLst>
              </p:cNvPr>
              <p:cNvSpPr/>
              <p:nvPr/>
            </p:nvSpPr>
            <p:spPr>
              <a:xfrm flipH="1">
                <a:off x="3123578" y="12818052"/>
                <a:ext cx="447624" cy="84595"/>
              </a:xfrm>
              <a:prstGeom prst="parallelogram">
                <a:avLst>
                  <a:gd name="adj" fmla="val 132727"/>
                </a:avLst>
              </a:prstGeom>
              <a:solidFill>
                <a:srgbClr val="44A6BD">
                  <a:alpha val="35000"/>
                </a:srgbClr>
              </a:solidFill>
              <a:ln w="19050" cap="rnd">
                <a:solidFill>
                  <a:srgbClr val="44A6BD">
                    <a:alpha val="70000"/>
                  </a:srgb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sp>
            <p:nvSpPr>
              <p:cNvPr id="1919" name="Arc 1918">
                <a:extLst>
                  <a:ext uri="{FF2B5EF4-FFF2-40B4-BE49-F238E27FC236}">
                    <a16:creationId xmlns:a16="http://schemas.microsoft.com/office/drawing/2014/main" id="{3D4FA5E9-6303-16BE-BA36-058CF66AF685}"/>
                  </a:ext>
                </a:extLst>
              </p:cNvPr>
              <p:cNvSpPr/>
              <p:nvPr/>
            </p:nvSpPr>
            <p:spPr>
              <a:xfrm flipV="1">
                <a:off x="3171038" y="12848431"/>
                <a:ext cx="70521" cy="366534"/>
              </a:xfrm>
              <a:prstGeom prst="arc">
                <a:avLst>
                  <a:gd name="adj1" fmla="val 15332793"/>
                  <a:gd name="adj2" fmla="val 17078064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1920" name="Straight Connector 1919">
                <a:extLst>
                  <a:ext uri="{FF2B5EF4-FFF2-40B4-BE49-F238E27FC236}">
                    <a16:creationId xmlns:a16="http://schemas.microsoft.com/office/drawing/2014/main" id="{F66228CD-E125-C0CF-5A31-6FBCFAE7FDB9}"/>
                  </a:ext>
                </a:extLst>
              </p:cNvPr>
              <p:cNvCxnSpPr>
                <a:cxnSpLocks/>
                <a:stCxn id="1921" idx="2"/>
              </p:cNvCxnSpPr>
              <p:nvPr/>
            </p:nvCxnSpPr>
            <p:spPr>
              <a:xfrm>
                <a:off x="3174756" y="12797930"/>
                <a:ext cx="3827" cy="347887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21" name="Arc 1920">
                <a:extLst>
                  <a:ext uri="{FF2B5EF4-FFF2-40B4-BE49-F238E27FC236}">
                    <a16:creationId xmlns:a16="http://schemas.microsoft.com/office/drawing/2014/main" id="{58E139BF-057F-40DF-253D-ADAA3E200F21}"/>
                  </a:ext>
                </a:extLst>
              </p:cNvPr>
              <p:cNvSpPr/>
              <p:nvPr/>
            </p:nvSpPr>
            <p:spPr>
              <a:xfrm>
                <a:off x="3119796" y="12739518"/>
                <a:ext cx="61357" cy="300480"/>
              </a:xfrm>
              <a:prstGeom prst="arc">
                <a:avLst>
                  <a:gd name="adj1" fmla="val 15189345"/>
                  <a:gd name="adj2" fmla="val 17088662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cxnSp>
            <p:nvCxnSpPr>
              <p:cNvPr id="1922" name="Straight Connector 1921">
                <a:extLst>
                  <a:ext uri="{FF2B5EF4-FFF2-40B4-BE49-F238E27FC236}">
                    <a16:creationId xmlns:a16="http://schemas.microsoft.com/office/drawing/2014/main" id="{8D22A774-F751-4B84-E1DB-9C0290B2F7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32381" y="12842863"/>
                <a:ext cx="0" cy="302954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3" name="Straight Connector 1922">
                <a:extLst>
                  <a:ext uri="{FF2B5EF4-FFF2-40B4-BE49-F238E27FC236}">
                    <a16:creationId xmlns:a16="http://schemas.microsoft.com/office/drawing/2014/main" id="{7DAE3EC4-0D0A-2290-96B7-551F9A848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71604" y="12859373"/>
                <a:ext cx="0" cy="290458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94" name="Group 1893">
              <a:extLst>
                <a:ext uri="{FF2B5EF4-FFF2-40B4-BE49-F238E27FC236}">
                  <a16:creationId xmlns:a16="http://schemas.microsoft.com/office/drawing/2014/main" id="{510C56C4-48AD-9FA9-CA67-0CD917BEC711}"/>
                </a:ext>
              </a:extLst>
            </p:cNvPr>
            <p:cNvGrpSpPr/>
            <p:nvPr/>
          </p:nvGrpSpPr>
          <p:grpSpPr>
            <a:xfrm>
              <a:off x="-3158008" y="1736602"/>
              <a:ext cx="471081" cy="459192"/>
              <a:chOff x="741302" y="12747645"/>
              <a:chExt cx="471081" cy="459192"/>
            </a:xfrm>
          </p:grpSpPr>
          <p:sp>
            <p:nvSpPr>
              <p:cNvPr id="1895" name="Arc 1894">
                <a:extLst>
                  <a:ext uri="{FF2B5EF4-FFF2-40B4-BE49-F238E27FC236}">
                    <a16:creationId xmlns:a16="http://schemas.microsoft.com/office/drawing/2014/main" id="{3579FDD1-F80E-F3B4-3AEA-254DD1DDAD6C}"/>
                  </a:ext>
                </a:extLst>
              </p:cNvPr>
              <p:cNvSpPr/>
              <p:nvPr/>
            </p:nvSpPr>
            <p:spPr>
              <a:xfrm rot="10800000">
                <a:off x="1091275" y="12807486"/>
                <a:ext cx="45719" cy="339511"/>
              </a:xfrm>
              <a:prstGeom prst="arc">
                <a:avLst>
                  <a:gd name="adj1" fmla="val 16103373"/>
                  <a:gd name="adj2" fmla="val 17390986"/>
                </a:avLst>
              </a:prstGeom>
              <a:ln w="2540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TW"/>
              </a:p>
            </p:txBody>
          </p:sp>
          <p:grpSp>
            <p:nvGrpSpPr>
              <p:cNvPr id="1896" name="Group 1895">
                <a:extLst>
                  <a:ext uri="{FF2B5EF4-FFF2-40B4-BE49-F238E27FC236}">
                    <a16:creationId xmlns:a16="http://schemas.microsoft.com/office/drawing/2014/main" id="{A0EFDC1C-6F86-2013-BE7A-845795A5D23F}"/>
                  </a:ext>
                </a:extLst>
              </p:cNvPr>
              <p:cNvGrpSpPr/>
              <p:nvPr/>
            </p:nvGrpSpPr>
            <p:grpSpPr>
              <a:xfrm>
                <a:off x="741302" y="12747645"/>
                <a:ext cx="471081" cy="459192"/>
                <a:chOff x="4290113" y="2105170"/>
                <a:chExt cx="1125617" cy="1097209"/>
              </a:xfrm>
            </p:grpSpPr>
            <p:cxnSp>
              <p:nvCxnSpPr>
                <p:cNvPr id="1897" name="Straight Connector 1896">
                  <a:extLst>
                    <a:ext uri="{FF2B5EF4-FFF2-40B4-BE49-F238E27FC236}">
                      <a16:creationId xmlns:a16="http://schemas.microsoft.com/office/drawing/2014/main" id="{DCC10B4A-C5B3-1672-31AE-475FE52380F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188046" y="2257358"/>
                  <a:ext cx="125027" cy="781536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8" name="Straight Connector 1897">
                  <a:extLst>
                    <a:ext uri="{FF2B5EF4-FFF2-40B4-BE49-F238E27FC236}">
                      <a16:creationId xmlns:a16="http://schemas.microsoft.com/office/drawing/2014/main" id="{73083E18-BD77-B895-C489-3CA77B90FA3D}"/>
                    </a:ext>
                  </a:extLst>
                </p:cNvPr>
                <p:cNvCxnSpPr>
                  <a:cxnSpLocks/>
                  <a:stCxn id="1908" idx="2"/>
                  <a:endCxn id="1909" idx="0"/>
                </p:cNvCxnSpPr>
                <p:nvPr/>
              </p:nvCxnSpPr>
              <p:spPr>
                <a:xfrm flipV="1">
                  <a:off x="4406615" y="2120035"/>
                  <a:ext cx="612935" cy="897739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99" name="Straight Connector 1898">
                  <a:extLst>
                    <a:ext uri="{FF2B5EF4-FFF2-40B4-BE49-F238E27FC236}">
                      <a16:creationId xmlns:a16="http://schemas.microsoft.com/office/drawing/2014/main" id="{0058AA83-1199-CDF2-5A5C-002AB2AF57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14356" y="2290081"/>
                  <a:ext cx="0" cy="640313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00" name="Straight Connector 1899">
                  <a:extLst>
                    <a:ext uri="{FF2B5EF4-FFF2-40B4-BE49-F238E27FC236}">
                      <a16:creationId xmlns:a16="http://schemas.microsoft.com/office/drawing/2014/main" id="{1BAC258E-7C8B-D306-A526-7F3C89823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30546" y="2257358"/>
                  <a:ext cx="0" cy="566523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1" name="Parallelogram 1900">
                  <a:extLst>
                    <a:ext uri="{FF2B5EF4-FFF2-40B4-BE49-F238E27FC236}">
                      <a16:creationId xmlns:a16="http://schemas.microsoft.com/office/drawing/2014/main" id="{CE05CC9C-3918-42E7-EDA4-28075B2C5042}"/>
                    </a:ext>
                  </a:extLst>
                </p:cNvPr>
                <p:cNvSpPr/>
                <p:nvPr/>
              </p:nvSpPr>
              <p:spPr>
                <a:xfrm flipH="1">
                  <a:off x="4326638" y="2824643"/>
                  <a:ext cx="1089092" cy="20582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9050" cap="rnd">
                  <a:solidFill>
                    <a:srgbClr val="44A6BD">
                      <a:alpha val="70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dirty="0"/>
                </a:p>
              </p:txBody>
            </p:sp>
            <p:sp>
              <p:nvSpPr>
                <p:cNvPr id="1902" name="Parallelogram 1901">
                  <a:extLst>
                    <a:ext uri="{FF2B5EF4-FFF2-40B4-BE49-F238E27FC236}">
                      <a16:creationId xmlns:a16="http://schemas.microsoft.com/office/drawing/2014/main" id="{8F5E97F4-5C39-5EF4-FD34-8949D8C0F115}"/>
                    </a:ext>
                  </a:extLst>
                </p:cNvPr>
                <p:cNvSpPr/>
                <p:nvPr/>
              </p:nvSpPr>
              <p:spPr>
                <a:xfrm flipH="1">
                  <a:off x="4314677" y="2571942"/>
                  <a:ext cx="1089092" cy="20582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9050" cap="rnd">
                  <a:solidFill>
                    <a:srgbClr val="44A6BD">
                      <a:alpha val="70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903" name="Parallelogram 1902">
                  <a:extLst>
                    <a:ext uri="{FF2B5EF4-FFF2-40B4-BE49-F238E27FC236}">
                      <a16:creationId xmlns:a16="http://schemas.microsoft.com/office/drawing/2014/main" id="{0AE00359-97F8-F56A-A516-C45B42C265EA}"/>
                    </a:ext>
                  </a:extLst>
                </p:cNvPr>
                <p:cNvSpPr/>
                <p:nvPr/>
              </p:nvSpPr>
              <p:spPr>
                <a:xfrm flipH="1">
                  <a:off x="4314356" y="2320305"/>
                  <a:ext cx="1089092" cy="20582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9050" cap="rnd">
                  <a:solidFill>
                    <a:srgbClr val="44A6BD">
                      <a:alpha val="70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dirty="0"/>
                </a:p>
              </p:txBody>
            </p:sp>
            <p:sp>
              <p:nvSpPr>
                <p:cNvPr id="1904" name="Arc 1903">
                  <a:extLst>
                    <a:ext uri="{FF2B5EF4-FFF2-40B4-BE49-F238E27FC236}">
                      <a16:creationId xmlns:a16="http://schemas.microsoft.com/office/drawing/2014/main" id="{7C881100-2547-6ADD-B5FD-121B4A934D1F}"/>
                    </a:ext>
                  </a:extLst>
                </p:cNvPr>
                <p:cNvSpPr/>
                <p:nvPr/>
              </p:nvSpPr>
              <p:spPr>
                <a:xfrm flipV="1">
                  <a:off x="4430320" y="2394213"/>
                  <a:ext cx="168013" cy="808162"/>
                </a:xfrm>
                <a:prstGeom prst="arc">
                  <a:avLst>
                    <a:gd name="adj1" fmla="val 15909221"/>
                    <a:gd name="adj2" fmla="val 17078064"/>
                  </a:avLst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905" name="Straight Connector 1904">
                  <a:extLst>
                    <a:ext uri="{FF2B5EF4-FFF2-40B4-BE49-F238E27FC236}">
                      <a16:creationId xmlns:a16="http://schemas.microsoft.com/office/drawing/2014/main" id="{9680FF83-E092-77F9-6D06-042BAAAF5B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406438" y="2169534"/>
                  <a:ext cx="69435" cy="1004463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6" name="Arc 1905">
                  <a:extLst>
                    <a:ext uri="{FF2B5EF4-FFF2-40B4-BE49-F238E27FC236}">
                      <a16:creationId xmlns:a16="http://schemas.microsoft.com/office/drawing/2014/main" id="{4C92DE62-D506-CBDA-1AFD-C98087361F3F}"/>
                    </a:ext>
                  </a:extLst>
                </p:cNvPr>
                <p:cNvSpPr/>
                <p:nvPr/>
              </p:nvSpPr>
              <p:spPr>
                <a:xfrm>
                  <a:off x="4305138" y="2120343"/>
                  <a:ext cx="129603" cy="755140"/>
                </a:xfrm>
                <a:prstGeom prst="arc">
                  <a:avLst>
                    <a:gd name="adj1" fmla="val 15359262"/>
                    <a:gd name="adj2" fmla="val 16432299"/>
                  </a:avLst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cxnSp>
              <p:nvCxnSpPr>
                <p:cNvPr id="1907" name="Straight Connector 1906">
                  <a:extLst>
                    <a:ext uri="{FF2B5EF4-FFF2-40B4-BE49-F238E27FC236}">
                      <a16:creationId xmlns:a16="http://schemas.microsoft.com/office/drawing/2014/main" id="{DB945CDD-61A7-56FE-805B-E5D2212B7F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79077" y="2429032"/>
                  <a:ext cx="841" cy="602137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08" name="Arc 1907">
                  <a:extLst>
                    <a:ext uri="{FF2B5EF4-FFF2-40B4-BE49-F238E27FC236}">
                      <a16:creationId xmlns:a16="http://schemas.microsoft.com/office/drawing/2014/main" id="{FB50A315-F084-C054-A30B-FBAF69FD5ABE}"/>
                    </a:ext>
                  </a:extLst>
                </p:cNvPr>
                <p:cNvSpPr/>
                <p:nvPr/>
              </p:nvSpPr>
              <p:spPr>
                <a:xfrm flipV="1">
                  <a:off x="4290113" y="2155524"/>
                  <a:ext cx="171582" cy="891796"/>
                </a:xfrm>
                <a:prstGeom prst="arc">
                  <a:avLst>
                    <a:gd name="adj1" fmla="val 15561753"/>
                    <a:gd name="adj2" fmla="val 16453116"/>
                  </a:avLst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909" name="Arc 1908">
                  <a:extLst>
                    <a:ext uri="{FF2B5EF4-FFF2-40B4-BE49-F238E27FC236}">
                      <a16:creationId xmlns:a16="http://schemas.microsoft.com/office/drawing/2014/main" id="{959CF857-7F87-CD80-E9C9-24C64887FA4C}"/>
                    </a:ext>
                  </a:extLst>
                </p:cNvPr>
                <p:cNvSpPr/>
                <p:nvPr/>
              </p:nvSpPr>
              <p:spPr>
                <a:xfrm>
                  <a:off x="4946890" y="2105170"/>
                  <a:ext cx="200939" cy="760851"/>
                </a:xfrm>
                <a:prstGeom prst="arc">
                  <a:avLst>
                    <a:gd name="adj1" fmla="val 15938972"/>
                    <a:gd name="adj2" fmla="val 17417226"/>
                  </a:avLst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/>
                </a:p>
              </p:txBody>
            </p:sp>
            <p:sp>
              <p:nvSpPr>
                <p:cNvPr id="1910" name="Arc 1909">
                  <a:extLst>
                    <a:ext uri="{FF2B5EF4-FFF2-40B4-BE49-F238E27FC236}">
                      <a16:creationId xmlns:a16="http://schemas.microsoft.com/office/drawing/2014/main" id="{81DD46D7-47FF-7EE2-C357-D6FF726E55E2}"/>
                    </a:ext>
                  </a:extLst>
                </p:cNvPr>
                <p:cNvSpPr/>
                <p:nvPr/>
              </p:nvSpPr>
              <p:spPr>
                <a:xfrm>
                  <a:off x="5288536" y="2199003"/>
                  <a:ext cx="120836" cy="811239"/>
                </a:xfrm>
                <a:prstGeom prst="arc">
                  <a:avLst>
                    <a:gd name="adj1" fmla="val 15976855"/>
                    <a:gd name="adj2" fmla="val 17390986"/>
                  </a:avLst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dirty="0"/>
                </a:p>
              </p:txBody>
            </p:sp>
            <p:cxnSp>
              <p:nvCxnSpPr>
                <p:cNvPr id="1911" name="Straight Connector 1910">
                  <a:extLst>
                    <a:ext uri="{FF2B5EF4-FFF2-40B4-BE49-F238E27FC236}">
                      <a16:creationId xmlns:a16="http://schemas.microsoft.com/office/drawing/2014/main" id="{83863412-2CB5-4C36-E7F2-47BADE98BF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04425" y="2420842"/>
                  <a:ext cx="0" cy="781537"/>
                </a:xfrm>
                <a:prstGeom prst="line">
                  <a:avLst/>
                </a:prstGeom>
                <a:ln w="25400" cap="rnd">
                  <a:solidFill>
                    <a:schemeClr val="tx1"/>
                  </a:solidFill>
                  <a:round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944" name="Rounded Rectangle 1943">
            <a:extLst>
              <a:ext uri="{FF2B5EF4-FFF2-40B4-BE49-F238E27FC236}">
                <a16:creationId xmlns:a16="http://schemas.microsoft.com/office/drawing/2014/main" id="{5F18427D-00C4-03D1-675C-F2D356CEA667}"/>
              </a:ext>
            </a:extLst>
          </p:cNvPr>
          <p:cNvSpPr/>
          <p:nvPr/>
        </p:nvSpPr>
        <p:spPr>
          <a:xfrm>
            <a:off x="370348" y="3041785"/>
            <a:ext cx="2600660" cy="251695"/>
          </a:xfrm>
          <a:prstGeom prst="roundRect">
            <a:avLst>
              <a:gd name="adj" fmla="val 50000"/>
            </a:avLst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TW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G4-specific Ligands</a:t>
            </a:r>
          </a:p>
        </p:txBody>
      </p:sp>
      <p:sp>
        <p:nvSpPr>
          <p:cNvPr id="2008" name="Right Bracket 2007">
            <a:extLst>
              <a:ext uri="{FF2B5EF4-FFF2-40B4-BE49-F238E27FC236}">
                <a16:creationId xmlns:a16="http://schemas.microsoft.com/office/drawing/2014/main" id="{07FDB6FA-CE1B-15DE-DCE5-0469AD0DFF98}"/>
              </a:ext>
            </a:extLst>
          </p:cNvPr>
          <p:cNvSpPr/>
          <p:nvPr/>
        </p:nvSpPr>
        <p:spPr>
          <a:xfrm>
            <a:off x="6048940" y="3037165"/>
            <a:ext cx="46800" cy="1584000"/>
          </a:xfrm>
          <a:prstGeom prst="rightBracket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4" name="Straight Arrow Connector 2013">
            <a:extLst>
              <a:ext uri="{FF2B5EF4-FFF2-40B4-BE49-F238E27FC236}">
                <a16:creationId xmlns:a16="http://schemas.microsoft.com/office/drawing/2014/main" id="{4518DC20-AB09-CC79-060B-F6D104894A3D}"/>
              </a:ext>
            </a:extLst>
          </p:cNvPr>
          <p:cNvCxnSpPr>
            <a:cxnSpLocks/>
          </p:cNvCxnSpPr>
          <p:nvPr/>
        </p:nvCxnSpPr>
        <p:spPr>
          <a:xfrm>
            <a:off x="6101185" y="3250528"/>
            <a:ext cx="365557" cy="0"/>
          </a:xfrm>
          <a:prstGeom prst="straightConnector1">
            <a:avLst/>
          </a:prstGeom>
          <a:ln w="19050" cap="rnd">
            <a:solidFill>
              <a:schemeClr val="tx1"/>
            </a:solidFill>
            <a:prstDash val="solid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7" name="TextBox 2016">
            <a:extLst>
              <a:ext uri="{FF2B5EF4-FFF2-40B4-BE49-F238E27FC236}">
                <a16:creationId xmlns:a16="http://schemas.microsoft.com/office/drawing/2014/main" id="{BB665D31-3318-BE54-503B-56D4A639A749}"/>
              </a:ext>
            </a:extLst>
          </p:cNvPr>
          <p:cNvSpPr txBox="1"/>
          <p:nvPr/>
        </p:nvSpPr>
        <p:spPr>
          <a:xfrm>
            <a:off x="6787372" y="3411155"/>
            <a:ext cx="884858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Ligand: </a:t>
            </a:r>
            <a:r>
              <a:rPr lang="en-US" sz="1200" dirty="0">
                <a:solidFill>
                  <a:srgbClr val="44A6BD"/>
                </a:solidFill>
              </a:rPr>
              <a:t>ThT</a:t>
            </a:r>
          </a:p>
        </p:txBody>
      </p:sp>
      <p:sp>
        <p:nvSpPr>
          <p:cNvPr id="2018" name="TextBox 2017">
            <a:extLst>
              <a:ext uri="{FF2B5EF4-FFF2-40B4-BE49-F238E27FC236}">
                <a16:creationId xmlns:a16="http://schemas.microsoft.com/office/drawing/2014/main" id="{8412D121-FDAE-10DF-D46D-6B69CCB61175}"/>
              </a:ext>
            </a:extLst>
          </p:cNvPr>
          <p:cNvSpPr txBox="1"/>
          <p:nvPr/>
        </p:nvSpPr>
        <p:spPr>
          <a:xfrm>
            <a:off x="6787372" y="3648118"/>
            <a:ext cx="684483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b="1" dirty="0"/>
              <a:t>Intensity:</a:t>
            </a:r>
          </a:p>
        </p:txBody>
      </p:sp>
      <p:sp>
        <p:nvSpPr>
          <p:cNvPr id="2019" name="Rounded Rectangle 2018">
            <a:extLst>
              <a:ext uri="{FF2B5EF4-FFF2-40B4-BE49-F238E27FC236}">
                <a16:creationId xmlns:a16="http://schemas.microsoft.com/office/drawing/2014/main" id="{D16653F2-7F9F-2602-E3CE-14EA26C27FB1}"/>
              </a:ext>
            </a:extLst>
          </p:cNvPr>
          <p:cNvSpPr/>
          <p:nvPr/>
        </p:nvSpPr>
        <p:spPr>
          <a:xfrm>
            <a:off x="7488445" y="3642005"/>
            <a:ext cx="513394" cy="196891"/>
          </a:xfrm>
          <a:prstGeom prst="roundRect">
            <a:avLst>
              <a:gd name="adj" fmla="val 50000"/>
            </a:avLst>
          </a:prstGeom>
          <a:solidFill>
            <a:srgbClr val="44A6BD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rgbClr val="44A6BD"/>
                </a:solidFill>
              </a:rPr>
              <a:t>Strong</a:t>
            </a:r>
          </a:p>
        </p:txBody>
      </p:sp>
      <p:sp>
        <p:nvSpPr>
          <p:cNvPr id="2020" name="Rounded Rectangle 2019">
            <a:extLst>
              <a:ext uri="{FF2B5EF4-FFF2-40B4-BE49-F238E27FC236}">
                <a16:creationId xmlns:a16="http://schemas.microsoft.com/office/drawing/2014/main" id="{CF9E60CF-0C4F-FA1C-1000-B3E9A0AD98AE}"/>
              </a:ext>
            </a:extLst>
          </p:cNvPr>
          <p:cNvSpPr/>
          <p:nvPr/>
        </p:nvSpPr>
        <p:spPr>
          <a:xfrm>
            <a:off x="8453707" y="3635893"/>
            <a:ext cx="438936" cy="19689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Weak</a:t>
            </a:r>
          </a:p>
        </p:txBody>
      </p:sp>
      <p:sp>
        <p:nvSpPr>
          <p:cNvPr id="2021" name="Rounded Rectangle 2020">
            <a:extLst>
              <a:ext uri="{FF2B5EF4-FFF2-40B4-BE49-F238E27FC236}">
                <a16:creationId xmlns:a16="http://schemas.microsoft.com/office/drawing/2014/main" id="{D13F47DB-79C9-EB8E-9C8A-B596DEE34935}"/>
              </a:ext>
            </a:extLst>
          </p:cNvPr>
          <p:cNvSpPr/>
          <p:nvPr/>
        </p:nvSpPr>
        <p:spPr>
          <a:xfrm>
            <a:off x="8051703" y="3640143"/>
            <a:ext cx="352140" cy="19689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000" dirty="0">
                <a:solidFill>
                  <a:schemeClr val="bg2">
                    <a:lumMod val="90000"/>
                  </a:schemeClr>
                </a:solidFill>
              </a:rPr>
              <a:t>Mild</a:t>
            </a:r>
          </a:p>
        </p:txBody>
      </p:sp>
      <p:sp>
        <p:nvSpPr>
          <p:cNvPr id="2022" name="Rounded Rectangle 2021">
            <a:extLst>
              <a:ext uri="{FF2B5EF4-FFF2-40B4-BE49-F238E27FC236}">
                <a16:creationId xmlns:a16="http://schemas.microsoft.com/office/drawing/2014/main" id="{48F8D94D-4A87-3ED1-29C9-A490A0211489}"/>
              </a:ext>
            </a:extLst>
          </p:cNvPr>
          <p:cNvSpPr/>
          <p:nvPr/>
        </p:nvSpPr>
        <p:spPr>
          <a:xfrm>
            <a:off x="6540450" y="3140332"/>
            <a:ext cx="216000" cy="216000"/>
          </a:xfrm>
          <a:prstGeom prst="roundRect">
            <a:avLst>
              <a:gd name="adj" fmla="val 50000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024" name="TextBox 2023">
            <a:extLst>
              <a:ext uri="{FF2B5EF4-FFF2-40B4-BE49-F238E27FC236}">
                <a16:creationId xmlns:a16="http://schemas.microsoft.com/office/drawing/2014/main" id="{5BD9B1F9-BA0D-05E8-2139-D7102DECB555}"/>
              </a:ext>
            </a:extLst>
          </p:cNvPr>
          <p:cNvSpPr txBox="1"/>
          <p:nvPr/>
        </p:nvSpPr>
        <p:spPr>
          <a:xfrm>
            <a:off x="6784900" y="3140332"/>
            <a:ext cx="179856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/>
              <a:t>Signal Classification</a:t>
            </a:r>
          </a:p>
        </p:txBody>
      </p:sp>
      <p:sp>
        <p:nvSpPr>
          <p:cNvPr id="2026" name="Rounded Rectangle 2025">
            <a:extLst>
              <a:ext uri="{FF2B5EF4-FFF2-40B4-BE49-F238E27FC236}">
                <a16:creationId xmlns:a16="http://schemas.microsoft.com/office/drawing/2014/main" id="{D1AB4F72-F8D0-B7A3-E4CA-1E43C24922DD}"/>
              </a:ext>
            </a:extLst>
          </p:cNvPr>
          <p:cNvSpPr/>
          <p:nvPr/>
        </p:nvSpPr>
        <p:spPr>
          <a:xfrm>
            <a:off x="9607624" y="1009852"/>
            <a:ext cx="183600" cy="1836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27" name="TextBox 2026">
            <a:extLst>
              <a:ext uri="{FF2B5EF4-FFF2-40B4-BE49-F238E27FC236}">
                <a16:creationId xmlns:a16="http://schemas.microsoft.com/office/drawing/2014/main" id="{B76A25BF-5220-6FF5-D5C2-0550034999F1}"/>
              </a:ext>
            </a:extLst>
          </p:cNvPr>
          <p:cNvSpPr txBox="1"/>
          <p:nvPr/>
        </p:nvSpPr>
        <p:spPr>
          <a:xfrm>
            <a:off x="9739029" y="944940"/>
            <a:ext cx="1875835" cy="177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400" dirty="0"/>
              <a:t>Decision Tree</a:t>
            </a:r>
          </a:p>
          <a:p>
            <a:pPr>
              <a:lnSpc>
                <a:spcPts val="1880"/>
              </a:lnSpc>
            </a:pPr>
            <a:r>
              <a:rPr lang="en-US" sz="1400" dirty="0"/>
              <a:t>Random Forest</a:t>
            </a:r>
          </a:p>
          <a:p>
            <a:pPr>
              <a:lnSpc>
                <a:spcPts val="1880"/>
              </a:lnSpc>
            </a:pPr>
            <a:r>
              <a:rPr lang="en-US" sz="1400" dirty="0" err="1"/>
              <a:t>XGBoost</a:t>
            </a:r>
            <a:endParaRPr lang="en-US" sz="1400" dirty="0"/>
          </a:p>
          <a:p>
            <a:pPr>
              <a:lnSpc>
                <a:spcPts val="1880"/>
              </a:lnSpc>
            </a:pPr>
            <a:r>
              <a:rPr lang="en-US" sz="1400" dirty="0"/>
              <a:t>Gradient Boosting</a:t>
            </a:r>
          </a:p>
          <a:p>
            <a:pPr>
              <a:lnSpc>
                <a:spcPts val="1880"/>
              </a:lnSpc>
            </a:pPr>
            <a:r>
              <a:rPr lang="en-US" sz="1400" dirty="0" err="1"/>
              <a:t>CatBoost</a:t>
            </a:r>
            <a:endParaRPr lang="en-US" sz="1400" dirty="0"/>
          </a:p>
          <a:p>
            <a:pPr>
              <a:lnSpc>
                <a:spcPts val="1880"/>
              </a:lnSpc>
            </a:pPr>
            <a:r>
              <a:rPr lang="en-US" sz="1400" dirty="0" err="1"/>
              <a:t>LightGBM</a:t>
            </a:r>
            <a:endParaRPr lang="en-US" sz="1400" dirty="0"/>
          </a:p>
          <a:p>
            <a:pPr>
              <a:lnSpc>
                <a:spcPts val="1880"/>
              </a:lnSpc>
            </a:pPr>
            <a:r>
              <a:rPr lang="en-US" sz="1400" dirty="0"/>
              <a:t>Multilayer Perceptron</a:t>
            </a:r>
          </a:p>
        </p:txBody>
      </p:sp>
      <p:sp>
        <p:nvSpPr>
          <p:cNvPr id="2029" name="Rounded Rectangle 2028">
            <a:extLst>
              <a:ext uri="{FF2B5EF4-FFF2-40B4-BE49-F238E27FC236}">
                <a16:creationId xmlns:a16="http://schemas.microsoft.com/office/drawing/2014/main" id="{5AE056EF-088C-6B04-2CCC-20266D0194C1}"/>
              </a:ext>
            </a:extLst>
          </p:cNvPr>
          <p:cNvSpPr/>
          <p:nvPr/>
        </p:nvSpPr>
        <p:spPr>
          <a:xfrm>
            <a:off x="9607624" y="1251748"/>
            <a:ext cx="183600" cy="1836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30" name="Rounded Rectangle 2029">
            <a:extLst>
              <a:ext uri="{FF2B5EF4-FFF2-40B4-BE49-F238E27FC236}">
                <a16:creationId xmlns:a16="http://schemas.microsoft.com/office/drawing/2014/main" id="{73329299-5405-96E0-8C2D-26BE277B1D27}"/>
              </a:ext>
            </a:extLst>
          </p:cNvPr>
          <p:cNvSpPr/>
          <p:nvPr/>
        </p:nvSpPr>
        <p:spPr>
          <a:xfrm>
            <a:off x="9607624" y="1493644"/>
            <a:ext cx="183600" cy="1836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31" name="Rounded Rectangle 2030">
            <a:extLst>
              <a:ext uri="{FF2B5EF4-FFF2-40B4-BE49-F238E27FC236}">
                <a16:creationId xmlns:a16="http://schemas.microsoft.com/office/drawing/2014/main" id="{8A02B113-0A0D-7CD4-4CFA-47C7EA574558}"/>
              </a:ext>
            </a:extLst>
          </p:cNvPr>
          <p:cNvSpPr/>
          <p:nvPr/>
        </p:nvSpPr>
        <p:spPr>
          <a:xfrm>
            <a:off x="9607624" y="1735540"/>
            <a:ext cx="183600" cy="1836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32" name="Rounded Rectangle 2031">
            <a:extLst>
              <a:ext uri="{FF2B5EF4-FFF2-40B4-BE49-F238E27FC236}">
                <a16:creationId xmlns:a16="http://schemas.microsoft.com/office/drawing/2014/main" id="{638D5F62-77A1-ACD1-B010-DC9E820E67A5}"/>
              </a:ext>
            </a:extLst>
          </p:cNvPr>
          <p:cNvSpPr/>
          <p:nvPr/>
        </p:nvSpPr>
        <p:spPr>
          <a:xfrm>
            <a:off x="9607624" y="1977436"/>
            <a:ext cx="183600" cy="1836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33" name="Rounded Rectangle 2032">
            <a:extLst>
              <a:ext uri="{FF2B5EF4-FFF2-40B4-BE49-F238E27FC236}">
                <a16:creationId xmlns:a16="http://schemas.microsoft.com/office/drawing/2014/main" id="{337EEF09-F606-08E4-A198-7B4172EF8DAE}"/>
              </a:ext>
            </a:extLst>
          </p:cNvPr>
          <p:cNvSpPr/>
          <p:nvPr/>
        </p:nvSpPr>
        <p:spPr>
          <a:xfrm>
            <a:off x="9607624" y="2219332"/>
            <a:ext cx="183600" cy="1836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34" name="Rounded Rectangle 2033">
            <a:extLst>
              <a:ext uri="{FF2B5EF4-FFF2-40B4-BE49-F238E27FC236}">
                <a16:creationId xmlns:a16="http://schemas.microsoft.com/office/drawing/2014/main" id="{A04545C7-3BDF-9EFA-5529-6A31E56F4A04}"/>
              </a:ext>
            </a:extLst>
          </p:cNvPr>
          <p:cNvSpPr/>
          <p:nvPr/>
        </p:nvSpPr>
        <p:spPr>
          <a:xfrm>
            <a:off x="9607624" y="2461227"/>
            <a:ext cx="183600" cy="183600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2039" name="Straight Arrow Connector 2038">
            <a:extLst>
              <a:ext uri="{FF2B5EF4-FFF2-40B4-BE49-F238E27FC236}">
                <a16:creationId xmlns:a16="http://schemas.microsoft.com/office/drawing/2014/main" id="{6EE29716-EE51-83ED-FDF4-6FF20A470828}"/>
              </a:ext>
            </a:extLst>
          </p:cNvPr>
          <p:cNvCxnSpPr>
            <a:cxnSpLocks/>
          </p:cNvCxnSpPr>
          <p:nvPr/>
        </p:nvCxnSpPr>
        <p:spPr>
          <a:xfrm>
            <a:off x="9700671" y="2701626"/>
            <a:ext cx="0" cy="154798"/>
          </a:xfrm>
          <a:prstGeom prst="straightConnector1">
            <a:avLst/>
          </a:prstGeom>
          <a:ln w="19050" cap="rnd">
            <a:solidFill>
              <a:schemeClr val="bg2">
                <a:lumMod val="75000"/>
              </a:schemeClr>
            </a:solidFill>
            <a:prstDash val="sysDash"/>
            <a:round/>
            <a:headEnd type="oval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1" name="Rounded Rectangle 2040">
            <a:extLst>
              <a:ext uri="{FF2B5EF4-FFF2-40B4-BE49-F238E27FC236}">
                <a16:creationId xmlns:a16="http://schemas.microsoft.com/office/drawing/2014/main" id="{E9376A80-A8A5-93EF-8D2F-9583E9F9861F}"/>
              </a:ext>
            </a:extLst>
          </p:cNvPr>
          <p:cNvSpPr/>
          <p:nvPr/>
        </p:nvSpPr>
        <p:spPr>
          <a:xfrm>
            <a:off x="9607624" y="2877451"/>
            <a:ext cx="183600" cy="183600"/>
          </a:xfrm>
          <a:prstGeom prst="roundRect">
            <a:avLst>
              <a:gd name="adj" fmla="val 50000"/>
            </a:avLst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b="1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2042" name="TextBox 2041">
            <a:extLst>
              <a:ext uri="{FF2B5EF4-FFF2-40B4-BE49-F238E27FC236}">
                <a16:creationId xmlns:a16="http://schemas.microsoft.com/office/drawing/2014/main" id="{FB12D98E-2157-A7A7-D175-C816D6C30551}"/>
              </a:ext>
            </a:extLst>
          </p:cNvPr>
          <p:cNvSpPr txBox="1"/>
          <p:nvPr/>
        </p:nvSpPr>
        <p:spPr>
          <a:xfrm>
            <a:off x="9745307" y="2811667"/>
            <a:ext cx="1579022" cy="315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880"/>
              </a:lnSpc>
            </a:pPr>
            <a:r>
              <a:rPr lang="en-US" sz="1400" dirty="0">
                <a:solidFill>
                  <a:srgbClr val="44A6BD"/>
                </a:solidFill>
              </a:rPr>
              <a:t>Ensemble Voting</a:t>
            </a:r>
          </a:p>
        </p:txBody>
      </p:sp>
      <p:cxnSp>
        <p:nvCxnSpPr>
          <p:cNvPr id="2043" name="Straight Arrow Connector 2042">
            <a:extLst>
              <a:ext uri="{FF2B5EF4-FFF2-40B4-BE49-F238E27FC236}">
                <a16:creationId xmlns:a16="http://schemas.microsoft.com/office/drawing/2014/main" id="{93AF2575-31D8-BFF2-48DE-5ED52F332AB3}"/>
              </a:ext>
            </a:extLst>
          </p:cNvPr>
          <p:cNvCxnSpPr>
            <a:cxnSpLocks/>
          </p:cNvCxnSpPr>
          <p:nvPr/>
        </p:nvCxnSpPr>
        <p:spPr>
          <a:xfrm>
            <a:off x="9688744" y="3140332"/>
            <a:ext cx="1785439" cy="0"/>
          </a:xfrm>
          <a:prstGeom prst="straightConnector1">
            <a:avLst/>
          </a:prstGeom>
          <a:ln w="12700" cap="rnd">
            <a:solidFill>
              <a:schemeClr val="bg2">
                <a:lumMod val="75000"/>
              </a:schemeClr>
            </a:solidFill>
            <a:prstDash val="solid"/>
            <a:round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ight Bracket 2050">
            <a:extLst>
              <a:ext uri="{FF2B5EF4-FFF2-40B4-BE49-F238E27FC236}">
                <a16:creationId xmlns:a16="http://schemas.microsoft.com/office/drawing/2014/main" id="{D81F4B03-D0BF-90CC-C9BD-E7DFFBC94562}"/>
              </a:ext>
            </a:extLst>
          </p:cNvPr>
          <p:cNvSpPr/>
          <p:nvPr/>
        </p:nvSpPr>
        <p:spPr>
          <a:xfrm>
            <a:off x="3132449" y="883354"/>
            <a:ext cx="46800" cy="5295935"/>
          </a:xfrm>
          <a:prstGeom prst="rightBracket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221AA4A2-BD97-03BC-39A5-3CA698BE6E5B}"/>
              </a:ext>
            </a:extLst>
          </p:cNvPr>
          <p:cNvCxnSpPr>
            <a:cxnSpLocks/>
          </p:cNvCxnSpPr>
          <p:nvPr/>
        </p:nvCxnSpPr>
        <p:spPr>
          <a:xfrm>
            <a:off x="3185225" y="3803349"/>
            <a:ext cx="245269" cy="0"/>
          </a:xfrm>
          <a:prstGeom prst="straightConnector1">
            <a:avLst/>
          </a:prstGeom>
          <a:ln w="19050" cap="rnd">
            <a:solidFill>
              <a:schemeClr val="tx1"/>
            </a:solidFill>
            <a:prstDash val="solid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88" name="Group 2087">
            <a:extLst>
              <a:ext uri="{FF2B5EF4-FFF2-40B4-BE49-F238E27FC236}">
                <a16:creationId xmlns:a16="http://schemas.microsoft.com/office/drawing/2014/main" id="{3BACA76B-4196-BF97-D112-68EADBDC597E}"/>
              </a:ext>
            </a:extLst>
          </p:cNvPr>
          <p:cNvGrpSpPr/>
          <p:nvPr/>
        </p:nvGrpSpPr>
        <p:grpSpPr>
          <a:xfrm>
            <a:off x="6404008" y="4535331"/>
            <a:ext cx="5434204" cy="1643692"/>
            <a:chOff x="6404008" y="4454962"/>
            <a:chExt cx="5434204" cy="1643692"/>
          </a:xfrm>
        </p:grpSpPr>
        <p:sp>
          <p:nvSpPr>
            <p:cNvPr id="2038" name="Rounded Rectangle 2037">
              <a:extLst>
                <a:ext uri="{FF2B5EF4-FFF2-40B4-BE49-F238E27FC236}">
                  <a16:creationId xmlns:a16="http://schemas.microsoft.com/office/drawing/2014/main" id="{B6131B28-E462-6B5E-575B-77D9E6FB8E9A}"/>
                </a:ext>
              </a:extLst>
            </p:cNvPr>
            <p:cNvSpPr/>
            <p:nvPr/>
          </p:nvSpPr>
          <p:spPr>
            <a:xfrm>
              <a:off x="6404008" y="4454962"/>
              <a:ext cx="5434204" cy="1643692"/>
            </a:xfrm>
            <a:prstGeom prst="roundRect">
              <a:avLst>
                <a:gd name="adj" fmla="val 16241"/>
              </a:avLst>
            </a:prstGeom>
            <a:solidFill>
              <a:schemeClr val="bg1">
                <a:lumMod val="95000"/>
                <a:alpha val="50000"/>
              </a:schemeClr>
            </a:solidFill>
            <a:ln w="25400" cap="rnd">
              <a:noFill/>
              <a:prstDash val="sys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2">
                    <a:lumMod val="90000"/>
                  </a:schemeClr>
                </a:solidFill>
              </a:endParaRPr>
            </a:p>
          </p:txBody>
        </p:sp>
        <p:sp>
          <p:nvSpPr>
            <p:cNvPr id="2048" name="Rounded Rectangle 2047">
              <a:extLst>
                <a:ext uri="{FF2B5EF4-FFF2-40B4-BE49-F238E27FC236}">
                  <a16:creationId xmlns:a16="http://schemas.microsoft.com/office/drawing/2014/main" id="{2622F49A-BB85-43E8-8A19-F05FE5B1DC53}"/>
                </a:ext>
              </a:extLst>
            </p:cNvPr>
            <p:cNvSpPr>
              <a:spLocks/>
            </p:cNvSpPr>
            <p:nvPr/>
          </p:nvSpPr>
          <p:spPr>
            <a:xfrm flipH="1">
              <a:off x="6525093" y="4546953"/>
              <a:ext cx="288000" cy="288000"/>
            </a:xfrm>
            <a:prstGeom prst="roundRect">
              <a:avLst>
                <a:gd name="adj" fmla="val 50000"/>
              </a:avLst>
            </a:prstGeom>
            <a:solidFill>
              <a:srgbClr val="44A6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049" name="TextBox 2048">
              <a:extLst>
                <a:ext uri="{FF2B5EF4-FFF2-40B4-BE49-F238E27FC236}">
                  <a16:creationId xmlns:a16="http://schemas.microsoft.com/office/drawing/2014/main" id="{8A641A0A-A3F4-208C-66E6-B45722035898}"/>
                </a:ext>
              </a:extLst>
            </p:cNvPr>
            <p:cNvSpPr txBox="1"/>
            <p:nvPr/>
          </p:nvSpPr>
          <p:spPr>
            <a:xfrm>
              <a:off x="6884303" y="4567843"/>
              <a:ext cx="3233257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US" sz="1600" b="1" dirty="0">
                  <a:solidFill>
                    <a:srgbClr val="43A6BD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User-friendly Platform</a:t>
              </a:r>
              <a:endParaRPr lang="en-TW" sz="1600" b="1" dirty="0">
                <a:solidFill>
                  <a:srgbClr val="43A6BD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56" name="TextBox 2055">
              <a:extLst>
                <a:ext uri="{FF2B5EF4-FFF2-40B4-BE49-F238E27FC236}">
                  <a16:creationId xmlns:a16="http://schemas.microsoft.com/office/drawing/2014/main" id="{5B19523D-AEAE-C826-04FC-61DBBC67CCFA}"/>
                </a:ext>
              </a:extLst>
            </p:cNvPr>
            <p:cNvSpPr txBox="1"/>
            <p:nvPr/>
          </p:nvSpPr>
          <p:spPr>
            <a:xfrm>
              <a:off x="6994480" y="5204511"/>
              <a:ext cx="1393458" cy="81669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>
                <a:lnSpc>
                  <a:spcPts val="22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ssDNA G4</a:t>
              </a:r>
            </a:p>
            <a:p>
              <a:pPr>
                <a:lnSpc>
                  <a:spcPts val="22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Cation Type</a:t>
              </a:r>
            </a:p>
            <a:p>
              <a:pPr>
                <a:lnSpc>
                  <a:spcPts val="2200"/>
                </a:lnSpc>
              </a:pPr>
              <a:r>
                <a:rPr lang="en-US" sz="1400" dirty="0">
                  <a:latin typeface="Arial" panose="020B0604020202020204" pitchFamily="34" charset="0"/>
                  <a:cs typeface="Arial" panose="020B0604020202020204" pitchFamily="34" charset="0"/>
                </a:rPr>
                <a:t>Ligand Type</a:t>
              </a:r>
            </a:p>
          </p:txBody>
        </p:sp>
        <p:sp>
          <p:nvSpPr>
            <p:cNvPr id="2057" name="Rounded Rectangle 2056">
              <a:extLst>
                <a:ext uri="{FF2B5EF4-FFF2-40B4-BE49-F238E27FC236}">
                  <a16:creationId xmlns:a16="http://schemas.microsoft.com/office/drawing/2014/main" id="{45E24DA9-5759-4647-1496-03FD24E32B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0223" y="5252641"/>
              <a:ext cx="219351" cy="216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058" name="Rounded Rectangle 2057">
              <a:extLst>
                <a:ext uri="{FF2B5EF4-FFF2-40B4-BE49-F238E27FC236}">
                  <a16:creationId xmlns:a16="http://schemas.microsoft.com/office/drawing/2014/main" id="{BAE89287-0B75-09BA-B55B-E7826C0AE7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0223" y="5524908"/>
              <a:ext cx="219351" cy="216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</a:p>
          </p:txBody>
        </p:sp>
        <p:sp>
          <p:nvSpPr>
            <p:cNvPr id="2059" name="Rounded Rectangle 2058">
              <a:extLst>
                <a:ext uri="{FF2B5EF4-FFF2-40B4-BE49-F238E27FC236}">
                  <a16:creationId xmlns:a16="http://schemas.microsoft.com/office/drawing/2014/main" id="{E6E0059D-D6B1-E148-5E8A-8EBB8A570C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710223" y="5807997"/>
              <a:ext cx="219351" cy="216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2064" name="Rounded Rectangle 2063">
              <a:extLst>
                <a:ext uri="{FF2B5EF4-FFF2-40B4-BE49-F238E27FC236}">
                  <a16:creationId xmlns:a16="http://schemas.microsoft.com/office/drawing/2014/main" id="{D3C60214-1C0B-C4FA-3985-5ED3DC98A996}"/>
                </a:ext>
              </a:extLst>
            </p:cNvPr>
            <p:cNvSpPr/>
            <p:nvPr/>
          </p:nvSpPr>
          <p:spPr>
            <a:xfrm>
              <a:off x="6640655" y="4893721"/>
              <a:ext cx="1393459" cy="29080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TW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User’s Input</a:t>
              </a:r>
            </a:p>
          </p:txBody>
        </p:sp>
        <p:grpSp>
          <p:nvGrpSpPr>
            <p:cNvPr id="2066" name="Group 2065">
              <a:extLst>
                <a:ext uri="{FF2B5EF4-FFF2-40B4-BE49-F238E27FC236}">
                  <a16:creationId xmlns:a16="http://schemas.microsoft.com/office/drawing/2014/main" id="{1A7D4EB4-680D-EEA2-1B39-008265B9621A}"/>
                </a:ext>
              </a:extLst>
            </p:cNvPr>
            <p:cNvGrpSpPr/>
            <p:nvPr/>
          </p:nvGrpSpPr>
          <p:grpSpPr>
            <a:xfrm>
              <a:off x="8044370" y="4954587"/>
              <a:ext cx="1871988" cy="1050092"/>
              <a:chOff x="7656112" y="7475270"/>
              <a:chExt cx="2223756" cy="1247416"/>
            </a:xfrm>
          </p:grpSpPr>
          <p:cxnSp>
            <p:nvCxnSpPr>
              <p:cNvPr id="2067" name="Straight Arrow Connector 2066">
                <a:extLst>
                  <a:ext uri="{FF2B5EF4-FFF2-40B4-BE49-F238E27FC236}">
                    <a16:creationId xmlns:a16="http://schemas.microsoft.com/office/drawing/2014/main" id="{928E9CD4-B065-14DC-B887-32B9D26357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56112" y="7952002"/>
                <a:ext cx="468000" cy="0"/>
              </a:xfrm>
              <a:prstGeom prst="straightConnector1">
                <a:avLst/>
              </a:prstGeom>
              <a:ln w="1905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0" scaled="0"/>
                </a:gra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68" name="Group 2067">
                <a:extLst>
                  <a:ext uri="{FF2B5EF4-FFF2-40B4-BE49-F238E27FC236}">
                    <a16:creationId xmlns:a16="http://schemas.microsoft.com/office/drawing/2014/main" id="{08A102A0-2BF9-AB60-FFBA-1D575CC9617A}"/>
                  </a:ext>
                </a:extLst>
              </p:cNvPr>
              <p:cNvGrpSpPr/>
              <p:nvPr/>
            </p:nvGrpSpPr>
            <p:grpSpPr>
              <a:xfrm>
                <a:off x="8258800" y="7475270"/>
                <a:ext cx="1030791" cy="953464"/>
                <a:chOff x="10813599" y="18463436"/>
                <a:chExt cx="889892" cy="823135"/>
              </a:xfrm>
            </p:grpSpPr>
            <p:sp>
              <p:nvSpPr>
                <p:cNvPr id="2071" name="Rounded Rectangle 2070">
                  <a:extLst>
                    <a:ext uri="{FF2B5EF4-FFF2-40B4-BE49-F238E27FC236}">
                      <a16:creationId xmlns:a16="http://schemas.microsoft.com/office/drawing/2014/main" id="{B9693034-DF86-0F8A-5D12-BB1E01AD14A3}"/>
                    </a:ext>
                  </a:extLst>
                </p:cNvPr>
                <p:cNvSpPr/>
                <p:nvPr/>
              </p:nvSpPr>
              <p:spPr>
                <a:xfrm>
                  <a:off x="10813599" y="18463436"/>
                  <a:ext cx="889892" cy="823135"/>
                </a:xfrm>
                <a:prstGeom prst="roundRect">
                  <a:avLst>
                    <a:gd name="adj" fmla="val 18026"/>
                  </a:avLst>
                </a:prstGeom>
                <a:solidFill>
                  <a:schemeClr val="bg1">
                    <a:lumMod val="95000"/>
                  </a:schemeClr>
                </a:solidFill>
                <a:ln w="25400" cap="rnd">
                  <a:solidFill>
                    <a:schemeClr val="tx1">
                      <a:lumMod val="50000"/>
                      <a:lumOff val="50000"/>
                    </a:schemeClr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72" name="Group 2071">
                  <a:extLst>
                    <a:ext uri="{FF2B5EF4-FFF2-40B4-BE49-F238E27FC236}">
                      <a16:creationId xmlns:a16="http://schemas.microsoft.com/office/drawing/2014/main" id="{34F22F6A-46FD-61A3-01E1-E79D8D483F88}"/>
                    </a:ext>
                  </a:extLst>
                </p:cNvPr>
                <p:cNvGrpSpPr/>
                <p:nvPr/>
              </p:nvGrpSpPr>
              <p:grpSpPr>
                <a:xfrm>
                  <a:off x="10885559" y="18575735"/>
                  <a:ext cx="770436" cy="595434"/>
                  <a:chOff x="10465873" y="1918228"/>
                  <a:chExt cx="827998" cy="639921"/>
                </a:xfrm>
                <a:solidFill>
                  <a:schemeClr val="accent3">
                    <a:lumMod val="60000"/>
                    <a:lumOff val="40000"/>
                  </a:schemeClr>
                </a:solidFill>
              </p:grpSpPr>
              <p:sp>
                <p:nvSpPr>
                  <p:cNvPr id="2073" name="Oval 2072">
                    <a:extLst>
                      <a:ext uri="{FF2B5EF4-FFF2-40B4-BE49-F238E27FC236}">
                        <a16:creationId xmlns:a16="http://schemas.microsoft.com/office/drawing/2014/main" id="{32E27A83-9952-4CB2-1D67-2C2DBFF19EBC}"/>
                      </a:ext>
                    </a:extLst>
                  </p:cNvPr>
                  <p:cNvSpPr/>
                  <p:nvPr/>
                </p:nvSpPr>
                <p:spPr>
                  <a:xfrm>
                    <a:off x="10793237" y="1918228"/>
                    <a:ext cx="172283" cy="172283"/>
                  </a:xfrm>
                  <a:prstGeom prst="ellipse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TW" sz="1000" b="1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074" name="Straight Arrow Connector 2073">
                    <a:extLst>
                      <a:ext uri="{FF2B5EF4-FFF2-40B4-BE49-F238E27FC236}">
                        <a16:creationId xmlns:a16="http://schemas.microsoft.com/office/drawing/2014/main" id="{D0FFF232-6846-3176-E6F1-664850B01112}"/>
                      </a:ext>
                    </a:extLst>
                  </p:cNvPr>
                  <p:cNvCxnSpPr>
                    <a:cxnSpLocks/>
                    <a:stCxn id="2079" idx="1"/>
                    <a:endCxn id="2073" idx="5"/>
                  </p:cNvCxnSpPr>
                  <p:nvPr/>
                </p:nvCxnSpPr>
                <p:spPr>
                  <a:xfrm flipH="1" flipV="1">
                    <a:off x="10940290" y="2065281"/>
                    <a:ext cx="95005" cy="101366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headEnd w="sm" len="sm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5" name="Straight Arrow Connector 2074">
                    <a:extLst>
                      <a:ext uri="{FF2B5EF4-FFF2-40B4-BE49-F238E27FC236}">
                        <a16:creationId xmlns:a16="http://schemas.microsoft.com/office/drawing/2014/main" id="{A682EB8F-6B23-855B-CA98-EE965F78308D}"/>
                      </a:ext>
                    </a:extLst>
                  </p:cNvPr>
                  <p:cNvCxnSpPr>
                    <a:cxnSpLocks/>
                    <a:stCxn id="2078" idx="7"/>
                    <a:endCxn id="2073" idx="3"/>
                  </p:cNvCxnSpPr>
                  <p:nvPr/>
                </p:nvCxnSpPr>
                <p:spPr>
                  <a:xfrm flipV="1">
                    <a:off x="10714032" y="2065281"/>
                    <a:ext cx="104435" cy="98390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headEnd w="sm" len="sm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76" name="Straight Arrow Connector 2075">
                    <a:extLst>
                      <a:ext uri="{FF2B5EF4-FFF2-40B4-BE49-F238E27FC236}">
                        <a16:creationId xmlns:a16="http://schemas.microsoft.com/office/drawing/2014/main" id="{C2905ABD-B508-9BC2-EFBA-62EB4D45A90F}"/>
                      </a:ext>
                    </a:extLst>
                  </p:cNvPr>
                  <p:cNvCxnSpPr>
                    <a:cxnSpLocks/>
                    <a:stCxn id="2081" idx="0"/>
                    <a:endCxn id="2078" idx="5"/>
                  </p:cNvCxnSpPr>
                  <p:nvPr/>
                </p:nvCxnSpPr>
                <p:spPr>
                  <a:xfrm flipH="1" flipV="1">
                    <a:off x="10714032" y="2285494"/>
                    <a:ext cx="56555" cy="100372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headEnd w="sm" len="sm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77" name="Oval 2076">
                    <a:extLst>
                      <a:ext uri="{FF2B5EF4-FFF2-40B4-BE49-F238E27FC236}">
                        <a16:creationId xmlns:a16="http://schemas.microsoft.com/office/drawing/2014/main" id="{C227CF93-62BD-4938-C33C-E666E54EDFA1}"/>
                      </a:ext>
                    </a:extLst>
                  </p:cNvPr>
                  <p:cNvSpPr/>
                  <p:nvPr/>
                </p:nvSpPr>
                <p:spPr>
                  <a:xfrm>
                    <a:off x="10465873" y="2385866"/>
                    <a:ext cx="172283" cy="172283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TW" sz="1000" b="1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78" name="Oval 2077">
                    <a:extLst>
                      <a:ext uri="{FF2B5EF4-FFF2-40B4-BE49-F238E27FC236}">
                        <a16:creationId xmlns:a16="http://schemas.microsoft.com/office/drawing/2014/main" id="{79BC44F3-BC61-948F-E99E-B5EFC9315162}"/>
                      </a:ext>
                    </a:extLst>
                  </p:cNvPr>
                  <p:cNvSpPr/>
                  <p:nvPr/>
                </p:nvSpPr>
                <p:spPr>
                  <a:xfrm>
                    <a:off x="10566979" y="2138441"/>
                    <a:ext cx="172283" cy="172283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TW" sz="1000" b="1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79" name="Oval 2078">
                    <a:extLst>
                      <a:ext uri="{FF2B5EF4-FFF2-40B4-BE49-F238E27FC236}">
                        <a16:creationId xmlns:a16="http://schemas.microsoft.com/office/drawing/2014/main" id="{16123A52-3874-5F2F-648D-482B4A058723}"/>
                      </a:ext>
                    </a:extLst>
                  </p:cNvPr>
                  <p:cNvSpPr/>
                  <p:nvPr/>
                </p:nvSpPr>
                <p:spPr>
                  <a:xfrm>
                    <a:off x="11010065" y="2141417"/>
                    <a:ext cx="172283" cy="172283"/>
                  </a:xfrm>
                  <a:prstGeom prst="ellipse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TW" sz="1000" b="1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080" name="Straight Arrow Connector 2079">
                    <a:extLst>
                      <a:ext uri="{FF2B5EF4-FFF2-40B4-BE49-F238E27FC236}">
                        <a16:creationId xmlns:a16="http://schemas.microsoft.com/office/drawing/2014/main" id="{1BF5102A-3939-4E1C-CC37-F7624EDC098C}"/>
                      </a:ext>
                    </a:extLst>
                  </p:cNvPr>
                  <p:cNvCxnSpPr>
                    <a:cxnSpLocks/>
                    <a:stCxn id="2082" idx="0"/>
                    <a:endCxn id="2079" idx="5"/>
                  </p:cNvCxnSpPr>
                  <p:nvPr/>
                </p:nvCxnSpPr>
                <p:spPr>
                  <a:xfrm flipH="1" flipV="1">
                    <a:off x="11157118" y="2288470"/>
                    <a:ext cx="50612" cy="97396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headEnd w="sm" len="sm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81" name="Oval 2080">
                    <a:extLst>
                      <a:ext uri="{FF2B5EF4-FFF2-40B4-BE49-F238E27FC236}">
                        <a16:creationId xmlns:a16="http://schemas.microsoft.com/office/drawing/2014/main" id="{FA117C74-0CB9-F098-344F-C02D11B2F1AB}"/>
                      </a:ext>
                    </a:extLst>
                  </p:cNvPr>
                  <p:cNvSpPr/>
                  <p:nvPr/>
                </p:nvSpPr>
                <p:spPr>
                  <a:xfrm>
                    <a:off x="10684445" y="2385866"/>
                    <a:ext cx="172283" cy="172283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TW" sz="1000" b="1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82" name="Oval 2081">
                    <a:extLst>
                      <a:ext uri="{FF2B5EF4-FFF2-40B4-BE49-F238E27FC236}">
                        <a16:creationId xmlns:a16="http://schemas.microsoft.com/office/drawing/2014/main" id="{D3808E13-68D5-48EC-E651-FFFB7AAF46AA}"/>
                      </a:ext>
                    </a:extLst>
                  </p:cNvPr>
                  <p:cNvSpPr/>
                  <p:nvPr/>
                </p:nvSpPr>
                <p:spPr>
                  <a:xfrm>
                    <a:off x="11121588" y="2385866"/>
                    <a:ext cx="172283" cy="172283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TW" sz="1000" b="1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083" name="Oval 2082">
                    <a:extLst>
                      <a:ext uri="{FF2B5EF4-FFF2-40B4-BE49-F238E27FC236}">
                        <a16:creationId xmlns:a16="http://schemas.microsoft.com/office/drawing/2014/main" id="{C31F6228-8034-0E78-04DE-E0475D213296}"/>
                      </a:ext>
                    </a:extLst>
                  </p:cNvPr>
                  <p:cNvSpPr/>
                  <p:nvPr/>
                </p:nvSpPr>
                <p:spPr>
                  <a:xfrm>
                    <a:off x="10903017" y="2385866"/>
                    <a:ext cx="172283" cy="172283"/>
                  </a:xfrm>
                  <a:prstGeom prst="ellipse">
                    <a:avLst/>
                  </a:prstGeom>
                  <a:grpFill/>
                  <a:ln w="254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en-TW" sz="1000" b="1" baseline="-250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2084" name="Straight Arrow Connector 2083">
                    <a:extLst>
                      <a:ext uri="{FF2B5EF4-FFF2-40B4-BE49-F238E27FC236}">
                        <a16:creationId xmlns:a16="http://schemas.microsoft.com/office/drawing/2014/main" id="{CFC81ABD-DE96-23D4-C760-277A857BF93A}"/>
                      </a:ext>
                    </a:extLst>
                  </p:cNvPr>
                  <p:cNvCxnSpPr>
                    <a:cxnSpLocks/>
                    <a:stCxn id="2083" idx="0"/>
                    <a:endCxn id="2079" idx="3"/>
                  </p:cNvCxnSpPr>
                  <p:nvPr/>
                </p:nvCxnSpPr>
                <p:spPr>
                  <a:xfrm flipV="1">
                    <a:off x="10989159" y="2288470"/>
                    <a:ext cx="46136" cy="97396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headEnd w="sm" len="sm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5" name="Straight Arrow Connector 2084">
                    <a:extLst>
                      <a:ext uri="{FF2B5EF4-FFF2-40B4-BE49-F238E27FC236}">
                        <a16:creationId xmlns:a16="http://schemas.microsoft.com/office/drawing/2014/main" id="{1430F30B-18E8-2A96-4606-8899FA32F58D}"/>
                      </a:ext>
                    </a:extLst>
                  </p:cNvPr>
                  <p:cNvCxnSpPr>
                    <a:cxnSpLocks/>
                    <a:stCxn id="2077" idx="0"/>
                    <a:endCxn id="2078" idx="3"/>
                  </p:cNvCxnSpPr>
                  <p:nvPr/>
                </p:nvCxnSpPr>
                <p:spPr>
                  <a:xfrm flipV="1">
                    <a:off x="10552015" y="2285494"/>
                    <a:ext cx="40194" cy="100372"/>
                  </a:xfrm>
                  <a:prstGeom prst="straightConnector1">
                    <a:avLst/>
                  </a:prstGeom>
                  <a:grpFill/>
                  <a:ln w="25400">
                    <a:solidFill>
                      <a:schemeClr val="tx1"/>
                    </a:solidFill>
                    <a:headEnd w="sm" len="sm"/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2069" name="TextBox 2068">
                <a:extLst>
                  <a:ext uri="{FF2B5EF4-FFF2-40B4-BE49-F238E27FC236}">
                    <a16:creationId xmlns:a16="http://schemas.microsoft.com/office/drawing/2014/main" id="{8A4A9D0B-6F27-9376-B135-0B32EDAB2EC2}"/>
                  </a:ext>
                </a:extLst>
              </p:cNvPr>
              <p:cNvSpPr txBox="1"/>
              <p:nvPr/>
            </p:nvSpPr>
            <p:spPr>
              <a:xfrm>
                <a:off x="7889337" y="8507242"/>
                <a:ext cx="176971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en-US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Model Evaluation</a:t>
                </a:r>
                <a:endParaRPr 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070" name="Straight Arrow Connector 2069">
                <a:extLst>
                  <a:ext uri="{FF2B5EF4-FFF2-40B4-BE49-F238E27FC236}">
                    <a16:creationId xmlns:a16="http://schemas.microsoft.com/office/drawing/2014/main" id="{4F597931-E642-BF1C-99D0-9D9392877C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11868" y="7952002"/>
                <a:ext cx="468000" cy="0"/>
              </a:xfrm>
              <a:prstGeom prst="straightConnector1">
                <a:avLst/>
              </a:prstGeom>
              <a:ln w="19050" cap="rnd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80000">
                      <a:schemeClr val="tx1">
                        <a:lumMod val="65000"/>
                        <a:lumOff val="35000"/>
                      </a:schemeClr>
                    </a:gs>
                  </a:gsLst>
                  <a:lin ang="0" scaled="0"/>
                </a:gra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86" name="TextBox 2085">
              <a:extLst>
                <a:ext uri="{FF2B5EF4-FFF2-40B4-BE49-F238E27FC236}">
                  <a16:creationId xmlns:a16="http://schemas.microsoft.com/office/drawing/2014/main" id="{AB22E6AC-422A-0741-A4BF-15BB7C595B59}"/>
                </a:ext>
              </a:extLst>
            </p:cNvPr>
            <p:cNvSpPr txBox="1"/>
            <p:nvPr/>
          </p:nvSpPr>
          <p:spPr>
            <a:xfrm>
              <a:off x="9915052" y="4571573"/>
              <a:ext cx="1830126" cy="43088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Probability of Predicted </a:t>
              </a:r>
              <a:b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Signal Intensity (%)</a:t>
              </a:r>
            </a:p>
          </p:txBody>
        </p:sp>
        <p:graphicFrame>
          <p:nvGraphicFramePr>
            <p:cNvPr id="2087" name="Chart 2086">
              <a:extLst>
                <a:ext uri="{FF2B5EF4-FFF2-40B4-BE49-F238E27FC236}">
                  <a16:creationId xmlns:a16="http://schemas.microsoft.com/office/drawing/2014/main" id="{5B1B8DF5-F18F-529F-CB43-69BE8838F03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904313" y="5028954"/>
            <a:ext cx="1870667" cy="97164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</p:grpSp>
      <p:sp>
        <p:nvSpPr>
          <p:cNvPr id="2092" name="TextBox 2091">
            <a:extLst>
              <a:ext uri="{FF2B5EF4-FFF2-40B4-BE49-F238E27FC236}">
                <a16:creationId xmlns:a16="http://schemas.microsoft.com/office/drawing/2014/main" id="{FB7A14CF-DA12-6FFA-D81A-C61F543B6A27}"/>
              </a:ext>
            </a:extLst>
          </p:cNvPr>
          <p:cNvSpPr txBox="1"/>
          <p:nvPr/>
        </p:nvSpPr>
        <p:spPr>
          <a:xfrm>
            <a:off x="9870002" y="6431190"/>
            <a:ext cx="1591709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(Thesis p.22-23)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endParaRPr lang="en-US" sz="14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30" name="Group 2229">
            <a:extLst>
              <a:ext uri="{FF2B5EF4-FFF2-40B4-BE49-F238E27FC236}">
                <a16:creationId xmlns:a16="http://schemas.microsoft.com/office/drawing/2014/main" id="{C106D184-53FD-E8C5-6296-564832CB84F1}"/>
              </a:ext>
            </a:extLst>
          </p:cNvPr>
          <p:cNvGrpSpPr/>
          <p:nvPr/>
        </p:nvGrpSpPr>
        <p:grpSpPr>
          <a:xfrm>
            <a:off x="7314931" y="1453006"/>
            <a:ext cx="887592" cy="846334"/>
            <a:chOff x="7219918" y="3678142"/>
            <a:chExt cx="887592" cy="846334"/>
          </a:xfrm>
        </p:grpSpPr>
        <p:sp>
          <p:nvSpPr>
            <p:cNvPr id="2231" name="Oval 5447">
              <a:extLst>
                <a:ext uri="{FF2B5EF4-FFF2-40B4-BE49-F238E27FC236}">
                  <a16:creationId xmlns:a16="http://schemas.microsoft.com/office/drawing/2014/main" id="{F36C168F-72DA-54B1-53DE-30F0E5BA17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7575" y="3775469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32" name="Oval 5447">
              <a:extLst>
                <a:ext uri="{FF2B5EF4-FFF2-40B4-BE49-F238E27FC236}">
                  <a16:creationId xmlns:a16="http://schemas.microsoft.com/office/drawing/2014/main" id="{A24B06E8-C232-C828-B504-A1D72F625C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7575" y="3964740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33" name="Oval 5447">
              <a:extLst>
                <a:ext uri="{FF2B5EF4-FFF2-40B4-BE49-F238E27FC236}">
                  <a16:creationId xmlns:a16="http://schemas.microsoft.com/office/drawing/2014/main" id="{DD0D2F72-B326-A6B4-FCE4-52D80AA8CE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747575" y="4163758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34" name="Arc 2233">
              <a:extLst>
                <a:ext uri="{FF2B5EF4-FFF2-40B4-BE49-F238E27FC236}">
                  <a16:creationId xmlns:a16="http://schemas.microsoft.com/office/drawing/2014/main" id="{9F681CB6-C548-CF28-D044-F3E5C3C5A5FF}"/>
                </a:ext>
              </a:extLst>
            </p:cNvPr>
            <p:cNvSpPr/>
            <p:nvPr/>
          </p:nvSpPr>
          <p:spPr>
            <a:xfrm rot="10800000">
              <a:off x="7810979" y="3906618"/>
              <a:ext cx="108121" cy="533017"/>
            </a:xfrm>
            <a:prstGeom prst="arc">
              <a:avLst>
                <a:gd name="adj1" fmla="val 15399715"/>
                <a:gd name="adj2" fmla="val 173909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235" name="Straight Connector 2234">
              <a:extLst>
                <a:ext uri="{FF2B5EF4-FFF2-40B4-BE49-F238E27FC236}">
                  <a16:creationId xmlns:a16="http://schemas.microsoft.com/office/drawing/2014/main" id="{A0CEC70C-CB58-E64C-8A61-525B672CEDC5}"/>
                </a:ext>
              </a:extLst>
            </p:cNvPr>
            <p:cNvCxnSpPr>
              <a:cxnSpLocks/>
              <a:stCxn id="2248" idx="0"/>
            </p:cNvCxnSpPr>
            <p:nvPr/>
          </p:nvCxnSpPr>
          <p:spPr>
            <a:xfrm flipH="1">
              <a:off x="7902244" y="3855801"/>
              <a:ext cx="53795" cy="54483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6" name="Straight Connector 2235">
              <a:extLst>
                <a:ext uri="{FF2B5EF4-FFF2-40B4-BE49-F238E27FC236}">
                  <a16:creationId xmlns:a16="http://schemas.microsoft.com/office/drawing/2014/main" id="{7BDCAC72-2ABB-D033-79AF-CF7CBC56C347}"/>
                </a:ext>
              </a:extLst>
            </p:cNvPr>
            <p:cNvCxnSpPr>
              <a:cxnSpLocks/>
              <a:stCxn id="2246" idx="2"/>
              <a:endCxn id="2247" idx="0"/>
            </p:cNvCxnSpPr>
            <p:nvPr/>
          </p:nvCxnSpPr>
          <p:spPr>
            <a:xfrm flipV="1">
              <a:off x="7375866" y="3707783"/>
              <a:ext cx="339447" cy="65569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7" name="Straight Connector 2236">
              <a:extLst>
                <a:ext uri="{FF2B5EF4-FFF2-40B4-BE49-F238E27FC236}">
                  <a16:creationId xmlns:a16="http://schemas.microsoft.com/office/drawing/2014/main" id="{91A16780-8215-8E29-64E0-0251E5B3ABAA}"/>
                </a:ext>
              </a:extLst>
            </p:cNvPr>
            <p:cNvCxnSpPr>
              <a:cxnSpLocks/>
            </p:cNvCxnSpPr>
            <p:nvPr/>
          </p:nvCxnSpPr>
          <p:spPr>
            <a:xfrm>
              <a:off x="7291074" y="3799366"/>
              <a:ext cx="0" cy="52652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8" name="Straight Connector 2237">
              <a:extLst>
                <a:ext uri="{FF2B5EF4-FFF2-40B4-BE49-F238E27FC236}">
                  <a16:creationId xmlns:a16="http://schemas.microsoft.com/office/drawing/2014/main" id="{A331DCC9-D3C1-297E-456B-DE3E914BB415}"/>
                </a:ext>
              </a:extLst>
            </p:cNvPr>
            <p:cNvCxnSpPr>
              <a:cxnSpLocks/>
            </p:cNvCxnSpPr>
            <p:nvPr/>
          </p:nvCxnSpPr>
          <p:spPr>
            <a:xfrm>
              <a:off x="7815937" y="3808434"/>
              <a:ext cx="0" cy="50544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39" name="Parallelogram 2238">
              <a:extLst>
                <a:ext uri="{FF2B5EF4-FFF2-40B4-BE49-F238E27FC236}">
                  <a16:creationId xmlns:a16="http://schemas.microsoft.com/office/drawing/2014/main" id="{D9E59FD6-6B77-13FE-1334-15559E28C8A1}"/>
                </a:ext>
              </a:extLst>
            </p:cNvPr>
            <p:cNvSpPr/>
            <p:nvPr/>
          </p:nvSpPr>
          <p:spPr>
            <a:xfrm flipH="1">
              <a:off x="7295919" y="4242459"/>
              <a:ext cx="737249" cy="162387"/>
            </a:xfrm>
            <a:prstGeom prst="parallelogram">
              <a:avLst>
                <a:gd name="adj" fmla="val 132727"/>
              </a:avLst>
            </a:prstGeom>
            <a:solidFill>
              <a:schemeClr val="bg2">
                <a:lumMod val="75000"/>
                <a:alpha val="30000"/>
              </a:schemeClr>
            </a:solidFill>
            <a:ln w="25400">
              <a:solidFill>
                <a:schemeClr val="bg2">
                  <a:lumMod val="75000"/>
                  <a:alpha val="6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2240" name="Parallelogram 2239">
              <a:extLst>
                <a:ext uri="{FF2B5EF4-FFF2-40B4-BE49-F238E27FC236}">
                  <a16:creationId xmlns:a16="http://schemas.microsoft.com/office/drawing/2014/main" id="{B4CF4FCC-E3FC-3A63-E3BD-A5C7C1C72174}"/>
                </a:ext>
              </a:extLst>
            </p:cNvPr>
            <p:cNvSpPr/>
            <p:nvPr/>
          </p:nvSpPr>
          <p:spPr>
            <a:xfrm flipH="1">
              <a:off x="7295919" y="4043086"/>
              <a:ext cx="737249" cy="162387"/>
            </a:xfrm>
            <a:prstGeom prst="parallelogram">
              <a:avLst>
                <a:gd name="adj" fmla="val 132727"/>
              </a:avLst>
            </a:prstGeom>
            <a:solidFill>
              <a:schemeClr val="bg2">
                <a:lumMod val="75000"/>
                <a:alpha val="30000"/>
              </a:schemeClr>
            </a:solidFill>
            <a:ln w="25400">
              <a:solidFill>
                <a:schemeClr val="bg2">
                  <a:lumMod val="75000"/>
                  <a:alpha val="6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241" name="Parallelogram 2240">
              <a:extLst>
                <a:ext uri="{FF2B5EF4-FFF2-40B4-BE49-F238E27FC236}">
                  <a16:creationId xmlns:a16="http://schemas.microsoft.com/office/drawing/2014/main" id="{FE0832D5-15E6-A954-7B85-E287E4353660}"/>
                </a:ext>
              </a:extLst>
            </p:cNvPr>
            <p:cNvSpPr/>
            <p:nvPr/>
          </p:nvSpPr>
          <p:spPr>
            <a:xfrm flipH="1">
              <a:off x="7295919" y="3844554"/>
              <a:ext cx="737249" cy="162387"/>
            </a:xfrm>
            <a:prstGeom prst="parallelogram">
              <a:avLst>
                <a:gd name="adj" fmla="val 132727"/>
              </a:avLst>
            </a:prstGeom>
            <a:solidFill>
              <a:schemeClr val="bg2">
                <a:lumMod val="75000"/>
                <a:alpha val="30000"/>
              </a:schemeClr>
            </a:solidFill>
            <a:ln w="25400">
              <a:solidFill>
                <a:schemeClr val="bg2">
                  <a:lumMod val="75000"/>
                  <a:alpha val="6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242" name="Arc 2241">
              <a:extLst>
                <a:ext uri="{FF2B5EF4-FFF2-40B4-BE49-F238E27FC236}">
                  <a16:creationId xmlns:a16="http://schemas.microsoft.com/office/drawing/2014/main" id="{77633DEE-0703-6E6D-1E4B-09A4EB7A5FFB}"/>
                </a:ext>
              </a:extLst>
            </p:cNvPr>
            <p:cNvSpPr/>
            <p:nvPr/>
          </p:nvSpPr>
          <p:spPr>
            <a:xfrm flipV="1">
              <a:off x="7378051" y="3902868"/>
              <a:ext cx="139499" cy="621608"/>
            </a:xfrm>
            <a:prstGeom prst="arc">
              <a:avLst>
                <a:gd name="adj1" fmla="val 15235630"/>
                <a:gd name="adj2" fmla="val 17078064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243" name="Straight Connector 2242">
              <a:extLst>
                <a:ext uri="{FF2B5EF4-FFF2-40B4-BE49-F238E27FC236}">
                  <a16:creationId xmlns:a16="http://schemas.microsoft.com/office/drawing/2014/main" id="{07526C75-C108-2F4D-BFBF-AC84BD314DFB}"/>
                </a:ext>
              </a:extLst>
            </p:cNvPr>
            <p:cNvCxnSpPr>
              <a:cxnSpLocks/>
              <a:stCxn id="2244" idx="2"/>
              <a:endCxn id="2242" idx="0"/>
            </p:cNvCxnSpPr>
            <p:nvPr/>
          </p:nvCxnSpPr>
          <p:spPr>
            <a:xfrm>
              <a:off x="7388631" y="3839777"/>
              <a:ext cx="4143" cy="564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4" name="Arc 2243">
              <a:extLst>
                <a:ext uri="{FF2B5EF4-FFF2-40B4-BE49-F238E27FC236}">
                  <a16:creationId xmlns:a16="http://schemas.microsoft.com/office/drawing/2014/main" id="{EE99B925-4337-B248-840D-4E40B43DD1C0}"/>
                </a:ext>
              </a:extLst>
            </p:cNvPr>
            <p:cNvSpPr/>
            <p:nvPr/>
          </p:nvSpPr>
          <p:spPr>
            <a:xfrm>
              <a:off x="7283804" y="3678142"/>
              <a:ext cx="110880" cy="592457"/>
            </a:xfrm>
            <a:prstGeom prst="arc">
              <a:avLst>
                <a:gd name="adj1" fmla="val 15196230"/>
                <a:gd name="adj2" fmla="val 174089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245" name="Straight Connector 2244">
              <a:extLst>
                <a:ext uri="{FF2B5EF4-FFF2-40B4-BE49-F238E27FC236}">
                  <a16:creationId xmlns:a16="http://schemas.microsoft.com/office/drawing/2014/main" id="{5B20BFD3-49A3-FC62-BB6F-87E17C5526D9}"/>
                </a:ext>
              </a:extLst>
            </p:cNvPr>
            <p:cNvCxnSpPr>
              <a:cxnSpLocks/>
              <a:stCxn id="2253" idx="4"/>
            </p:cNvCxnSpPr>
            <p:nvPr/>
          </p:nvCxnSpPr>
          <p:spPr>
            <a:xfrm>
              <a:off x="7498096" y="4069456"/>
              <a:ext cx="1835" cy="348306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46" name="Arc 2245">
              <a:extLst>
                <a:ext uri="{FF2B5EF4-FFF2-40B4-BE49-F238E27FC236}">
                  <a16:creationId xmlns:a16="http://schemas.microsoft.com/office/drawing/2014/main" id="{98E823F6-19C3-B899-B48F-CD3CB3FB2648}"/>
                </a:ext>
              </a:extLst>
            </p:cNvPr>
            <p:cNvSpPr/>
            <p:nvPr/>
          </p:nvSpPr>
          <p:spPr>
            <a:xfrm flipV="1">
              <a:off x="7271943" y="3714547"/>
              <a:ext cx="135372" cy="703595"/>
            </a:xfrm>
            <a:prstGeom prst="arc">
              <a:avLst>
                <a:gd name="adj1" fmla="val 15561753"/>
                <a:gd name="adj2" fmla="val 166171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247" name="Arc 2246">
              <a:extLst>
                <a:ext uri="{FF2B5EF4-FFF2-40B4-BE49-F238E27FC236}">
                  <a16:creationId xmlns:a16="http://schemas.microsoft.com/office/drawing/2014/main" id="{921DB71C-EECA-4A3B-3DE7-1878FA1A0899}"/>
                </a:ext>
              </a:extLst>
            </p:cNvPr>
            <p:cNvSpPr/>
            <p:nvPr/>
          </p:nvSpPr>
          <p:spPr>
            <a:xfrm>
              <a:off x="7671486" y="3678142"/>
              <a:ext cx="154988" cy="596963"/>
            </a:xfrm>
            <a:prstGeom prst="arc">
              <a:avLst>
                <a:gd name="adj1" fmla="val 15771712"/>
                <a:gd name="adj2" fmla="val 17579881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2248" name="Arc 2247">
              <a:extLst>
                <a:ext uri="{FF2B5EF4-FFF2-40B4-BE49-F238E27FC236}">
                  <a16:creationId xmlns:a16="http://schemas.microsoft.com/office/drawing/2014/main" id="{A60A4CCE-0838-16FE-DDDD-4DC64A2A7965}"/>
                </a:ext>
              </a:extLst>
            </p:cNvPr>
            <p:cNvSpPr/>
            <p:nvPr/>
          </p:nvSpPr>
          <p:spPr>
            <a:xfrm>
              <a:off x="7943588" y="3748851"/>
              <a:ext cx="98095" cy="640039"/>
            </a:xfrm>
            <a:prstGeom prst="arc">
              <a:avLst>
                <a:gd name="adj1" fmla="val 15615253"/>
                <a:gd name="adj2" fmla="val 1739098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2249" name="Straight Connector 2248">
              <a:extLst>
                <a:ext uri="{FF2B5EF4-FFF2-40B4-BE49-F238E27FC236}">
                  <a16:creationId xmlns:a16="http://schemas.microsoft.com/office/drawing/2014/main" id="{1F8EBCF3-7D0D-7127-685A-D33929D90D45}"/>
                </a:ext>
              </a:extLst>
            </p:cNvPr>
            <p:cNvCxnSpPr>
              <a:cxnSpLocks/>
              <a:endCxn id="2258" idx="0"/>
            </p:cNvCxnSpPr>
            <p:nvPr/>
          </p:nvCxnSpPr>
          <p:spPr>
            <a:xfrm flipH="1">
              <a:off x="8035499" y="3923873"/>
              <a:ext cx="1991" cy="405568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50" name="Oval 5447">
              <a:extLst>
                <a:ext uri="{FF2B5EF4-FFF2-40B4-BE49-F238E27FC236}">
                  <a16:creationId xmlns:a16="http://schemas.microsoft.com/office/drawing/2014/main" id="{48B9F354-D22F-8D4F-1349-1349583019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9918" y="3776425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1" name="Oval 5447">
              <a:extLst>
                <a:ext uri="{FF2B5EF4-FFF2-40B4-BE49-F238E27FC236}">
                  <a16:creationId xmlns:a16="http://schemas.microsoft.com/office/drawing/2014/main" id="{FE56E956-9489-0F72-3005-48474CCD01B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9918" y="3961772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2" name="Oval 5447">
              <a:extLst>
                <a:ext uri="{FF2B5EF4-FFF2-40B4-BE49-F238E27FC236}">
                  <a16:creationId xmlns:a16="http://schemas.microsoft.com/office/drawing/2014/main" id="{3A0CF0F1-E047-9B3B-9D92-6619E06D5D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19918" y="4160790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3" name="Oval 5447">
              <a:extLst>
                <a:ext uri="{FF2B5EF4-FFF2-40B4-BE49-F238E27FC236}">
                  <a16:creationId xmlns:a16="http://schemas.microsoft.com/office/drawing/2014/main" id="{78A8B473-CC39-127E-8FBF-662D4E19A3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6084" y="3925456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4" name="Oval 5447">
              <a:extLst>
                <a:ext uri="{FF2B5EF4-FFF2-40B4-BE49-F238E27FC236}">
                  <a16:creationId xmlns:a16="http://schemas.microsoft.com/office/drawing/2014/main" id="{21791F08-BD89-60F5-B4AC-218DB4F5C2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6084" y="4130423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5" name="Oval 5447">
              <a:extLst>
                <a:ext uri="{FF2B5EF4-FFF2-40B4-BE49-F238E27FC236}">
                  <a16:creationId xmlns:a16="http://schemas.microsoft.com/office/drawing/2014/main" id="{60CE3A4D-3047-3AFF-F0C2-AF7B561BA4C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26084" y="4329441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6" name="Oval 5447">
              <a:extLst>
                <a:ext uri="{FF2B5EF4-FFF2-40B4-BE49-F238E27FC236}">
                  <a16:creationId xmlns:a16="http://schemas.microsoft.com/office/drawing/2014/main" id="{D613922B-E468-2529-A69C-E30ABCD0D3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3487" y="3925456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7" name="Oval 5447">
              <a:extLst>
                <a:ext uri="{FF2B5EF4-FFF2-40B4-BE49-F238E27FC236}">
                  <a16:creationId xmlns:a16="http://schemas.microsoft.com/office/drawing/2014/main" id="{ECA5B91D-F521-3611-0F72-B247A4FE89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3487" y="4130423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2258" name="Oval 5447">
              <a:extLst>
                <a:ext uri="{FF2B5EF4-FFF2-40B4-BE49-F238E27FC236}">
                  <a16:creationId xmlns:a16="http://schemas.microsoft.com/office/drawing/2014/main" id="{1B024AE9-DD09-BECC-9981-DBD9AF242ED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3487" y="4329441"/>
              <a:ext cx="144023" cy="144000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</p:grpSp>
      <p:cxnSp>
        <p:nvCxnSpPr>
          <p:cNvPr id="2260" name="Straight Arrow Connector 2259">
            <a:extLst>
              <a:ext uri="{FF2B5EF4-FFF2-40B4-BE49-F238E27FC236}">
                <a16:creationId xmlns:a16="http://schemas.microsoft.com/office/drawing/2014/main" id="{4C3439A3-F2D9-929F-5868-76FDA5A1C959}"/>
              </a:ext>
            </a:extLst>
          </p:cNvPr>
          <p:cNvCxnSpPr>
            <a:cxnSpLocks/>
          </p:cNvCxnSpPr>
          <p:nvPr/>
        </p:nvCxnSpPr>
        <p:spPr>
          <a:xfrm>
            <a:off x="7810326" y="2319340"/>
            <a:ext cx="0" cy="251791"/>
          </a:xfrm>
          <a:prstGeom prst="straightConnector1">
            <a:avLst/>
          </a:prstGeom>
          <a:ln w="19050" cap="rnd">
            <a:solidFill>
              <a:schemeClr val="tx1"/>
            </a:solidFill>
            <a:prstDash val="solid"/>
            <a:round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4" name="TextBox 2263">
            <a:extLst>
              <a:ext uri="{FF2B5EF4-FFF2-40B4-BE49-F238E27FC236}">
                <a16:creationId xmlns:a16="http://schemas.microsoft.com/office/drawing/2014/main" id="{ED811709-E30B-B509-2A5F-045D6CD5811D}"/>
              </a:ext>
            </a:extLst>
          </p:cNvPr>
          <p:cNvSpPr txBox="1"/>
          <p:nvPr/>
        </p:nvSpPr>
        <p:spPr>
          <a:xfrm>
            <a:off x="7334735" y="2643716"/>
            <a:ext cx="4328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:</a:t>
            </a:r>
          </a:p>
        </p:txBody>
      </p:sp>
      <p:grpSp>
        <p:nvGrpSpPr>
          <p:cNvPr id="7" name="Group 248">
            <a:extLst>
              <a:ext uri="{FF2B5EF4-FFF2-40B4-BE49-F238E27FC236}">
                <a16:creationId xmlns:a16="http://schemas.microsoft.com/office/drawing/2014/main" id="{71B8D1AE-0537-A09C-4909-09CFFF3936E9}"/>
              </a:ext>
            </a:extLst>
          </p:cNvPr>
          <p:cNvGrpSpPr/>
          <p:nvPr/>
        </p:nvGrpSpPr>
        <p:grpSpPr>
          <a:xfrm>
            <a:off x="3676318" y="1267470"/>
            <a:ext cx="1003810" cy="917002"/>
            <a:chOff x="7201107" y="788278"/>
            <a:chExt cx="1003810" cy="917002"/>
          </a:xfrm>
        </p:grpSpPr>
        <p:cxnSp>
          <p:nvCxnSpPr>
            <p:cNvPr id="8" name="Straight Connector 249">
              <a:extLst>
                <a:ext uri="{FF2B5EF4-FFF2-40B4-BE49-F238E27FC236}">
                  <a16:creationId xmlns:a16="http://schemas.microsoft.com/office/drawing/2014/main" id="{5F3615A1-CE35-5BBE-1D4E-BCDD1E958E7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1925" y="1441041"/>
              <a:ext cx="183102" cy="3865"/>
            </a:xfrm>
            <a:prstGeom prst="line">
              <a:avLst/>
            </a:prstGeom>
            <a:solidFill>
              <a:srgbClr val="4BD7D9"/>
            </a:solidFill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250">
              <a:extLst>
                <a:ext uri="{FF2B5EF4-FFF2-40B4-BE49-F238E27FC236}">
                  <a16:creationId xmlns:a16="http://schemas.microsoft.com/office/drawing/2014/main" id="{3FB1D70A-6B2F-91F4-57B8-0BDA11BF8C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6123" y="1442826"/>
              <a:ext cx="184328" cy="294"/>
            </a:xfrm>
            <a:prstGeom prst="line">
              <a:avLst/>
            </a:prstGeom>
            <a:solidFill>
              <a:srgbClr val="4BD7D9"/>
            </a:solidFill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Arc 251">
              <a:extLst>
                <a:ext uri="{FF2B5EF4-FFF2-40B4-BE49-F238E27FC236}">
                  <a16:creationId xmlns:a16="http://schemas.microsoft.com/office/drawing/2014/main" id="{ECE6ABA2-4227-61BF-A219-12B8832C5F3F}"/>
                </a:ext>
              </a:extLst>
            </p:cNvPr>
            <p:cNvSpPr/>
            <p:nvPr/>
          </p:nvSpPr>
          <p:spPr>
            <a:xfrm rot="1072224" flipH="1" flipV="1">
              <a:off x="7340729" y="1315050"/>
              <a:ext cx="200164" cy="124128"/>
            </a:xfrm>
            <a:prstGeom prst="arc">
              <a:avLst>
                <a:gd name="adj1" fmla="val 6665285"/>
                <a:gd name="adj2" fmla="val 10196808"/>
              </a:avLst>
            </a:prstGeom>
            <a:ln w="19050" cap="rnd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 sz="5023" dirty="0"/>
            </a:p>
          </p:txBody>
        </p:sp>
        <p:grpSp>
          <p:nvGrpSpPr>
            <p:cNvPr id="13" name="Group 252">
              <a:extLst>
                <a:ext uri="{FF2B5EF4-FFF2-40B4-BE49-F238E27FC236}">
                  <a16:creationId xmlns:a16="http://schemas.microsoft.com/office/drawing/2014/main" id="{909F7A53-0971-0B51-27A5-732E47EF5639}"/>
                </a:ext>
              </a:extLst>
            </p:cNvPr>
            <p:cNvGrpSpPr/>
            <p:nvPr/>
          </p:nvGrpSpPr>
          <p:grpSpPr>
            <a:xfrm>
              <a:off x="7281803" y="788278"/>
              <a:ext cx="780958" cy="648140"/>
              <a:chOff x="6267340" y="3013635"/>
              <a:chExt cx="754309" cy="626023"/>
            </a:xfrm>
          </p:grpSpPr>
          <p:sp>
            <p:nvSpPr>
              <p:cNvPr id="38" name="Oval 274">
                <a:extLst>
                  <a:ext uri="{FF2B5EF4-FFF2-40B4-BE49-F238E27FC236}">
                    <a16:creationId xmlns:a16="http://schemas.microsoft.com/office/drawing/2014/main" id="{4A064F96-5413-07AE-047F-3D4CF869E05B}"/>
                  </a:ext>
                </a:extLst>
              </p:cNvPr>
              <p:cNvSpPr/>
              <p:nvPr/>
            </p:nvSpPr>
            <p:spPr>
              <a:xfrm>
                <a:off x="6658669" y="3054208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275">
                <a:extLst>
                  <a:ext uri="{FF2B5EF4-FFF2-40B4-BE49-F238E27FC236}">
                    <a16:creationId xmlns:a16="http://schemas.microsoft.com/office/drawing/2014/main" id="{07557E5D-7E80-A47A-0E6C-48501D65DA70}"/>
                  </a:ext>
                </a:extLst>
              </p:cNvPr>
              <p:cNvSpPr/>
              <p:nvPr/>
            </p:nvSpPr>
            <p:spPr>
              <a:xfrm>
                <a:off x="6661843" y="3202024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276">
                <a:extLst>
                  <a:ext uri="{FF2B5EF4-FFF2-40B4-BE49-F238E27FC236}">
                    <a16:creationId xmlns:a16="http://schemas.microsoft.com/office/drawing/2014/main" id="{0A3313D9-E4A1-2EBF-AE60-C3D241BFF0EF}"/>
                  </a:ext>
                </a:extLst>
              </p:cNvPr>
              <p:cNvSpPr/>
              <p:nvPr/>
            </p:nvSpPr>
            <p:spPr>
              <a:xfrm>
                <a:off x="6661843" y="3347689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41" name="Group 277">
                <a:extLst>
                  <a:ext uri="{FF2B5EF4-FFF2-40B4-BE49-F238E27FC236}">
                    <a16:creationId xmlns:a16="http://schemas.microsoft.com/office/drawing/2014/main" id="{F2D033B8-67F6-D9E2-5315-99A7A1D6677A}"/>
                  </a:ext>
                </a:extLst>
              </p:cNvPr>
              <p:cNvGrpSpPr/>
              <p:nvPr/>
            </p:nvGrpSpPr>
            <p:grpSpPr>
              <a:xfrm>
                <a:off x="6302909" y="3013635"/>
                <a:ext cx="718740" cy="626023"/>
                <a:chOff x="2503751" y="3023496"/>
                <a:chExt cx="13755093" cy="11980703"/>
              </a:xfrm>
            </p:grpSpPr>
            <p:cxnSp>
              <p:nvCxnSpPr>
                <p:cNvPr id="51" name="Straight Connector 287">
                  <a:extLst>
                    <a:ext uri="{FF2B5EF4-FFF2-40B4-BE49-F238E27FC236}">
                      <a16:creationId xmlns:a16="http://schemas.microsoft.com/office/drawing/2014/main" id="{0553C829-889A-1492-BC83-F86525B8B7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7497" y="4493116"/>
                  <a:ext cx="0" cy="6340154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288">
                  <a:extLst>
                    <a:ext uri="{FF2B5EF4-FFF2-40B4-BE49-F238E27FC236}">
                      <a16:creationId xmlns:a16="http://schemas.microsoft.com/office/drawing/2014/main" id="{CD35A621-74AA-0217-18DC-C943E7FA4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5471" y="4725854"/>
                  <a:ext cx="0" cy="5992181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Parallelogram 289">
                  <a:extLst>
                    <a:ext uri="{FF2B5EF4-FFF2-40B4-BE49-F238E27FC236}">
                      <a16:creationId xmlns:a16="http://schemas.microsoft.com/office/drawing/2014/main" id="{D910FD4E-421D-DA45-7177-9AB96DDE162B}"/>
                    </a:ext>
                  </a:extLst>
                </p:cNvPr>
                <p:cNvSpPr/>
                <p:nvPr/>
              </p:nvSpPr>
              <p:spPr>
                <a:xfrm flipH="1">
                  <a:off x="3007793" y="10435657"/>
                  <a:ext cx="10418577" cy="2136726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2700" cap="rnd">
                  <a:solidFill>
                    <a:srgbClr val="44A6BD">
                      <a:alpha val="75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 dirty="0"/>
                </a:p>
              </p:txBody>
            </p:sp>
            <p:sp>
              <p:nvSpPr>
                <p:cNvPr id="56" name="Parallelogram 290">
                  <a:extLst>
                    <a:ext uri="{FF2B5EF4-FFF2-40B4-BE49-F238E27FC236}">
                      <a16:creationId xmlns:a16="http://schemas.microsoft.com/office/drawing/2014/main" id="{1E7829FD-A8DA-68AA-0F4D-AAE01C46B490}"/>
                    </a:ext>
                  </a:extLst>
                </p:cNvPr>
                <p:cNvSpPr/>
                <p:nvPr/>
              </p:nvSpPr>
              <p:spPr>
                <a:xfrm flipH="1">
                  <a:off x="3007793" y="7618563"/>
                  <a:ext cx="10418577" cy="191533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2700" cap="rnd">
                  <a:solidFill>
                    <a:srgbClr val="44A6BD">
                      <a:alpha val="75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sp>
              <p:nvSpPr>
                <p:cNvPr id="57" name="Arc 292">
                  <a:extLst>
                    <a:ext uri="{FF2B5EF4-FFF2-40B4-BE49-F238E27FC236}">
                      <a16:creationId xmlns:a16="http://schemas.microsoft.com/office/drawing/2014/main" id="{D3884811-2AF6-6917-ED05-808669029AF3}"/>
                    </a:ext>
                  </a:extLst>
                </p:cNvPr>
                <p:cNvSpPr/>
                <p:nvPr/>
              </p:nvSpPr>
              <p:spPr>
                <a:xfrm>
                  <a:off x="2503751" y="3023496"/>
                  <a:ext cx="3436462" cy="7848019"/>
                </a:xfrm>
                <a:prstGeom prst="arc">
                  <a:avLst>
                    <a:gd name="adj1" fmla="val 14622124"/>
                    <a:gd name="adj2" fmla="val 21578526"/>
                  </a:avLst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cxnSp>
              <p:nvCxnSpPr>
                <p:cNvPr id="58" name="Straight Connector 293">
                  <a:extLst>
                    <a:ext uri="{FF2B5EF4-FFF2-40B4-BE49-F238E27FC236}">
                      <a16:creationId xmlns:a16="http://schemas.microsoft.com/office/drawing/2014/main" id="{8710EB84-853A-3F9A-BD73-A0BC9A8C5E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0216" y="7107871"/>
                  <a:ext cx="0" cy="5640550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9" name="Arc 294">
                  <a:extLst>
                    <a:ext uri="{FF2B5EF4-FFF2-40B4-BE49-F238E27FC236}">
                      <a16:creationId xmlns:a16="http://schemas.microsoft.com/office/drawing/2014/main" id="{2B632E23-68AB-9F05-9C52-D82E677D9AB2}"/>
                    </a:ext>
                  </a:extLst>
                </p:cNvPr>
                <p:cNvSpPr/>
                <p:nvPr/>
              </p:nvSpPr>
              <p:spPr>
                <a:xfrm>
                  <a:off x="9931140" y="3089710"/>
                  <a:ext cx="3566580" cy="9414959"/>
                </a:xfrm>
                <a:prstGeom prst="arc">
                  <a:avLst>
                    <a:gd name="adj1" fmla="val 14885526"/>
                    <a:gd name="adj2" fmla="val 19881942"/>
                  </a:avLst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cxnSp>
              <p:nvCxnSpPr>
                <p:cNvPr id="60" name="Straight Connector 295">
                  <a:extLst>
                    <a:ext uri="{FF2B5EF4-FFF2-40B4-BE49-F238E27FC236}">
                      <a16:creationId xmlns:a16="http://schemas.microsoft.com/office/drawing/2014/main" id="{1E4F56F3-6A34-EFF6-6759-7F85EEFB0B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5938" y="6859903"/>
                  <a:ext cx="0" cy="5870225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1" name="Arc 296">
                  <a:extLst>
                    <a:ext uri="{FF2B5EF4-FFF2-40B4-BE49-F238E27FC236}">
                      <a16:creationId xmlns:a16="http://schemas.microsoft.com/office/drawing/2014/main" id="{B958319E-E190-753E-5E2A-A1F71E102C6A}"/>
                    </a:ext>
                  </a:extLst>
                </p:cNvPr>
                <p:cNvSpPr/>
                <p:nvPr/>
              </p:nvSpPr>
              <p:spPr>
                <a:xfrm rot="19865143" flipV="1">
                  <a:off x="12558859" y="12709730"/>
                  <a:ext cx="3699985" cy="2294469"/>
                </a:xfrm>
                <a:prstGeom prst="arc">
                  <a:avLst>
                    <a:gd name="adj1" fmla="val 6665285"/>
                    <a:gd name="adj2" fmla="val 10196808"/>
                  </a:avLst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 dirty="0"/>
                </a:p>
              </p:txBody>
            </p:sp>
            <p:sp>
              <p:nvSpPr>
                <p:cNvPr id="62" name="Parallelogram 299">
                  <a:extLst>
                    <a:ext uri="{FF2B5EF4-FFF2-40B4-BE49-F238E27FC236}">
                      <a16:creationId xmlns:a16="http://schemas.microsoft.com/office/drawing/2014/main" id="{A10FB03C-C97A-1845-A483-A4DBCEB235E5}"/>
                    </a:ext>
                  </a:extLst>
                </p:cNvPr>
                <p:cNvSpPr/>
                <p:nvPr/>
              </p:nvSpPr>
              <p:spPr>
                <a:xfrm flipH="1">
                  <a:off x="3016278" y="4813392"/>
                  <a:ext cx="10457876" cy="2145950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00A8AA">
                    <a:alpha val="35000"/>
                  </a:srgbClr>
                </a:solidFill>
                <a:ln w="12700" cap="rnd">
                  <a:solidFill>
                    <a:srgbClr val="00A8AA">
                      <a:alpha val="80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</p:grpSp>
          <p:sp>
            <p:nvSpPr>
              <p:cNvPr id="42" name="Oval 278">
                <a:extLst>
                  <a:ext uri="{FF2B5EF4-FFF2-40B4-BE49-F238E27FC236}">
                    <a16:creationId xmlns:a16="http://schemas.microsoft.com/office/drawing/2014/main" id="{0E0AE906-ADC2-7BED-BFAE-15B5240435BF}"/>
                  </a:ext>
                </a:extLst>
              </p:cNvPr>
              <p:cNvSpPr/>
              <p:nvPr/>
            </p:nvSpPr>
            <p:spPr>
              <a:xfrm>
                <a:off x="6267341" y="3054208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279">
                <a:extLst>
                  <a:ext uri="{FF2B5EF4-FFF2-40B4-BE49-F238E27FC236}">
                    <a16:creationId xmlns:a16="http://schemas.microsoft.com/office/drawing/2014/main" id="{4F60D2EF-5C0B-1494-F8A6-FC60543BF675}"/>
                  </a:ext>
                </a:extLst>
              </p:cNvPr>
              <p:cNvSpPr/>
              <p:nvPr/>
            </p:nvSpPr>
            <p:spPr>
              <a:xfrm>
                <a:off x="6267340" y="3202024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280">
                <a:extLst>
                  <a:ext uri="{FF2B5EF4-FFF2-40B4-BE49-F238E27FC236}">
                    <a16:creationId xmlns:a16="http://schemas.microsoft.com/office/drawing/2014/main" id="{51AC8814-2F54-DA07-4C82-61F2BB98F5EE}"/>
                  </a:ext>
                </a:extLst>
              </p:cNvPr>
              <p:cNvSpPr/>
              <p:nvPr/>
            </p:nvSpPr>
            <p:spPr>
              <a:xfrm>
                <a:off x="6267340" y="3347689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281">
                <a:extLst>
                  <a:ext uri="{FF2B5EF4-FFF2-40B4-BE49-F238E27FC236}">
                    <a16:creationId xmlns:a16="http://schemas.microsoft.com/office/drawing/2014/main" id="{FB2E33A6-2032-03FA-D083-916C4608C63B}"/>
                  </a:ext>
                </a:extLst>
              </p:cNvPr>
              <p:cNvSpPr/>
              <p:nvPr/>
            </p:nvSpPr>
            <p:spPr>
              <a:xfrm>
                <a:off x="6426665" y="3168222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282">
                <a:extLst>
                  <a:ext uri="{FF2B5EF4-FFF2-40B4-BE49-F238E27FC236}">
                    <a16:creationId xmlns:a16="http://schemas.microsoft.com/office/drawing/2014/main" id="{AD139FB9-0E5E-6A8A-3455-21C029D5D353}"/>
                  </a:ext>
                </a:extLst>
              </p:cNvPr>
              <p:cNvSpPr/>
              <p:nvPr/>
            </p:nvSpPr>
            <p:spPr>
              <a:xfrm>
                <a:off x="6429839" y="3316038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283">
                <a:extLst>
                  <a:ext uri="{FF2B5EF4-FFF2-40B4-BE49-F238E27FC236}">
                    <a16:creationId xmlns:a16="http://schemas.microsoft.com/office/drawing/2014/main" id="{D60B0759-5494-4B0C-B9D2-6CFC6EF8C615}"/>
                  </a:ext>
                </a:extLst>
              </p:cNvPr>
              <p:cNvSpPr/>
              <p:nvPr/>
            </p:nvSpPr>
            <p:spPr>
              <a:xfrm>
                <a:off x="6429839" y="3461703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284">
                <a:extLst>
                  <a:ext uri="{FF2B5EF4-FFF2-40B4-BE49-F238E27FC236}">
                    <a16:creationId xmlns:a16="http://schemas.microsoft.com/office/drawing/2014/main" id="{30214EDB-23A3-9C57-52C1-7E6FB2E43EBF}"/>
                  </a:ext>
                </a:extLst>
              </p:cNvPr>
              <p:cNvSpPr/>
              <p:nvPr/>
            </p:nvSpPr>
            <p:spPr>
              <a:xfrm>
                <a:off x="6817956" y="3169044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285">
                <a:extLst>
                  <a:ext uri="{FF2B5EF4-FFF2-40B4-BE49-F238E27FC236}">
                    <a16:creationId xmlns:a16="http://schemas.microsoft.com/office/drawing/2014/main" id="{DF49303F-867C-D3AC-5704-E5299AA0D062}"/>
                  </a:ext>
                </a:extLst>
              </p:cNvPr>
              <p:cNvSpPr/>
              <p:nvPr/>
            </p:nvSpPr>
            <p:spPr>
              <a:xfrm>
                <a:off x="6821130" y="3316860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Oval 286">
                <a:extLst>
                  <a:ext uri="{FF2B5EF4-FFF2-40B4-BE49-F238E27FC236}">
                    <a16:creationId xmlns:a16="http://schemas.microsoft.com/office/drawing/2014/main" id="{60B713C8-9580-54AE-5AE0-24F700269A09}"/>
                  </a:ext>
                </a:extLst>
              </p:cNvPr>
              <p:cNvSpPr/>
              <p:nvPr/>
            </p:nvSpPr>
            <p:spPr>
              <a:xfrm>
                <a:off x="6821130" y="3462525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Oval 253">
              <a:extLst>
                <a:ext uri="{FF2B5EF4-FFF2-40B4-BE49-F238E27FC236}">
                  <a16:creationId xmlns:a16="http://schemas.microsoft.com/office/drawing/2014/main" id="{C3BEC8BF-B93E-A9B0-AB5C-0362784C9F70}"/>
                </a:ext>
              </a:extLst>
            </p:cNvPr>
            <p:cNvSpPr/>
            <p:nvPr/>
          </p:nvSpPr>
          <p:spPr>
            <a:xfrm>
              <a:off x="7802035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254">
              <a:extLst>
                <a:ext uri="{FF2B5EF4-FFF2-40B4-BE49-F238E27FC236}">
                  <a16:creationId xmlns:a16="http://schemas.microsoft.com/office/drawing/2014/main" id="{D2F1F779-40DB-B704-DBCE-CCD128615C53}"/>
                </a:ext>
              </a:extLst>
            </p:cNvPr>
            <p:cNvGrpSpPr/>
            <p:nvPr/>
          </p:nvGrpSpPr>
          <p:grpSpPr>
            <a:xfrm>
              <a:off x="7201107" y="1593464"/>
              <a:ext cx="1003810" cy="111816"/>
              <a:chOff x="6115904" y="3925612"/>
              <a:chExt cx="969556" cy="108000"/>
            </a:xfrm>
          </p:grpSpPr>
          <p:cxnSp>
            <p:nvCxnSpPr>
              <p:cNvPr id="30" name="Straight Connector 266">
                <a:extLst>
                  <a:ext uri="{FF2B5EF4-FFF2-40B4-BE49-F238E27FC236}">
                    <a16:creationId xmlns:a16="http://schemas.microsoft.com/office/drawing/2014/main" id="{E9773BF7-CDEB-FC12-6017-BFD3EC51FC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6821" y="3973641"/>
                <a:ext cx="775052" cy="7530"/>
              </a:xfrm>
              <a:prstGeom prst="line">
                <a:avLst/>
              </a:prstGeom>
              <a:solidFill>
                <a:srgbClr val="4BD7D9"/>
              </a:solidFill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267">
                <a:extLst>
                  <a:ext uri="{FF2B5EF4-FFF2-40B4-BE49-F238E27FC236}">
                    <a16:creationId xmlns:a16="http://schemas.microsoft.com/office/drawing/2014/main" id="{16F05B0D-F7FA-777D-6BD3-CF699285481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68894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268">
                <a:extLst>
                  <a:ext uri="{FF2B5EF4-FFF2-40B4-BE49-F238E27FC236}">
                    <a16:creationId xmlns:a16="http://schemas.microsoft.com/office/drawing/2014/main" id="{1549FB4D-5373-183E-9A82-59F61E08A13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54468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33" name="Oval 269">
                <a:extLst>
                  <a:ext uri="{FF2B5EF4-FFF2-40B4-BE49-F238E27FC236}">
                    <a16:creationId xmlns:a16="http://schemas.microsoft.com/office/drawing/2014/main" id="{5EFEC194-7FBA-1880-32AF-607B2A2922E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402518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270">
                <a:extLst>
                  <a:ext uri="{FF2B5EF4-FFF2-40B4-BE49-F238E27FC236}">
                    <a16:creationId xmlns:a16="http://schemas.microsoft.com/office/drawing/2014/main" id="{7852BC89-1903-D1B5-D4BA-471A60175CA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260356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271">
                <a:extLst>
                  <a:ext uri="{FF2B5EF4-FFF2-40B4-BE49-F238E27FC236}">
                    <a16:creationId xmlns:a16="http://schemas.microsoft.com/office/drawing/2014/main" id="{022B638D-BCFA-851C-CF2D-B0496A959A0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115904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Oval 272">
                <a:extLst>
                  <a:ext uri="{FF2B5EF4-FFF2-40B4-BE49-F238E27FC236}">
                    <a16:creationId xmlns:a16="http://schemas.microsoft.com/office/drawing/2014/main" id="{1A496331-0EEF-509B-4BBE-C52CD946102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97746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7" name="Oval 273">
                <a:extLst>
                  <a:ext uri="{FF2B5EF4-FFF2-40B4-BE49-F238E27FC236}">
                    <a16:creationId xmlns:a16="http://schemas.microsoft.com/office/drawing/2014/main" id="{B15AD6C3-E641-B332-0440-E75E9DFF7F0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83320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7" name="Oval 255">
              <a:extLst>
                <a:ext uri="{FF2B5EF4-FFF2-40B4-BE49-F238E27FC236}">
                  <a16:creationId xmlns:a16="http://schemas.microsoft.com/office/drawing/2014/main" id="{754638F4-3E0C-F0F8-F691-7124F20A75DA}"/>
                </a:ext>
              </a:extLst>
            </p:cNvPr>
            <p:cNvSpPr/>
            <p:nvPr/>
          </p:nvSpPr>
          <p:spPr>
            <a:xfrm>
              <a:off x="7500451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256">
              <a:extLst>
                <a:ext uri="{FF2B5EF4-FFF2-40B4-BE49-F238E27FC236}">
                  <a16:creationId xmlns:a16="http://schemas.microsoft.com/office/drawing/2014/main" id="{B41840E3-0CB6-6B47-6F96-D042A733ADD8}"/>
                </a:ext>
              </a:extLst>
            </p:cNvPr>
            <p:cNvSpPr/>
            <p:nvPr/>
          </p:nvSpPr>
          <p:spPr>
            <a:xfrm>
              <a:off x="7946348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57">
              <a:extLst>
                <a:ext uri="{FF2B5EF4-FFF2-40B4-BE49-F238E27FC236}">
                  <a16:creationId xmlns:a16="http://schemas.microsoft.com/office/drawing/2014/main" id="{2D4407AA-434D-5F06-7048-F285D09D800E}"/>
                </a:ext>
              </a:extLst>
            </p:cNvPr>
            <p:cNvSpPr/>
            <p:nvPr/>
          </p:nvSpPr>
          <p:spPr>
            <a:xfrm>
              <a:off x="8095027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58">
              <a:extLst>
                <a:ext uri="{FF2B5EF4-FFF2-40B4-BE49-F238E27FC236}">
                  <a16:creationId xmlns:a16="http://schemas.microsoft.com/office/drawing/2014/main" id="{AA944080-CC4E-EA7A-25E8-FFC78FD59922}"/>
                </a:ext>
              </a:extLst>
            </p:cNvPr>
            <p:cNvSpPr/>
            <p:nvPr/>
          </p:nvSpPr>
          <p:spPr>
            <a:xfrm>
              <a:off x="7353342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59">
              <a:extLst>
                <a:ext uri="{FF2B5EF4-FFF2-40B4-BE49-F238E27FC236}">
                  <a16:creationId xmlns:a16="http://schemas.microsoft.com/office/drawing/2014/main" id="{489DBC9E-1BDE-0C16-8797-8F2D2289A764}"/>
                </a:ext>
              </a:extLst>
            </p:cNvPr>
            <p:cNvSpPr/>
            <p:nvPr/>
          </p:nvSpPr>
          <p:spPr>
            <a:xfrm>
              <a:off x="7206233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60">
              <a:extLst>
                <a:ext uri="{FF2B5EF4-FFF2-40B4-BE49-F238E27FC236}">
                  <a16:creationId xmlns:a16="http://schemas.microsoft.com/office/drawing/2014/main" id="{732D158A-B0EF-6A4F-3382-8E16BC1428EC}"/>
                </a:ext>
              </a:extLst>
            </p:cNvPr>
            <p:cNvCxnSpPr>
              <a:cxnSpLocks/>
            </p:cNvCxnSpPr>
            <p:nvPr/>
          </p:nvCxnSpPr>
          <p:spPr>
            <a:xfrm>
              <a:off x="7253657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61">
              <a:extLst>
                <a:ext uri="{FF2B5EF4-FFF2-40B4-BE49-F238E27FC236}">
                  <a16:creationId xmlns:a16="http://schemas.microsoft.com/office/drawing/2014/main" id="{DAEED26C-3632-D573-09B5-5567FFD86168}"/>
                </a:ext>
              </a:extLst>
            </p:cNvPr>
            <p:cNvCxnSpPr>
              <a:cxnSpLocks/>
            </p:cNvCxnSpPr>
            <p:nvPr/>
          </p:nvCxnSpPr>
          <p:spPr>
            <a:xfrm>
              <a:off x="7408084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62">
              <a:extLst>
                <a:ext uri="{FF2B5EF4-FFF2-40B4-BE49-F238E27FC236}">
                  <a16:creationId xmlns:a16="http://schemas.microsoft.com/office/drawing/2014/main" id="{868BF3C6-3832-C84B-7968-8A353F37380D}"/>
                </a:ext>
              </a:extLst>
            </p:cNvPr>
            <p:cNvCxnSpPr>
              <a:cxnSpLocks/>
            </p:cNvCxnSpPr>
            <p:nvPr/>
          </p:nvCxnSpPr>
          <p:spPr>
            <a:xfrm>
              <a:off x="7555797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3">
              <a:extLst>
                <a:ext uri="{FF2B5EF4-FFF2-40B4-BE49-F238E27FC236}">
                  <a16:creationId xmlns:a16="http://schemas.microsoft.com/office/drawing/2014/main" id="{5648815B-3F6C-FF85-3A22-6439D3605B90}"/>
                </a:ext>
              </a:extLst>
            </p:cNvPr>
            <p:cNvCxnSpPr>
              <a:cxnSpLocks/>
            </p:cNvCxnSpPr>
            <p:nvPr/>
          </p:nvCxnSpPr>
          <p:spPr>
            <a:xfrm>
              <a:off x="7851228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64">
              <a:extLst>
                <a:ext uri="{FF2B5EF4-FFF2-40B4-BE49-F238E27FC236}">
                  <a16:creationId xmlns:a16="http://schemas.microsoft.com/office/drawing/2014/main" id="{54C2750E-AA9F-7397-B11B-6FD1D92FE7AA}"/>
                </a:ext>
              </a:extLst>
            </p:cNvPr>
            <p:cNvCxnSpPr>
              <a:cxnSpLocks/>
            </p:cNvCxnSpPr>
            <p:nvPr/>
          </p:nvCxnSpPr>
          <p:spPr>
            <a:xfrm>
              <a:off x="7998942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65">
              <a:extLst>
                <a:ext uri="{FF2B5EF4-FFF2-40B4-BE49-F238E27FC236}">
                  <a16:creationId xmlns:a16="http://schemas.microsoft.com/office/drawing/2014/main" id="{789A00B7-4CF0-8FB9-1FF5-06866BE5314F}"/>
                </a:ext>
              </a:extLst>
            </p:cNvPr>
            <p:cNvCxnSpPr>
              <a:cxnSpLocks/>
            </p:cNvCxnSpPr>
            <p:nvPr/>
          </p:nvCxnSpPr>
          <p:spPr>
            <a:xfrm>
              <a:off x="8146657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354">
            <a:extLst>
              <a:ext uri="{FF2B5EF4-FFF2-40B4-BE49-F238E27FC236}">
                <a16:creationId xmlns:a16="http://schemas.microsoft.com/office/drawing/2014/main" id="{D98ED788-806C-FB0E-8232-8A634A9BE5B2}"/>
              </a:ext>
            </a:extLst>
          </p:cNvPr>
          <p:cNvSpPr txBox="1"/>
          <p:nvPr/>
        </p:nvSpPr>
        <p:spPr>
          <a:xfrm>
            <a:off x="3427453" y="2246254"/>
            <a:ext cx="1505214" cy="221017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Split G4 + Linker</a:t>
            </a:r>
          </a:p>
        </p:txBody>
      </p:sp>
      <p:sp>
        <p:nvSpPr>
          <p:cNvPr id="1856" name="Cloud 1741">
            <a:extLst>
              <a:ext uri="{FF2B5EF4-FFF2-40B4-BE49-F238E27FC236}">
                <a16:creationId xmlns:a16="http://schemas.microsoft.com/office/drawing/2014/main" id="{163DD762-1E82-DF02-3FA7-CD2DF2BAF02F}"/>
              </a:ext>
            </a:extLst>
          </p:cNvPr>
          <p:cNvSpPr/>
          <p:nvPr/>
        </p:nvSpPr>
        <p:spPr>
          <a:xfrm rot="1419926">
            <a:off x="4017626" y="1279885"/>
            <a:ext cx="171649" cy="171649"/>
          </a:xfrm>
          <a:prstGeom prst="cloud">
            <a:avLst/>
          </a:prstGeom>
          <a:solidFill>
            <a:srgbClr val="44A6BD">
              <a:alpha val="30000"/>
            </a:srgbClr>
          </a:solidFill>
          <a:ln w="19050">
            <a:solidFill>
              <a:srgbClr val="44A6B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243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Slide Number Placeholder 1144">
            <a:extLst>
              <a:ext uri="{FF2B5EF4-FFF2-40B4-BE49-F238E27FC236}">
                <a16:creationId xmlns:a16="http://schemas.microsoft.com/office/drawing/2014/main" id="{25B01225-00C4-9ED8-344E-5DB7466D35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7030" y="6356350"/>
            <a:ext cx="32879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0A47A-AE03-084D-949A-5A17E097418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51EE28F-FF6E-0633-D844-1855F063EFC1}"/>
              </a:ext>
            </a:extLst>
          </p:cNvPr>
          <p:cNvSpPr/>
          <p:nvPr/>
        </p:nvSpPr>
        <p:spPr>
          <a:xfrm>
            <a:off x="292863" y="199215"/>
            <a:ext cx="63944" cy="133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9C6D7E-BEC9-1CB6-43B4-A826601A394A}"/>
              </a:ext>
            </a:extLst>
          </p:cNvPr>
          <p:cNvSpPr txBox="1"/>
          <p:nvPr/>
        </p:nvSpPr>
        <p:spPr>
          <a:xfrm>
            <a:off x="474984" y="159209"/>
            <a:ext cx="1821011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Experimental Design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A665B4-BE5E-369D-D901-C29D92080D1F}"/>
              </a:ext>
            </a:extLst>
          </p:cNvPr>
          <p:cNvSpPr txBox="1"/>
          <p:nvPr/>
        </p:nvSpPr>
        <p:spPr>
          <a:xfrm>
            <a:off x="474983" y="332612"/>
            <a:ext cx="5699775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DNA G-quadruplex Sequence Design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66C800-9344-4878-78CA-D9B287F83DE8}"/>
              </a:ext>
            </a:extLst>
          </p:cNvPr>
          <p:cNvSpPr/>
          <p:nvPr/>
        </p:nvSpPr>
        <p:spPr>
          <a:xfrm>
            <a:off x="292863" y="412457"/>
            <a:ext cx="63944" cy="221275"/>
          </a:xfrm>
          <a:prstGeom prst="rect">
            <a:avLst/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6509E10-2E62-34FC-DEA1-36B1454D8C60}"/>
              </a:ext>
            </a:extLst>
          </p:cNvPr>
          <p:cNvGrpSpPr/>
          <p:nvPr/>
        </p:nvGrpSpPr>
        <p:grpSpPr>
          <a:xfrm>
            <a:off x="8040441" y="202867"/>
            <a:ext cx="3938324" cy="290517"/>
            <a:chOff x="7980656" y="156692"/>
            <a:chExt cx="3938324" cy="290517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99785B04-560B-A4BC-D75C-4B5A265EF151}"/>
                </a:ext>
              </a:extLst>
            </p:cNvPr>
            <p:cNvSpPr/>
            <p:nvPr/>
          </p:nvSpPr>
          <p:spPr>
            <a:xfrm>
              <a:off x="7980656" y="159209"/>
              <a:ext cx="2356203" cy="288000"/>
            </a:xfrm>
            <a:prstGeom prst="roundRect">
              <a:avLst>
                <a:gd name="adj" fmla="val 50000"/>
              </a:avLst>
            </a:prstGeom>
            <a:solidFill>
              <a:srgbClr val="44A6BD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600" b="1" dirty="0">
                  <a:solidFill>
                    <a:srgbClr val="44A6BD"/>
                  </a:solidFill>
                </a:rPr>
                <a:t>    </a:t>
              </a:r>
              <a:r>
                <a:rPr lang="en-US" sz="1400" b="1" dirty="0">
                  <a:solidFill>
                    <a:srgbClr val="44A6BD"/>
                  </a:solidFill>
                </a:rPr>
                <a:t>  </a:t>
              </a:r>
              <a:r>
                <a:rPr lang="en-US" sz="1600" b="1" dirty="0">
                  <a:solidFill>
                    <a:srgbClr val="44A6BD"/>
                  </a:solidFill>
                </a:rPr>
                <a:t>Experimental Setup</a:t>
              </a:r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6742CC38-87F4-5D12-1B5B-49B61D4AED79}"/>
                </a:ext>
              </a:extLst>
            </p:cNvPr>
            <p:cNvSpPr>
              <a:spLocks/>
            </p:cNvSpPr>
            <p:nvPr/>
          </p:nvSpPr>
          <p:spPr>
            <a:xfrm flipH="1">
              <a:off x="7980656" y="159209"/>
              <a:ext cx="288000" cy="288000"/>
            </a:xfrm>
            <a:prstGeom prst="roundRect">
              <a:avLst>
                <a:gd name="adj" fmla="val 50000"/>
              </a:avLst>
            </a:prstGeom>
            <a:solidFill>
              <a:srgbClr val="44A6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4687554D-682F-23E0-B7E7-CA9DEA71575F}"/>
                </a:ext>
              </a:extLst>
            </p:cNvPr>
            <p:cNvSpPr>
              <a:spLocks/>
            </p:cNvSpPr>
            <p:nvPr/>
          </p:nvSpPr>
          <p:spPr>
            <a:xfrm flipH="1">
              <a:off x="10541233" y="156692"/>
              <a:ext cx="288000" cy="288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050BD5CE-F7D9-9611-0062-4BC641E43CB2}"/>
                </a:ext>
              </a:extLst>
            </p:cNvPr>
            <p:cNvSpPr>
              <a:spLocks/>
            </p:cNvSpPr>
            <p:nvPr/>
          </p:nvSpPr>
          <p:spPr>
            <a:xfrm flipH="1">
              <a:off x="11082960" y="156692"/>
              <a:ext cx="288000" cy="288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83CA70D0-BDB6-C06F-D899-9B4CE8D15036}"/>
                </a:ext>
              </a:extLst>
            </p:cNvPr>
            <p:cNvSpPr>
              <a:spLocks/>
            </p:cNvSpPr>
            <p:nvPr/>
          </p:nvSpPr>
          <p:spPr>
            <a:xfrm flipH="1">
              <a:off x="11630980" y="156692"/>
              <a:ext cx="288000" cy="288000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4</a:t>
              </a: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157814-DA76-A8B2-0E22-162A647288D9}"/>
                </a:ext>
              </a:extLst>
            </p:cNvPr>
            <p:cNvCxnSpPr>
              <a:cxnSpLocks/>
            </p:cNvCxnSpPr>
            <p:nvPr/>
          </p:nvCxnSpPr>
          <p:spPr>
            <a:xfrm>
              <a:off x="10336859" y="303209"/>
              <a:ext cx="180000" cy="0"/>
            </a:xfrm>
            <a:prstGeom prst="line">
              <a:avLst/>
            </a:prstGeom>
            <a:ln w="25400" cap="rnd">
              <a:solidFill>
                <a:schemeClr val="bg2">
                  <a:lumMod val="90000"/>
                </a:schemeClr>
              </a:solidFill>
              <a:prstDash val="sys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1E3B7AF-1F7C-8D5B-6E64-E741990E9298}"/>
                </a:ext>
              </a:extLst>
            </p:cNvPr>
            <p:cNvCxnSpPr>
              <a:cxnSpLocks/>
            </p:cNvCxnSpPr>
            <p:nvPr/>
          </p:nvCxnSpPr>
          <p:spPr>
            <a:xfrm>
              <a:off x="10881091" y="300692"/>
              <a:ext cx="180000" cy="0"/>
            </a:xfrm>
            <a:prstGeom prst="line">
              <a:avLst/>
            </a:prstGeom>
            <a:ln w="25400" cap="rnd">
              <a:solidFill>
                <a:schemeClr val="bg2">
                  <a:lumMod val="90000"/>
                </a:schemeClr>
              </a:solidFill>
              <a:prstDash val="sys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3" name="Straight Connector 1792">
              <a:extLst>
                <a:ext uri="{FF2B5EF4-FFF2-40B4-BE49-F238E27FC236}">
                  <a16:creationId xmlns:a16="http://schemas.microsoft.com/office/drawing/2014/main" id="{6998812C-7072-63E2-F7B0-357FE113B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426035" y="300692"/>
              <a:ext cx="180000" cy="0"/>
            </a:xfrm>
            <a:prstGeom prst="line">
              <a:avLst/>
            </a:prstGeom>
            <a:ln w="25400" cap="rnd">
              <a:solidFill>
                <a:schemeClr val="bg2">
                  <a:lumMod val="90000"/>
                </a:schemeClr>
              </a:solidFill>
              <a:prstDash val="sysDash"/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223CCB4F-78AA-6498-F7A0-24415D872762}"/>
              </a:ext>
            </a:extLst>
          </p:cNvPr>
          <p:cNvSpPr txBox="1"/>
          <p:nvPr/>
        </p:nvSpPr>
        <p:spPr>
          <a:xfrm>
            <a:off x="9421741" y="6431190"/>
            <a:ext cx="19568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(Thesis p.34; 133-158)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endParaRPr lang="en-US" sz="14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89" name="Group 1888">
            <a:extLst>
              <a:ext uri="{FF2B5EF4-FFF2-40B4-BE49-F238E27FC236}">
                <a16:creationId xmlns:a16="http://schemas.microsoft.com/office/drawing/2014/main" id="{AF45ED00-BFAB-618A-1272-7798DF95AD23}"/>
              </a:ext>
            </a:extLst>
          </p:cNvPr>
          <p:cNvGrpSpPr/>
          <p:nvPr/>
        </p:nvGrpSpPr>
        <p:grpSpPr>
          <a:xfrm>
            <a:off x="1552541" y="1395938"/>
            <a:ext cx="1227537" cy="1294108"/>
            <a:chOff x="6038987" y="12488835"/>
            <a:chExt cx="1715965" cy="1809024"/>
          </a:xfrm>
        </p:grpSpPr>
        <p:sp>
          <p:nvSpPr>
            <p:cNvPr id="1890" name="Oval 1889">
              <a:extLst>
                <a:ext uri="{FF2B5EF4-FFF2-40B4-BE49-F238E27FC236}">
                  <a16:creationId xmlns:a16="http://schemas.microsoft.com/office/drawing/2014/main" id="{7FF665A5-BBFE-3892-4770-A3116AA60E0B}"/>
                </a:ext>
              </a:extLst>
            </p:cNvPr>
            <p:cNvSpPr/>
            <p:nvPr/>
          </p:nvSpPr>
          <p:spPr>
            <a:xfrm>
              <a:off x="7102163" y="13392588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1" name="Arc 1890">
              <a:extLst>
                <a:ext uri="{FF2B5EF4-FFF2-40B4-BE49-F238E27FC236}">
                  <a16:creationId xmlns:a16="http://schemas.microsoft.com/office/drawing/2014/main" id="{7A9A7773-8FD1-43FC-A91E-18045D0C4F78}"/>
                </a:ext>
              </a:extLst>
            </p:cNvPr>
            <p:cNvSpPr/>
            <p:nvPr/>
          </p:nvSpPr>
          <p:spPr>
            <a:xfrm rot="10800000">
              <a:off x="6166836" y="13289279"/>
              <a:ext cx="1063551" cy="481805"/>
            </a:xfrm>
            <a:prstGeom prst="arc">
              <a:avLst>
                <a:gd name="adj1" fmla="val 10729632"/>
                <a:gd name="adj2" fmla="val 12181"/>
              </a:avLst>
            </a:prstGeom>
            <a:ln w="38100">
              <a:solidFill>
                <a:srgbClr val="31A9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 sz="1200"/>
            </a:p>
          </p:txBody>
        </p:sp>
        <p:sp>
          <p:nvSpPr>
            <p:cNvPr id="1892" name="Oval 1891">
              <a:extLst>
                <a:ext uri="{FF2B5EF4-FFF2-40B4-BE49-F238E27FC236}">
                  <a16:creationId xmlns:a16="http://schemas.microsoft.com/office/drawing/2014/main" id="{38FAD9DC-F474-BAB4-CCAC-F735BCB007C8}"/>
                </a:ext>
              </a:extLst>
            </p:cNvPr>
            <p:cNvSpPr/>
            <p:nvPr/>
          </p:nvSpPr>
          <p:spPr>
            <a:xfrm>
              <a:off x="7102163" y="13031288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93" name="Oval 1892">
              <a:extLst>
                <a:ext uri="{FF2B5EF4-FFF2-40B4-BE49-F238E27FC236}">
                  <a16:creationId xmlns:a16="http://schemas.microsoft.com/office/drawing/2014/main" id="{00DAD998-74E7-5495-EC4E-EA6E8DD444EF}"/>
                </a:ext>
              </a:extLst>
            </p:cNvPr>
            <p:cNvSpPr/>
            <p:nvPr/>
          </p:nvSpPr>
          <p:spPr>
            <a:xfrm>
              <a:off x="7099498" y="12671133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94" name="Straight Connector 1893">
              <a:extLst>
                <a:ext uri="{FF2B5EF4-FFF2-40B4-BE49-F238E27FC236}">
                  <a16:creationId xmlns:a16="http://schemas.microsoft.com/office/drawing/2014/main" id="{AB6B4D55-3907-FBCE-E9CC-BEF9969760F8}"/>
                </a:ext>
              </a:extLst>
            </p:cNvPr>
            <p:cNvCxnSpPr>
              <a:cxnSpLocks/>
            </p:cNvCxnSpPr>
            <p:nvPr/>
          </p:nvCxnSpPr>
          <p:spPr>
            <a:xfrm>
              <a:off x="7227952" y="12799315"/>
              <a:ext cx="3187" cy="724113"/>
            </a:xfrm>
            <a:prstGeom prst="line">
              <a:avLst/>
            </a:prstGeom>
            <a:ln w="38100">
              <a:solidFill>
                <a:srgbClr val="2F2F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1" name="Parallelogram 1900">
              <a:extLst>
                <a:ext uri="{FF2B5EF4-FFF2-40B4-BE49-F238E27FC236}">
                  <a16:creationId xmlns:a16="http://schemas.microsoft.com/office/drawing/2014/main" id="{BEC77B32-66AA-C82F-DE3B-1EACCACC33A9}"/>
                </a:ext>
              </a:extLst>
            </p:cNvPr>
            <p:cNvSpPr/>
            <p:nvPr/>
          </p:nvSpPr>
          <p:spPr>
            <a:xfrm flipH="1">
              <a:off x="6169956" y="13160606"/>
              <a:ext cx="1423090" cy="295515"/>
            </a:xfrm>
            <a:prstGeom prst="parallelogram">
              <a:avLst>
                <a:gd name="adj" fmla="val 132727"/>
              </a:avLst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38100">
              <a:solidFill>
                <a:schemeClr val="bg2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200"/>
            </a:p>
          </p:txBody>
        </p:sp>
        <p:sp>
          <p:nvSpPr>
            <p:cNvPr id="1902" name="Parallelogram 1901">
              <a:extLst>
                <a:ext uri="{FF2B5EF4-FFF2-40B4-BE49-F238E27FC236}">
                  <a16:creationId xmlns:a16="http://schemas.microsoft.com/office/drawing/2014/main" id="{A67ED57C-1B05-9C2A-01F6-E664D186AD52}"/>
                </a:ext>
              </a:extLst>
            </p:cNvPr>
            <p:cNvSpPr/>
            <p:nvPr/>
          </p:nvSpPr>
          <p:spPr>
            <a:xfrm flipH="1">
              <a:off x="6169495" y="12799315"/>
              <a:ext cx="1423090" cy="295515"/>
            </a:xfrm>
            <a:prstGeom prst="parallelogram">
              <a:avLst>
                <a:gd name="adj" fmla="val 132727"/>
              </a:avLst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38100">
              <a:solidFill>
                <a:schemeClr val="bg2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200" dirty="0"/>
            </a:p>
          </p:txBody>
        </p:sp>
        <p:sp>
          <p:nvSpPr>
            <p:cNvPr id="1903" name="Arc 1902">
              <a:extLst>
                <a:ext uri="{FF2B5EF4-FFF2-40B4-BE49-F238E27FC236}">
                  <a16:creationId xmlns:a16="http://schemas.microsoft.com/office/drawing/2014/main" id="{91CD5FF5-5E6F-C101-F2D8-55292253B53B}"/>
                </a:ext>
              </a:extLst>
            </p:cNvPr>
            <p:cNvSpPr/>
            <p:nvPr/>
          </p:nvSpPr>
          <p:spPr>
            <a:xfrm>
              <a:off x="7212624" y="12503857"/>
              <a:ext cx="417272" cy="1053714"/>
            </a:xfrm>
            <a:prstGeom prst="arc">
              <a:avLst>
                <a:gd name="adj1" fmla="val 14086696"/>
                <a:gd name="adj2" fmla="val 116109"/>
              </a:avLst>
            </a:prstGeom>
            <a:ln w="127000" cap="rnd">
              <a:solidFill>
                <a:srgbClr val="32A8AA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 sz="1200" dirty="0"/>
            </a:p>
          </p:txBody>
        </p:sp>
        <p:sp>
          <p:nvSpPr>
            <p:cNvPr id="1904" name="Arc 1903">
              <a:extLst>
                <a:ext uri="{FF2B5EF4-FFF2-40B4-BE49-F238E27FC236}">
                  <a16:creationId xmlns:a16="http://schemas.microsoft.com/office/drawing/2014/main" id="{D9ED7665-FA91-4FB6-AC52-0E003D50B985}"/>
                </a:ext>
              </a:extLst>
            </p:cNvPr>
            <p:cNvSpPr/>
            <p:nvPr/>
          </p:nvSpPr>
          <p:spPr>
            <a:xfrm>
              <a:off x="7209278" y="12494332"/>
              <a:ext cx="417272" cy="1075333"/>
            </a:xfrm>
            <a:prstGeom prst="arc">
              <a:avLst>
                <a:gd name="adj1" fmla="val 13773129"/>
                <a:gd name="adj2" fmla="val 116109"/>
              </a:avLst>
            </a:prstGeom>
            <a:ln w="38100">
              <a:solidFill>
                <a:srgbClr val="31A9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 sz="1200" dirty="0"/>
            </a:p>
          </p:txBody>
        </p:sp>
        <p:cxnSp>
          <p:nvCxnSpPr>
            <p:cNvPr id="1905" name="Straight Connector 1904">
              <a:extLst>
                <a:ext uri="{FF2B5EF4-FFF2-40B4-BE49-F238E27FC236}">
                  <a16:creationId xmlns:a16="http://schemas.microsoft.com/office/drawing/2014/main" id="{9C5512C2-3FE0-1BA7-5A96-F5D632D8BBDF}"/>
                </a:ext>
              </a:extLst>
            </p:cNvPr>
            <p:cNvCxnSpPr>
              <a:cxnSpLocks/>
            </p:cNvCxnSpPr>
            <p:nvPr/>
          </p:nvCxnSpPr>
          <p:spPr>
            <a:xfrm>
              <a:off x="7627007" y="13072638"/>
              <a:ext cx="0" cy="997398"/>
            </a:xfrm>
            <a:prstGeom prst="line">
              <a:avLst/>
            </a:prstGeom>
            <a:ln w="38100">
              <a:solidFill>
                <a:srgbClr val="2F2F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6" name="Oval 1905">
              <a:extLst>
                <a:ext uri="{FF2B5EF4-FFF2-40B4-BE49-F238E27FC236}">
                  <a16:creationId xmlns:a16="http://schemas.microsoft.com/office/drawing/2014/main" id="{13917370-4D66-D2AD-6A2D-744A3084E357}"/>
                </a:ext>
              </a:extLst>
            </p:cNvPr>
            <p:cNvSpPr/>
            <p:nvPr/>
          </p:nvSpPr>
          <p:spPr>
            <a:xfrm>
              <a:off x="7497000" y="13325325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7" name="Oval 1906">
              <a:extLst>
                <a:ext uri="{FF2B5EF4-FFF2-40B4-BE49-F238E27FC236}">
                  <a16:creationId xmlns:a16="http://schemas.microsoft.com/office/drawing/2014/main" id="{AA14F201-1DDF-2C63-FF9C-9189D725176A}"/>
                </a:ext>
              </a:extLst>
            </p:cNvPr>
            <p:cNvSpPr/>
            <p:nvPr/>
          </p:nvSpPr>
          <p:spPr>
            <a:xfrm>
              <a:off x="7497000" y="12964097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08" name="Arc 1907">
              <a:extLst>
                <a:ext uri="{FF2B5EF4-FFF2-40B4-BE49-F238E27FC236}">
                  <a16:creationId xmlns:a16="http://schemas.microsoft.com/office/drawing/2014/main" id="{BD19D3EC-6FCA-BC03-77F3-BB49BFCF9B83}"/>
                </a:ext>
              </a:extLst>
            </p:cNvPr>
            <p:cNvSpPr/>
            <p:nvPr/>
          </p:nvSpPr>
          <p:spPr>
            <a:xfrm>
              <a:off x="6150682" y="12488835"/>
              <a:ext cx="406115" cy="1007395"/>
            </a:xfrm>
            <a:prstGeom prst="arc">
              <a:avLst>
                <a:gd name="adj1" fmla="val 13793098"/>
                <a:gd name="adj2" fmla="val 21051332"/>
              </a:avLst>
            </a:prstGeom>
            <a:ln w="127000" cap="rnd">
              <a:solidFill>
                <a:srgbClr val="32A8AA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 sz="1200"/>
            </a:p>
          </p:txBody>
        </p:sp>
        <p:cxnSp>
          <p:nvCxnSpPr>
            <p:cNvPr id="1915" name="Straight Connector 1914">
              <a:extLst>
                <a:ext uri="{FF2B5EF4-FFF2-40B4-BE49-F238E27FC236}">
                  <a16:creationId xmlns:a16="http://schemas.microsoft.com/office/drawing/2014/main" id="{1DE9F3D1-319B-CC49-F226-F01C1FD2462F}"/>
                </a:ext>
              </a:extLst>
            </p:cNvPr>
            <p:cNvCxnSpPr>
              <a:cxnSpLocks/>
              <a:stCxn id="1408" idx="0"/>
            </p:cNvCxnSpPr>
            <p:nvPr/>
          </p:nvCxnSpPr>
          <p:spPr>
            <a:xfrm>
              <a:off x="6167499" y="12780625"/>
              <a:ext cx="0" cy="766597"/>
            </a:xfrm>
            <a:prstGeom prst="line">
              <a:avLst/>
            </a:prstGeom>
            <a:ln w="38100">
              <a:solidFill>
                <a:srgbClr val="2F2F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8" name="Oval 1917">
              <a:extLst>
                <a:ext uri="{FF2B5EF4-FFF2-40B4-BE49-F238E27FC236}">
                  <a16:creationId xmlns:a16="http://schemas.microsoft.com/office/drawing/2014/main" id="{657F9CA2-94EE-E7D2-F312-C7D9473B7A9D}"/>
                </a:ext>
              </a:extLst>
            </p:cNvPr>
            <p:cNvSpPr/>
            <p:nvPr/>
          </p:nvSpPr>
          <p:spPr>
            <a:xfrm>
              <a:off x="6038987" y="13031447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19" name="Straight Connector 1918">
              <a:extLst>
                <a:ext uri="{FF2B5EF4-FFF2-40B4-BE49-F238E27FC236}">
                  <a16:creationId xmlns:a16="http://schemas.microsoft.com/office/drawing/2014/main" id="{56D1150F-C736-ABE6-B7CD-8B1C55CFBC4A}"/>
                </a:ext>
              </a:extLst>
            </p:cNvPr>
            <p:cNvCxnSpPr>
              <a:cxnSpLocks/>
            </p:cNvCxnSpPr>
            <p:nvPr/>
          </p:nvCxnSpPr>
          <p:spPr>
            <a:xfrm>
              <a:off x="6551119" y="12947073"/>
              <a:ext cx="0" cy="1087619"/>
            </a:xfrm>
            <a:prstGeom prst="line">
              <a:avLst/>
            </a:prstGeom>
            <a:ln w="38100">
              <a:solidFill>
                <a:srgbClr val="2F2F2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8" name="Arc 1407">
              <a:extLst>
                <a:ext uri="{FF2B5EF4-FFF2-40B4-BE49-F238E27FC236}">
                  <a16:creationId xmlns:a16="http://schemas.microsoft.com/office/drawing/2014/main" id="{23349535-7241-25E3-A8D8-2BE58AFD205A}"/>
                </a:ext>
              </a:extLst>
            </p:cNvPr>
            <p:cNvSpPr/>
            <p:nvPr/>
          </p:nvSpPr>
          <p:spPr>
            <a:xfrm>
              <a:off x="6147610" y="12494332"/>
              <a:ext cx="406115" cy="1007395"/>
            </a:xfrm>
            <a:prstGeom prst="arc">
              <a:avLst>
                <a:gd name="adj1" fmla="val 13793098"/>
                <a:gd name="adj2" fmla="val 21051332"/>
              </a:avLst>
            </a:prstGeom>
            <a:ln w="38100">
              <a:solidFill>
                <a:srgbClr val="31A9A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 sz="1200"/>
            </a:p>
          </p:txBody>
        </p:sp>
        <p:sp>
          <p:nvSpPr>
            <p:cNvPr id="1409" name="Oval 1408">
              <a:extLst>
                <a:ext uri="{FF2B5EF4-FFF2-40B4-BE49-F238E27FC236}">
                  <a16:creationId xmlns:a16="http://schemas.microsoft.com/office/drawing/2014/main" id="{A76F2A44-9681-1F63-87C9-9AF42B9E7061}"/>
                </a:ext>
              </a:extLst>
            </p:cNvPr>
            <p:cNvSpPr/>
            <p:nvPr/>
          </p:nvSpPr>
          <p:spPr>
            <a:xfrm>
              <a:off x="6038987" y="12664352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0" name="Oval 1409">
              <a:extLst>
                <a:ext uri="{FF2B5EF4-FFF2-40B4-BE49-F238E27FC236}">
                  <a16:creationId xmlns:a16="http://schemas.microsoft.com/office/drawing/2014/main" id="{5AE548B9-7ACC-A824-0E58-F751C58CE434}"/>
                </a:ext>
              </a:extLst>
            </p:cNvPr>
            <p:cNvSpPr/>
            <p:nvPr/>
          </p:nvSpPr>
          <p:spPr>
            <a:xfrm>
              <a:off x="6420601" y="12967550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1" name="Arc 1410">
              <a:extLst>
                <a:ext uri="{FF2B5EF4-FFF2-40B4-BE49-F238E27FC236}">
                  <a16:creationId xmlns:a16="http://schemas.microsoft.com/office/drawing/2014/main" id="{74850BFC-3AF0-947E-1C1D-6A1ED06A15AC}"/>
                </a:ext>
              </a:extLst>
            </p:cNvPr>
            <p:cNvSpPr/>
            <p:nvPr/>
          </p:nvSpPr>
          <p:spPr>
            <a:xfrm rot="10800000">
              <a:off x="6169956" y="13285861"/>
              <a:ext cx="1063551" cy="481805"/>
            </a:xfrm>
            <a:prstGeom prst="arc">
              <a:avLst>
                <a:gd name="adj1" fmla="val 10903651"/>
                <a:gd name="adj2" fmla="val 12181"/>
              </a:avLst>
            </a:prstGeom>
            <a:ln w="127000" cap="rnd">
              <a:solidFill>
                <a:srgbClr val="32A8AA">
                  <a:alpha val="50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 sz="1200"/>
            </a:p>
          </p:txBody>
        </p:sp>
        <p:sp>
          <p:nvSpPr>
            <p:cNvPr id="1412" name="Parallelogram 1411">
              <a:extLst>
                <a:ext uri="{FF2B5EF4-FFF2-40B4-BE49-F238E27FC236}">
                  <a16:creationId xmlns:a16="http://schemas.microsoft.com/office/drawing/2014/main" id="{AC7B4E80-9CF9-2B13-141D-30577C5BD8CE}"/>
                </a:ext>
              </a:extLst>
            </p:cNvPr>
            <p:cNvSpPr/>
            <p:nvPr/>
          </p:nvSpPr>
          <p:spPr>
            <a:xfrm flipH="1">
              <a:off x="6187130" y="13523428"/>
              <a:ext cx="1423090" cy="295515"/>
            </a:xfrm>
            <a:prstGeom prst="parallelogram">
              <a:avLst>
                <a:gd name="adj" fmla="val 132727"/>
              </a:avLst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38100">
              <a:solidFill>
                <a:schemeClr val="bg2">
                  <a:lumMod val="75000"/>
                  <a:alpha val="7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200" dirty="0"/>
            </a:p>
          </p:txBody>
        </p:sp>
        <p:sp>
          <p:nvSpPr>
            <p:cNvPr id="1413" name="Oval 1412">
              <a:extLst>
                <a:ext uri="{FF2B5EF4-FFF2-40B4-BE49-F238E27FC236}">
                  <a16:creationId xmlns:a16="http://schemas.microsoft.com/office/drawing/2014/main" id="{87130850-6C47-5B0D-2FBB-F051FCA3DFD6}"/>
                </a:ext>
              </a:extLst>
            </p:cNvPr>
            <p:cNvSpPr/>
            <p:nvPr/>
          </p:nvSpPr>
          <p:spPr>
            <a:xfrm>
              <a:off x="7497000" y="13686341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4" name="Oval 1413">
              <a:extLst>
                <a:ext uri="{FF2B5EF4-FFF2-40B4-BE49-F238E27FC236}">
                  <a16:creationId xmlns:a16="http://schemas.microsoft.com/office/drawing/2014/main" id="{AE5508C7-E2FD-E52C-6A32-3D46968E311D}"/>
                </a:ext>
              </a:extLst>
            </p:cNvPr>
            <p:cNvSpPr/>
            <p:nvPr/>
          </p:nvSpPr>
          <p:spPr>
            <a:xfrm>
              <a:off x="7493283" y="14038392"/>
              <a:ext cx="257952" cy="257952"/>
            </a:xfrm>
            <a:prstGeom prst="ellipse">
              <a:avLst/>
            </a:prstGeom>
            <a:solidFill>
              <a:srgbClr val="31A9AB">
                <a:alpha val="50196"/>
              </a:srgbClr>
            </a:solidFill>
            <a:ln w="25400">
              <a:solidFill>
                <a:srgbClr val="31A9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5" name="Oval 1414">
              <a:extLst>
                <a:ext uri="{FF2B5EF4-FFF2-40B4-BE49-F238E27FC236}">
                  <a16:creationId xmlns:a16="http://schemas.microsoft.com/office/drawing/2014/main" id="{BAEA8C0A-68C0-8395-3EAE-09A78C68DF89}"/>
                </a:ext>
              </a:extLst>
            </p:cNvPr>
            <p:cNvSpPr/>
            <p:nvPr/>
          </p:nvSpPr>
          <p:spPr>
            <a:xfrm>
              <a:off x="6038987" y="13395687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6" name="Oval 1415">
              <a:extLst>
                <a:ext uri="{FF2B5EF4-FFF2-40B4-BE49-F238E27FC236}">
                  <a16:creationId xmlns:a16="http://schemas.microsoft.com/office/drawing/2014/main" id="{21626150-211F-ADD2-F446-9A7B3AD394B9}"/>
                </a:ext>
              </a:extLst>
            </p:cNvPr>
            <p:cNvSpPr/>
            <p:nvPr/>
          </p:nvSpPr>
          <p:spPr>
            <a:xfrm>
              <a:off x="6420601" y="13686341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7" name="Oval 1416">
              <a:extLst>
                <a:ext uri="{FF2B5EF4-FFF2-40B4-BE49-F238E27FC236}">
                  <a16:creationId xmlns:a16="http://schemas.microsoft.com/office/drawing/2014/main" id="{F056DB45-23AA-D88E-7D79-D828A34662B4}"/>
                </a:ext>
              </a:extLst>
            </p:cNvPr>
            <p:cNvSpPr/>
            <p:nvPr/>
          </p:nvSpPr>
          <p:spPr>
            <a:xfrm>
              <a:off x="6417292" y="14039907"/>
              <a:ext cx="257952" cy="257952"/>
            </a:xfrm>
            <a:prstGeom prst="ellipse">
              <a:avLst/>
            </a:prstGeom>
            <a:solidFill>
              <a:srgbClr val="31A9AB">
                <a:alpha val="50588"/>
              </a:srgbClr>
            </a:solidFill>
            <a:ln w="25400">
              <a:solidFill>
                <a:srgbClr val="31A9A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18" name="Oval 1417">
              <a:extLst>
                <a:ext uri="{FF2B5EF4-FFF2-40B4-BE49-F238E27FC236}">
                  <a16:creationId xmlns:a16="http://schemas.microsoft.com/office/drawing/2014/main" id="{CBB62624-0377-C8BA-D2E1-2168C5ECC41E}"/>
                </a:ext>
              </a:extLst>
            </p:cNvPr>
            <p:cNvSpPr/>
            <p:nvPr/>
          </p:nvSpPr>
          <p:spPr>
            <a:xfrm>
              <a:off x="6420435" y="13322302"/>
              <a:ext cx="257952" cy="257952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254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460" name="Rounded Rectangle 1459">
            <a:extLst>
              <a:ext uri="{FF2B5EF4-FFF2-40B4-BE49-F238E27FC236}">
                <a16:creationId xmlns:a16="http://schemas.microsoft.com/office/drawing/2014/main" id="{D80BB6AA-FD0C-94A3-9ADE-5601563B9BD4}"/>
              </a:ext>
            </a:extLst>
          </p:cNvPr>
          <p:cNvSpPr/>
          <p:nvPr/>
        </p:nvSpPr>
        <p:spPr>
          <a:xfrm>
            <a:off x="446221" y="876922"/>
            <a:ext cx="3440177" cy="309037"/>
          </a:xfrm>
          <a:prstGeom prst="roundRect">
            <a:avLst>
              <a:gd name="adj" fmla="val 50000"/>
            </a:avLst>
          </a:prstGeom>
          <a:solidFill>
            <a:srgbClr val="32A8AA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 Modification</a:t>
            </a:r>
          </a:p>
        </p:txBody>
      </p:sp>
      <p:sp>
        <p:nvSpPr>
          <p:cNvPr id="1510" name="TextBox 1509">
            <a:extLst>
              <a:ext uri="{FF2B5EF4-FFF2-40B4-BE49-F238E27FC236}">
                <a16:creationId xmlns:a16="http://schemas.microsoft.com/office/drawing/2014/main" id="{50EBF82D-7F0F-DED0-0238-BC985A86DE59}"/>
              </a:ext>
            </a:extLst>
          </p:cNvPr>
          <p:cNvSpPr txBox="1"/>
          <p:nvPr/>
        </p:nvSpPr>
        <p:spPr>
          <a:xfrm>
            <a:off x="5157270" y="3028592"/>
            <a:ext cx="2295244" cy="212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Different Length Combination</a:t>
            </a:r>
          </a:p>
        </p:txBody>
      </p:sp>
      <p:sp>
        <p:nvSpPr>
          <p:cNvPr id="1511" name="Rounded Rectangle 1510">
            <a:extLst>
              <a:ext uri="{FF2B5EF4-FFF2-40B4-BE49-F238E27FC236}">
                <a16:creationId xmlns:a16="http://schemas.microsoft.com/office/drawing/2014/main" id="{E52698E2-29EF-29F3-206F-FDB610B3065A}"/>
              </a:ext>
            </a:extLst>
          </p:cNvPr>
          <p:cNvSpPr/>
          <p:nvPr/>
        </p:nvSpPr>
        <p:spPr>
          <a:xfrm>
            <a:off x="4880673" y="3028592"/>
            <a:ext cx="212161" cy="211547"/>
          </a:xfrm>
          <a:prstGeom prst="roundRect">
            <a:avLst>
              <a:gd name="adj" fmla="val 50000"/>
            </a:avLst>
          </a:prstGeom>
          <a:solidFill>
            <a:srgbClr val="32A8A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grpSp>
        <p:nvGrpSpPr>
          <p:cNvPr id="1512" name="Group 1511">
            <a:extLst>
              <a:ext uri="{FF2B5EF4-FFF2-40B4-BE49-F238E27FC236}">
                <a16:creationId xmlns:a16="http://schemas.microsoft.com/office/drawing/2014/main" id="{04AC137D-6EFA-CEEC-D978-A5B8907813A1}"/>
              </a:ext>
            </a:extLst>
          </p:cNvPr>
          <p:cNvGrpSpPr/>
          <p:nvPr/>
        </p:nvGrpSpPr>
        <p:grpSpPr>
          <a:xfrm>
            <a:off x="5338232" y="1407703"/>
            <a:ext cx="2226622" cy="421741"/>
            <a:chOff x="4288334" y="3014847"/>
            <a:chExt cx="2218431" cy="420190"/>
          </a:xfrm>
        </p:grpSpPr>
        <p:sp>
          <p:nvSpPr>
            <p:cNvPr id="1513" name="TextBox 1512">
              <a:extLst>
                <a:ext uri="{FF2B5EF4-FFF2-40B4-BE49-F238E27FC236}">
                  <a16:creationId xmlns:a16="http://schemas.microsoft.com/office/drawing/2014/main" id="{65316B85-765A-B281-F97F-EB69999DDB3B}"/>
                </a:ext>
              </a:extLst>
            </p:cNvPr>
            <p:cNvSpPr txBox="1"/>
            <p:nvPr/>
          </p:nvSpPr>
          <p:spPr>
            <a:xfrm>
              <a:off x="4288334" y="3207520"/>
              <a:ext cx="2218431" cy="2113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i="1" dirty="0">
                  <a:latin typeface="Arial" panose="020B0604020202020204" pitchFamily="34" charset="0"/>
                  <a:cs typeface="Arial" panose="020B0604020202020204" pitchFamily="34" charset="0"/>
                </a:rPr>
                <a:t>1 1 1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600" i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600" b="1" baseline="-250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600" b="1" baseline="-250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1600" b="1" baseline="-250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en-US" sz="16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i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600" i="1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14" name="Rounded Rectangle 1513">
              <a:extLst>
                <a:ext uri="{FF2B5EF4-FFF2-40B4-BE49-F238E27FC236}">
                  <a16:creationId xmlns:a16="http://schemas.microsoft.com/office/drawing/2014/main" id="{FCD7C570-99FB-91D9-E3D8-0C45D2EC2BD2}"/>
                </a:ext>
              </a:extLst>
            </p:cNvPr>
            <p:cNvSpPr/>
            <p:nvPr/>
          </p:nvSpPr>
          <p:spPr>
            <a:xfrm>
              <a:off x="5141495" y="3207520"/>
              <a:ext cx="199602" cy="227517"/>
            </a:xfrm>
            <a:prstGeom prst="roundRect">
              <a:avLst>
                <a:gd name="adj" fmla="val 21871"/>
              </a:avLst>
            </a:prstGeom>
            <a:solidFill>
              <a:srgbClr val="32A8A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5" name="Rounded Rectangle 1514">
              <a:extLst>
                <a:ext uri="{FF2B5EF4-FFF2-40B4-BE49-F238E27FC236}">
                  <a16:creationId xmlns:a16="http://schemas.microsoft.com/office/drawing/2014/main" id="{4F538BFA-48E5-AF52-E7CE-321A7DDEF46C}"/>
                </a:ext>
              </a:extLst>
            </p:cNvPr>
            <p:cNvSpPr/>
            <p:nvPr/>
          </p:nvSpPr>
          <p:spPr>
            <a:xfrm>
              <a:off x="5540114" y="3204500"/>
              <a:ext cx="199602" cy="227517"/>
            </a:xfrm>
            <a:prstGeom prst="roundRect">
              <a:avLst>
                <a:gd name="adj" fmla="val 21871"/>
              </a:avLst>
            </a:prstGeom>
            <a:solidFill>
              <a:srgbClr val="32A8A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6" name="Rounded Rectangle 1515">
              <a:extLst>
                <a:ext uri="{FF2B5EF4-FFF2-40B4-BE49-F238E27FC236}">
                  <a16:creationId xmlns:a16="http://schemas.microsoft.com/office/drawing/2014/main" id="{356C690F-0AB6-A37A-540F-22F7936E026C}"/>
                </a:ext>
              </a:extLst>
            </p:cNvPr>
            <p:cNvSpPr/>
            <p:nvPr/>
          </p:nvSpPr>
          <p:spPr>
            <a:xfrm>
              <a:off x="5938733" y="3206625"/>
              <a:ext cx="199602" cy="227517"/>
            </a:xfrm>
            <a:prstGeom prst="roundRect">
              <a:avLst>
                <a:gd name="adj" fmla="val 21871"/>
              </a:avLst>
            </a:prstGeom>
            <a:solidFill>
              <a:srgbClr val="32A8A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7" name="TextBox 1516">
              <a:extLst>
                <a:ext uri="{FF2B5EF4-FFF2-40B4-BE49-F238E27FC236}">
                  <a16:creationId xmlns:a16="http://schemas.microsoft.com/office/drawing/2014/main" id="{B0C5EE33-7E63-4C29-445C-378D7CAA0C26}"/>
                </a:ext>
              </a:extLst>
            </p:cNvPr>
            <p:cNvSpPr txBox="1"/>
            <p:nvPr/>
          </p:nvSpPr>
          <p:spPr>
            <a:xfrm>
              <a:off x="5160092" y="3017835"/>
              <a:ext cx="178905" cy="1849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1400" b="1" i="1" baseline="-25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8" name="TextBox 1517">
              <a:extLst>
                <a:ext uri="{FF2B5EF4-FFF2-40B4-BE49-F238E27FC236}">
                  <a16:creationId xmlns:a16="http://schemas.microsoft.com/office/drawing/2014/main" id="{01DE5CF2-74D3-47BE-8895-60A12F54C833}"/>
                </a:ext>
              </a:extLst>
            </p:cNvPr>
            <p:cNvSpPr txBox="1"/>
            <p:nvPr/>
          </p:nvSpPr>
          <p:spPr>
            <a:xfrm>
              <a:off x="5554607" y="3016774"/>
              <a:ext cx="178905" cy="1849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lang="en-US" sz="1400" b="1" i="1" baseline="-25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9" name="TextBox 1518">
              <a:extLst>
                <a:ext uri="{FF2B5EF4-FFF2-40B4-BE49-F238E27FC236}">
                  <a16:creationId xmlns:a16="http://schemas.microsoft.com/office/drawing/2014/main" id="{82DF4C94-DC20-97C2-A408-1876F1B5DA13}"/>
                </a:ext>
              </a:extLst>
            </p:cNvPr>
            <p:cNvSpPr txBox="1"/>
            <p:nvPr/>
          </p:nvSpPr>
          <p:spPr>
            <a:xfrm>
              <a:off x="5949121" y="3014847"/>
              <a:ext cx="178905" cy="18496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endParaRPr lang="en-US" sz="1400" b="1" i="1" baseline="-25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520" name="TextBox 1519">
            <a:extLst>
              <a:ext uri="{FF2B5EF4-FFF2-40B4-BE49-F238E27FC236}">
                <a16:creationId xmlns:a16="http://schemas.microsoft.com/office/drawing/2014/main" id="{D602B1DF-4006-D8C5-D4AC-10E178BAB5E4}"/>
              </a:ext>
            </a:extLst>
          </p:cNvPr>
          <p:cNvSpPr txBox="1"/>
          <p:nvPr/>
        </p:nvSpPr>
        <p:spPr>
          <a:xfrm>
            <a:off x="5211925" y="1888760"/>
            <a:ext cx="2509785" cy="3712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number represents number </a:t>
            </a:r>
          </a:p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nucleotide at each </a:t>
            </a:r>
            <a:r>
              <a:rPr lang="en-US" sz="1400" b="1" i="1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400" b="1" i="1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loop</a:t>
            </a:r>
          </a:p>
        </p:txBody>
      </p:sp>
      <p:sp>
        <p:nvSpPr>
          <p:cNvPr id="1521" name="TextBox 1520">
            <a:extLst>
              <a:ext uri="{FF2B5EF4-FFF2-40B4-BE49-F238E27FC236}">
                <a16:creationId xmlns:a16="http://schemas.microsoft.com/office/drawing/2014/main" id="{69E98EEC-FADE-033B-CA74-F0F75E74C17A}"/>
              </a:ext>
            </a:extLst>
          </p:cNvPr>
          <p:cNvSpPr txBox="1"/>
          <p:nvPr/>
        </p:nvSpPr>
        <p:spPr>
          <a:xfrm>
            <a:off x="5157270" y="3281093"/>
            <a:ext cx="2803996" cy="4243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loop: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11,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 … 11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11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loop: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1,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 … 1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1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</a:t>
            </a:r>
          </a:p>
        </p:txBody>
      </p:sp>
      <p:sp>
        <p:nvSpPr>
          <p:cNvPr id="1522" name="TextBox 1521">
            <a:extLst>
              <a:ext uri="{FF2B5EF4-FFF2-40B4-BE49-F238E27FC236}">
                <a16:creationId xmlns:a16="http://schemas.microsoft.com/office/drawing/2014/main" id="{43DBA40D-580E-ABE5-C3CD-D6970F287DB8}"/>
              </a:ext>
            </a:extLst>
          </p:cNvPr>
          <p:cNvSpPr txBox="1"/>
          <p:nvPr/>
        </p:nvSpPr>
        <p:spPr>
          <a:xfrm>
            <a:off x="5157270" y="3834726"/>
            <a:ext cx="2132032" cy="212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Point Mutation (T to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523" name="Rounded Rectangle 1522">
            <a:extLst>
              <a:ext uri="{FF2B5EF4-FFF2-40B4-BE49-F238E27FC236}">
                <a16:creationId xmlns:a16="http://schemas.microsoft.com/office/drawing/2014/main" id="{FBA53A5E-CD1B-7FE7-0FD9-A0BAF4C433D7}"/>
              </a:ext>
            </a:extLst>
          </p:cNvPr>
          <p:cNvSpPr/>
          <p:nvPr/>
        </p:nvSpPr>
        <p:spPr>
          <a:xfrm>
            <a:off x="4880673" y="3834726"/>
            <a:ext cx="212161" cy="211547"/>
          </a:xfrm>
          <a:prstGeom prst="roundRect">
            <a:avLst>
              <a:gd name="adj" fmla="val 50000"/>
            </a:avLst>
          </a:prstGeom>
          <a:solidFill>
            <a:srgbClr val="32A8A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1524" name="Group 1523">
            <a:extLst>
              <a:ext uri="{FF2B5EF4-FFF2-40B4-BE49-F238E27FC236}">
                <a16:creationId xmlns:a16="http://schemas.microsoft.com/office/drawing/2014/main" id="{758EE758-097E-CEB7-C64D-5A75CF868540}"/>
              </a:ext>
            </a:extLst>
          </p:cNvPr>
          <p:cNvGrpSpPr/>
          <p:nvPr/>
        </p:nvGrpSpPr>
        <p:grpSpPr>
          <a:xfrm>
            <a:off x="5193157" y="4105099"/>
            <a:ext cx="1922740" cy="405186"/>
            <a:chOff x="4470221" y="5190424"/>
            <a:chExt cx="1915667" cy="403696"/>
          </a:xfrm>
        </p:grpSpPr>
        <p:sp>
          <p:nvSpPr>
            <p:cNvPr id="1525" name="TextBox 1524">
              <a:extLst>
                <a:ext uri="{FF2B5EF4-FFF2-40B4-BE49-F238E27FC236}">
                  <a16:creationId xmlns:a16="http://schemas.microsoft.com/office/drawing/2014/main" id="{9641BF55-0F3C-F604-A1FE-11CE0E277359}"/>
                </a:ext>
              </a:extLst>
            </p:cNvPr>
            <p:cNvSpPr txBox="1"/>
            <p:nvPr/>
          </p:nvSpPr>
          <p:spPr>
            <a:xfrm>
              <a:off x="4470221" y="5366603"/>
              <a:ext cx="1915667" cy="2113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r>
                <a:rPr lang="en-US" sz="16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600" i="1" dirty="0">
                  <a:solidFill>
                    <a:srgbClr val="AB7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600" i="1" baseline="-25000" dirty="0">
                  <a:solidFill>
                    <a:srgbClr val="AB7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i="1" dirty="0">
                  <a:solidFill>
                    <a:srgbClr val="AB7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600" i="1" baseline="-25000" dirty="0">
                  <a:solidFill>
                    <a:srgbClr val="AB7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26" name="Rounded Rectangle 1525">
              <a:extLst>
                <a:ext uri="{FF2B5EF4-FFF2-40B4-BE49-F238E27FC236}">
                  <a16:creationId xmlns:a16="http://schemas.microsoft.com/office/drawing/2014/main" id="{9FD96A39-D620-D49E-5B84-BF51F1618642}"/>
                </a:ext>
              </a:extLst>
            </p:cNvPr>
            <p:cNvSpPr/>
            <p:nvPr/>
          </p:nvSpPr>
          <p:spPr>
            <a:xfrm>
              <a:off x="5263926" y="5366603"/>
              <a:ext cx="126000" cy="227517"/>
            </a:xfrm>
            <a:prstGeom prst="roundRect">
              <a:avLst>
                <a:gd name="adj" fmla="val 21871"/>
              </a:avLst>
            </a:prstGeom>
            <a:solidFill>
              <a:srgbClr val="32A8A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7" name="Rounded Rectangle 1526">
              <a:extLst>
                <a:ext uri="{FF2B5EF4-FFF2-40B4-BE49-F238E27FC236}">
                  <a16:creationId xmlns:a16="http://schemas.microsoft.com/office/drawing/2014/main" id="{E25A94A9-5292-A74D-1770-6A3EEE3973CB}"/>
                </a:ext>
              </a:extLst>
            </p:cNvPr>
            <p:cNvSpPr/>
            <p:nvPr/>
          </p:nvSpPr>
          <p:spPr>
            <a:xfrm>
              <a:off x="5585781" y="5363583"/>
              <a:ext cx="126000" cy="227517"/>
            </a:xfrm>
            <a:prstGeom prst="roundRect">
              <a:avLst>
                <a:gd name="adj" fmla="val 21871"/>
              </a:avLst>
            </a:prstGeom>
            <a:solidFill>
              <a:srgbClr val="32A8A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8" name="Rounded Rectangle 1527">
              <a:extLst>
                <a:ext uri="{FF2B5EF4-FFF2-40B4-BE49-F238E27FC236}">
                  <a16:creationId xmlns:a16="http://schemas.microsoft.com/office/drawing/2014/main" id="{20A26E7A-4963-397C-CE89-103CE0294A91}"/>
                </a:ext>
              </a:extLst>
            </p:cNvPr>
            <p:cNvSpPr/>
            <p:nvPr/>
          </p:nvSpPr>
          <p:spPr>
            <a:xfrm>
              <a:off x="5897048" y="5365708"/>
              <a:ext cx="126000" cy="227517"/>
            </a:xfrm>
            <a:prstGeom prst="roundRect">
              <a:avLst>
                <a:gd name="adj" fmla="val 21871"/>
              </a:avLst>
            </a:prstGeom>
            <a:solidFill>
              <a:srgbClr val="32A8A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29" name="TextBox 1528">
              <a:extLst>
                <a:ext uri="{FF2B5EF4-FFF2-40B4-BE49-F238E27FC236}">
                  <a16:creationId xmlns:a16="http://schemas.microsoft.com/office/drawing/2014/main" id="{D8E30812-C9C7-C487-95D8-8BDDF409937C}"/>
                </a:ext>
              </a:extLst>
            </p:cNvPr>
            <p:cNvSpPr txBox="1"/>
            <p:nvPr/>
          </p:nvSpPr>
          <p:spPr>
            <a:xfrm>
              <a:off x="5260707" y="5193418"/>
              <a:ext cx="145877" cy="1585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1200" i="1" baseline="-25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0" name="TextBox 1529">
              <a:extLst>
                <a:ext uri="{FF2B5EF4-FFF2-40B4-BE49-F238E27FC236}">
                  <a16:creationId xmlns:a16="http://schemas.microsoft.com/office/drawing/2014/main" id="{5E4C212A-0BEC-964E-021E-9E2F8C79F906}"/>
                </a:ext>
              </a:extLst>
            </p:cNvPr>
            <p:cNvSpPr txBox="1"/>
            <p:nvPr/>
          </p:nvSpPr>
          <p:spPr>
            <a:xfrm>
              <a:off x="5578456" y="5192352"/>
              <a:ext cx="145877" cy="1585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lang="en-US" sz="1200" i="1" baseline="-25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1" name="TextBox 1530">
              <a:extLst>
                <a:ext uri="{FF2B5EF4-FFF2-40B4-BE49-F238E27FC236}">
                  <a16:creationId xmlns:a16="http://schemas.microsoft.com/office/drawing/2014/main" id="{E2B3CC85-51CA-9793-1955-5A9B798C47FE}"/>
                </a:ext>
              </a:extLst>
            </p:cNvPr>
            <p:cNvSpPr txBox="1"/>
            <p:nvPr/>
          </p:nvSpPr>
          <p:spPr>
            <a:xfrm>
              <a:off x="5885621" y="5190424"/>
              <a:ext cx="145877" cy="1585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endParaRPr lang="en-US" sz="1200" i="1" baseline="-25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532" name="Group 1531">
            <a:extLst>
              <a:ext uri="{FF2B5EF4-FFF2-40B4-BE49-F238E27FC236}">
                <a16:creationId xmlns:a16="http://schemas.microsoft.com/office/drawing/2014/main" id="{93377AA7-BC40-1FC4-14ED-69D90E450679}"/>
              </a:ext>
            </a:extLst>
          </p:cNvPr>
          <p:cNvGrpSpPr/>
          <p:nvPr/>
        </p:nvGrpSpPr>
        <p:grpSpPr>
          <a:xfrm>
            <a:off x="5185443" y="4568936"/>
            <a:ext cx="2353699" cy="400144"/>
            <a:chOff x="4255538" y="5190424"/>
            <a:chExt cx="2345040" cy="398672"/>
          </a:xfrm>
        </p:grpSpPr>
        <p:sp>
          <p:nvSpPr>
            <p:cNvPr id="1533" name="TextBox 1532">
              <a:extLst>
                <a:ext uri="{FF2B5EF4-FFF2-40B4-BE49-F238E27FC236}">
                  <a16:creationId xmlns:a16="http://schemas.microsoft.com/office/drawing/2014/main" id="{E505F0D4-C7B9-A76E-1D7A-177E386A042A}"/>
                </a:ext>
              </a:extLst>
            </p:cNvPr>
            <p:cNvSpPr txBox="1"/>
            <p:nvPr/>
          </p:nvSpPr>
          <p:spPr>
            <a:xfrm>
              <a:off x="4255538" y="5366603"/>
              <a:ext cx="2345040" cy="21138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r>
                <a:rPr lang="en-US" sz="16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: </a:t>
              </a:r>
              <a:r>
                <a:rPr lang="en-US" sz="1600" i="1" dirty="0">
                  <a:solidFill>
                    <a:srgbClr val="AB7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600" i="1" baseline="-25000" dirty="0">
                  <a:solidFill>
                    <a:srgbClr val="AB7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b="1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TT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G</a:t>
              </a:r>
              <a:r>
                <a:rPr lang="en-US" sz="16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r>
                <a:rPr lang="en-US" sz="1600" i="1" dirty="0">
                  <a:solidFill>
                    <a:srgbClr val="AB7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1600" i="1" baseline="-25000" dirty="0">
                  <a:solidFill>
                    <a:srgbClr val="AB7C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</a:p>
          </p:txBody>
        </p:sp>
        <p:sp>
          <p:nvSpPr>
            <p:cNvPr id="1534" name="Rounded Rectangle 1533">
              <a:extLst>
                <a:ext uri="{FF2B5EF4-FFF2-40B4-BE49-F238E27FC236}">
                  <a16:creationId xmlns:a16="http://schemas.microsoft.com/office/drawing/2014/main" id="{67E56D3A-7449-D3C9-E55D-8E3FD729184B}"/>
                </a:ext>
              </a:extLst>
            </p:cNvPr>
            <p:cNvSpPr/>
            <p:nvPr/>
          </p:nvSpPr>
          <p:spPr>
            <a:xfrm>
              <a:off x="5158895" y="5361579"/>
              <a:ext cx="216000" cy="227517"/>
            </a:xfrm>
            <a:prstGeom prst="roundRect">
              <a:avLst>
                <a:gd name="adj" fmla="val 21871"/>
              </a:avLst>
            </a:prstGeom>
            <a:solidFill>
              <a:srgbClr val="32A8A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35" name="Rounded Rectangle 1534">
              <a:extLst>
                <a:ext uri="{FF2B5EF4-FFF2-40B4-BE49-F238E27FC236}">
                  <a16:creationId xmlns:a16="http://schemas.microsoft.com/office/drawing/2014/main" id="{FEEAD39F-8EA7-9D93-13BA-4D0ABCD2FF45}"/>
                </a:ext>
              </a:extLst>
            </p:cNvPr>
            <p:cNvSpPr/>
            <p:nvPr/>
          </p:nvSpPr>
          <p:spPr>
            <a:xfrm>
              <a:off x="5586257" y="5358559"/>
              <a:ext cx="216000" cy="227517"/>
            </a:xfrm>
            <a:prstGeom prst="roundRect">
              <a:avLst>
                <a:gd name="adj" fmla="val 21871"/>
              </a:avLst>
            </a:prstGeom>
            <a:solidFill>
              <a:srgbClr val="32A8A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8" name="Rounded Rectangle 1087">
              <a:extLst>
                <a:ext uri="{FF2B5EF4-FFF2-40B4-BE49-F238E27FC236}">
                  <a16:creationId xmlns:a16="http://schemas.microsoft.com/office/drawing/2014/main" id="{31923788-C244-5249-4444-A2B64F01D1FF}"/>
                </a:ext>
              </a:extLst>
            </p:cNvPr>
            <p:cNvSpPr/>
            <p:nvPr/>
          </p:nvSpPr>
          <p:spPr>
            <a:xfrm>
              <a:off x="6013079" y="5360684"/>
              <a:ext cx="216000" cy="227517"/>
            </a:xfrm>
            <a:prstGeom prst="roundRect">
              <a:avLst>
                <a:gd name="adj" fmla="val 21871"/>
              </a:avLst>
            </a:prstGeom>
            <a:solidFill>
              <a:srgbClr val="32A8A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89" name="TextBox 1088">
              <a:extLst>
                <a:ext uri="{FF2B5EF4-FFF2-40B4-BE49-F238E27FC236}">
                  <a16:creationId xmlns:a16="http://schemas.microsoft.com/office/drawing/2014/main" id="{F50556A2-7CAC-6BEA-04B3-1DAFD82BF109}"/>
                </a:ext>
              </a:extLst>
            </p:cNvPr>
            <p:cNvSpPr txBox="1"/>
            <p:nvPr/>
          </p:nvSpPr>
          <p:spPr>
            <a:xfrm>
              <a:off x="5185347" y="5193418"/>
              <a:ext cx="145877" cy="1585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L1</a:t>
              </a:r>
              <a:endParaRPr lang="en-US" sz="1200" i="1" baseline="-25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F2CCD2CA-BAD3-C200-FBD6-9D95AD4D987B}"/>
                </a:ext>
              </a:extLst>
            </p:cNvPr>
            <p:cNvSpPr txBox="1"/>
            <p:nvPr/>
          </p:nvSpPr>
          <p:spPr>
            <a:xfrm>
              <a:off x="5623675" y="5192352"/>
              <a:ext cx="145877" cy="1585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L2</a:t>
              </a:r>
              <a:endParaRPr lang="en-US" sz="1200" i="1" baseline="-25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91" name="TextBox 1090">
              <a:extLst>
                <a:ext uri="{FF2B5EF4-FFF2-40B4-BE49-F238E27FC236}">
                  <a16:creationId xmlns:a16="http://schemas.microsoft.com/office/drawing/2014/main" id="{114D8484-CCD6-FCFF-12FE-F82ABEE55748}"/>
                </a:ext>
              </a:extLst>
            </p:cNvPr>
            <p:cNvSpPr txBox="1"/>
            <p:nvPr/>
          </p:nvSpPr>
          <p:spPr>
            <a:xfrm>
              <a:off x="6051419" y="5190424"/>
              <a:ext cx="145877" cy="15853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2A8AA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L3</a:t>
              </a:r>
              <a:endParaRPr lang="en-US" sz="1200" i="1" baseline="-25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5799A060-8D70-1E23-DEF1-49ED172037AC}"/>
              </a:ext>
            </a:extLst>
          </p:cNvPr>
          <p:cNvSpPr txBox="1"/>
          <p:nvPr/>
        </p:nvSpPr>
        <p:spPr>
          <a:xfrm>
            <a:off x="5157270" y="2409864"/>
            <a:ext cx="1697150" cy="212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Different Loop Length</a:t>
            </a:r>
          </a:p>
        </p:txBody>
      </p:sp>
      <p:sp>
        <p:nvSpPr>
          <p:cNvPr id="1093" name="Rounded Rectangle 1092">
            <a:extLst>
              <a:ext uri="{FF2B5EF4-FFF2-40B4-BE49-F238E27FC236}">
                <a16:creationId xmlns:a16="http://schemas.microsoft.com/office/drawing/2014/main" id="{1C8D887F-9876-600B-EF9F-4FF8EB615281}"/>
              </a:ext>
            </a:extLst>
          </p:cNvPr>
          <p:cNvSpPr/>
          <p:nvPr/>
        </p:nvSpPr>
        <p:spPr>
          <a:xfrm>
            <a:off x="4880673" y="2409864"/>
            <a:ext cx="212161" cy="211547"/>
          </a:xfrm>
          <a:prstGeom prst="roundRect">
            <a:avLst>
              <a:gd name="adj" fmla="val 50000"/>
            </a:avLst>
          </a:prstGeom>
          <a:solidFill>
            <a:srgbClr val="32A8AA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TW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94" name="TextBox 1093">
            <a:extLst>
              <a:ext uri="{FF2B5EF4-FFF2-40B4-BE49-F238E27FC236}">
                <a16:creationId xmlns:a16="http://schemas.microsoft.com/office/drawing/2014/main" id="{8A022CB6-CFAF-F9A3-0912-CF301D9E1653}"/>
              </a:ext>
            </a:extLst>
          </p:cNvPr>
          <p:cNvSpPr txBox="1"/>
          <p:nvPr/>
        </p:nvSpPr>
        <p:spPr>
          <a:xfrm>
            <a:off x="5157270" y="2662365"/>
            <a:ext cx="2366076" cy="2121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• Loop length: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222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… 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555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6" name="TextBox 1095">
            <a:extLst>
              <a:ext uri="{FF2B5EF4-FFF2-40B4-BE49-F238E27FC236}">
                <a16:creationId xmlns:a16="http://schemas.microsoft.com/office/drawing/2014/main" id="{031B394A-22FB-2AB7-B97A-D5944326E11F}"/>
              </a:ext>
            </a:extLst>
          </p:cNvPr>
          <p:cNvSpPr txBox="1"/>
          <p:nvPr/>
        </p:nvSpPr>
        <p:spPr>
          <a:xfrm>
            <a:off x="2944589" y="1299248"/>
            <a:ext cx="643675" cy="45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L3</a:t>
            </a:r>
            <a:br>
              <a:rPr lang="en-US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600" baseline="30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Loop</a:t>
            </a:r>
            <a:endParaRPr lang="en-US" dirty="0">
              <a:solidFill>
                <a:srgbClr val="32A8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2B119CDB-50F1-8EE8-FF63-D67521F4699F}"/>
              </a:ext>
            </a:extLst>
          </p:cNvPr>
          <p:cNvGrpSpPr/>
          <p:nvPr/>
        </p:nvGrpSpPr>
        <p:grpSpPr>
          <a:xfrm>
            <a:off x="2717024" y="1428787"/>
            <a:ext cx="186044" cy="91735"/>
            <a:chOff x="1372729" y="4658590"/>
            <a:chExt cx="200858" cy="99039"/>
          </a:xfrm>
        </p:grpSpPr>
        <p:sp>
          <p:nvSpPr>
            <p:cNvPr id="1098" name="Oval 1097">
              <a:extLst>
                <a:ext uri="{FF2B5EF4-FFF2-40B4-BE49-F238E27FC236}">
                  <a16:creationId xmlns:a16="http://schemas.microsoft.com/office/drawing/2014/main" id="{BB54C3B0-70C4-64A1-D591-9F63D75DE6C1}"/>
                </a:ext>
              </a:extLst>
            </p:cNvPr>
            <p:cNvSpPr>
              <a:spLocks noChangeAspect="1"/>
            </p:cNvSpPr>
            <p:nvPr/>
          </p:nvSpPr>
          <p:spPr>
            <a:xfrm rot="13066375">
              <a:off x="1372729" y="4728829"/>
              <a:ext cx="28800" cy="28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099" name="Straight Connector 1098">
              <a:extLst>
                <a:ext uri="{FF2B5EF4-FFF2-40B4-BE49-F238E27FC236}">
                  <a16:creationId xmlns:a16="http://schemas.microsoft.com/office/drawing/2014/main" id="{A05135E1-7241-024D-3238-C91FAD3AC0AF}"/>
                </a:ext>
              </a:extLst>
            </p:cNvPr>
            <p:cNvCxnSpPr>
              <a:cxnSpLocks/>
              <a:stCxn id="1098" idx="4"/>
            </p:cNvCxnSpPr>
            <p:nvPr/>
          </p:nvCxnSpPr>
          <p:spPr>
            <a:xfrm flipV="1">
              <a:off x="1395949" y="4658590"/>
              <a:ext cx="72065" cy="73257"/>
            </a:xfrm>
            <a:prstGeom prst="line">
              <a:avLst/>
            </a:prstGeom>
            <a:ln w="15875" cap="rnd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0" name="Straight Connector 1099">
              <a:extLst>
                <a:ext uri="{FF2B5EF4-FFF2-40B4-BE49-F238E27FC236}">
                  <a16:creationId xmlns:a16="http://schemas.microsoft.com/office/drawing/2014/main" id="{26FD7930-3985-8C03-B9B8-391E2CD61265}"/>
                </a:ext>
              </a:extLst>
            </p:cNvPr>
            <p:cNvCxnSpPr>
              <a:cxnSpLocks/>
            </p:cNvCxnSpPr>
            <p:nvPr/>
          </p:nvCxnSpPr>
          <p:spPr>
            <a:xfrm>
              <a:off x="1468014" y="4658590"/>
              <a:ext cx="105573" cy="0"/>
            </a:xfrm>
            <a:prstGeom prst="line">
              <a:avLst/>
            </a:prstGeom>
            <a:ln w="15875" cap="rnd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1" name="TextBox 1100">
            <a:extLst>
              <a:ext uri="{FF2B5EF4-FFF2-40B4-BE49-F238E27FC236}">
                <a16:creationId xmlns:a16="http://schemas.microsoft.com/office/drawing/2014/main" id="{3ADD8316-178F-6ED9-B11D-4577DADEC55F}"/>
              </a:ext>
            </a:extLst>
          </p:cNvPr>
          <p:cNvSpPr txBox="1"/>
          <p:nvPr/>
        </p:nvSpPr>
        <p:spPr>
          <a:xfrm>
            <a:off x="740683" y="1256235"/>
            <a:ext cx="632625" cy="45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</a:t>
            </a:r>
            <a:br>
              <a:rPr lang="en-US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baseline="30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Loop</a:t>
            </a:r>
            <a:endParaRPr lang="en-US" dirty="0">
              <a:solidFill>
                <a:srgbClr val="32A8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02" name="Group 1101">
            <a:extLst>
              <a:ext uri="{FF2B5EF4-FFF2-40B4-BE49-F238E27FC236}">
                <a16:creationId xmlns:a16="http://schemas.microsoft.com/office/drawing/2014/main" id="{D988E229-AB7A-7EA0-EAE1-34E34184D6BF}"/>
              </a:ext>
            </a:extLst>
          </p:cNvPr>
          <p:cNvGrpSpPr/>
          <p:nvPr/>
        </p:nvGrpSpPr>
        <p:grpSpPr>
          <a:xfrm flipH="1">
            <a:off x="1408435" y="1386168"/>
            <a:ext cx="186044" cy="91735"/>
            <a:chOff x="1372729" y="4658590"/>
            <a:chExt cx="200858" cy="99039"/>
          </a:xfrm>
        </p:grpSpPr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9E4BA36E-441B-9875-9C8D-A0C49FA676B9}"/>
                </a:ext>
              </a:extLst>
            </p:cNvPr>
            <p:cNvSpPr>
              <a:spLocks noChangeAspect="1"/>
            </p:cNvSpPr>
            <p:nvPr/>
          </p:nvSpPr>
          <p:spPr>
            <a:xfrm rot="13066375">
              <a:off x="1372729" y="4728829"/>
              <a:ext cx="28800" cy="28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04" name="Straight Connector 1103">
              <a:extLst>
                <a:ext uri="{FF2B5EF4-FFF2-40B4-BE49-F238E27FC236}">
                  <a16:creationId xmlns:a16="http://schemas.microsoft.com/office/drawing/2014/main" id="{B8B7C7C1-5D0F-100D-210B-DD37E20C389A}"/>
                </a:ext>
              </a:extLst>
            </p:cNvPr>
            <p:cNvCxnSpPr>
              <a:cxnSpLocks/>
              <a:stCxn id="1103" idx="4"/>
            </p:cNvCxnSpPr>
            <p:nvPr/>
          </p:nvCxnSpPr>
          <p:spPr>
            <a:xfrm flipV="1">
              <a:off x="1395949" y="4658590"/>
              <a:ext cx="72065" cy="73257"/>
            </a:xfrm>
            <a:prstGeom prst="line">
              <a:avLst/>
            </a:prstGeom>
            <a:ln w="15875" cap="rnd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Straight Connector 1104">
              <a:extLst>
                <a:ext uri="{FF2B5EF4-FFF2-40B4-BE49-F238E27FC236}">
                  <a16:creationId xmlns:a16="http://schemas.microsoft.com/office/drawing/2014/main" id="{4A29B48A-1595-59D2-916F-F1E956C9B9BE}"/>
                </a:ext>
              </a:extLst>
            </p:cNvPr>
            <p:cNvCxnSpPr>
              <a:cxnSpLocks/>
            </p:cNvCxnSpPr>
            <p:nvPr/>
          </p:nvCxnSpPr>
          <p:spPr>
            <a:xfrm>
              <a:off x="1468014" y="4658590"/>
              <a:ext cx="105573" cy="0"/>
            </a:xfrm>
            <a:prstGeom prst="line">
              <a:avLst/>
            </a:prstGeom>
            <a:ln w="15875" cap="rnd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69393AF2-57F2-A50F-49B5-E9087D1ED479}"/>
              </a:ext>
            </a:extLst>
          </p:cNvPr>
          <p:cNvGrpSpPr/>
          <p:nvPr/>
        </p:nvGrpSpPr>
        <p:grpSpPr>
          <a:xfrm flipH="1" flipV="1">
            <a:off x="1408435" y="2294838"/>
            <a:ext cx="264770" cy="91735"/>
            <a:chOff x="1372729" y="4658590"/>
            <a:chExt cx="285852" cy="99039"/>
          </a:xfrm>
        </p:grpSpPr>
        <p:sp>
          <p:nvSpPr>
            <p:cNvPr id="1107" name="Oval 1106">
              <a:extLst>
                <a:ext uri="{FF2B5EF4-FFF2-40B4-BE49-F238E27FC236}">
                  <a16:creationId xmlns:a16="http://schemas.microsoft.com/office/drawing/2014/main" id="{D808A8D6-D635-DBA4-294F-50A047FBB461}"/>
                </a:ext>
              </a:extLst>
            </p:cNvPr>
            <p:cNvSpPr>
              <a:spLocks noChangeAspect="1"/>
            </p:cNvSpPr>
            <p:nvPr/>
          </p:nvSpPr>
          <p:spPr>
            <a:xfrm rot="13066375">
              <a:off x="1372729" y="4728829"/>
              <a:ext cx="28800" cy="28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08" name="Straight Connector 1107">
              <a:extLst>
                <a:ext uri="{FF2B5EF4-FFF2-40B4-BE49-F238E27FC236}">
                  <a16:creationId xmlns:a16="http://schemas.microsoft.com/office/drawing/2014/main" id="{0EB17313-BE7F-EBC7-8165-7D77146EBE83}"/>
                </a:ext>
              </a:extLst>
            </p:cNvPr>
            <p:cNvCxnSpPr>
              <a:cxnSpLocks/>
              <a:stCxn id="1107" idx="4"/>
            </p:cNvCxnSpPr>
            <p:nvPr/>
          </p:nvCxnSpPr>
          <p:spPr>
            <a:xfrm flipV="1">
              <a:off x="1395949" y="4658590"/>
              <a:ext cx="72065" cy="73257"/>
            </a:xfrm>
            <a:prstGeom prst="line">
              <a:avLst/>
            </a:prstGeom>
            <a:ln w="15875" cap="rnd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9" name="Straight Connector 1108">
              <a:extLst>
                <a:ext uri="{FF2B5EF4-FFF2-40B4-BE49-F238E27FC236}">
                  <a16:creationId xmlns:a16="http://schemas.microsoft.com/office/drawing/2014/main" id="{EB3F6573-EFE4-48D8-7241-8EDAA59B98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68014" y="4658590"/>
              <a:ext cx="190567" cy="0"/>
            </a:xfrm>
            <a:prstGeom prst="line">
              <a:avLst/>
            </a:prstGeom>
            <a:ln w="15875" cap="rnd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0" name="TextBox 1109">
            <a:extLst>
              <a:ext uri="{FF2B5EF4-FFF2-40B4-BE49-F238E27FC236}">
                <a16:creationId xmlns:a16="http://schemas.microsoft.com/office/drawing/2014/main" id="{04543E63-D04E-7A5F-FB24-8CBD00258EB3}"/>
              </a:ext>
            </a:extLst>
          </p:cNvPr>
          <p:cNvSpPr txBox="1"/>
          <p:nvPr/>
        </p:nvSpPr>
        <p:spPr>
          <a:xfrm>
            <a:off x="715568" y="2084996"/>
            <a:ext cx="669921" cy="4508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b="1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L2</a:t>
            </a:r>
            <a:br>
              <a:rPr lang="en-US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600" baseline="300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lang="en-US" sz="1600" dirty="0">
                <a:solidFill>
                  <a:srgbClr val="32A8A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Loop</a:t>
            </a:r>
            <a:endParaRPr lang="en-US" dirty="0">
              <a:solidFill>
                <a:srgbClr val="32A8A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1116">
            <a:extLst>
              <a:ext uri="{FF2B5EF4-FFF2-40B4-BE49-F238E27FC236}">
                <a16:creationId xmlns:a16="http://schemas.microsoft.com/office/drawing/2014/main" id="{E69DDC25-7B2E-452B-101C-69594F293C84}"/>
              </a:ext>
            </a:extLst>
          </p:cNvPr>
          <p:cNvSpPr txBox="1"/>
          <p:nvPr/>
        </p:nvSpPr>
        <p:spPr>
          <a:xfrm>
            <a:off x="2976439" y="2371724"/>
            <a:ext cx="106106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3’ Flanking</a:t>
            </a:r>
            <a:endParaRPr lang="en-US" sz="16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1117">
            <a:extLst>
              <a:ext uri="{FF2B5EF4-FFF2-40B4-BE49-F238E27FC236}">
                <a16:creationId xmlns:a16="http://schemas.microsoft.com/office/drawing/2014/main" id="{26E378CD-090B-1962-04C8-99AC6B19CD10}"/>
              </a:ext>
            </a:extLst>
          </p:cNvPr>
          <p:cNvSpPr txBox="1"/>
          <p:nvPr/>
        </p:nvSpPr>
        <p:spPr>
          <a:xfrm>
            <a:off x="630934" y="2728568"/>
            <a:ext cx="106106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US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5’ Flanking</a:t>
            </a:r>
          </a:p>
        </p:txBody>
      </p:sp>
      <p:grpSp>
        <p:nvGrpSpPr>
          <p:cNvPr id="9" name="Group 1110">
            <a:extLst>
              <a:ext uri="{FF2B5EF4-FFF2-40B4-BE49-F238E27FC236}">
                <a16:creationId xmlns:a16="http://schemas.microsoft.com/office/drawing/2014/main" id="{B025D28C-AB6F-BA3A-24C7-8A7F4C410201}"/>
              </a:ext>
            </a:extLst>
          </p:cNvPr>
          <p:cNvGrpSpPr/>
          <p:nvPr/>
        </p:nvGrpSpPr>
        <p:grpSpPr>
          <a:xfrm>
            <a:off x="2844406" y="2553492"/>
            <a:ext cx="88258" cy="91735"/>
            <a:chOff x="1372729" y="4658590"/>
            <a:chExt cx="95285" cy="99039"/>
          </a:xfrm>
        </p:grpSpPr>
        <p:sp>
          <p:nvSpPr>
            <p:cNvPr id="10" name="Oval 1111">
              <a:extLst>
                <a:ext uri="{FF2B5EF4-FFF2-40B4-BE49-F238E27FC236}">
                  <a16:creationId xmlns:a16="http://schemas.microsoft.com/office/drawing/2014/main" id="{DFE3F540-1A5C-796C-4303-A3CBFE785391}"/>
                </a:ext>
              </a:extLst>
            </p:cNvPr>
            <p:cNvSpPr>
              <a:spLocks noChangeAspect="1"/>
            </p:cNvSpPr>
            <p:nvPr/>
          </p:nvSpPr>
          <p:spPr>
            <a:xfrm rot="13066375">
              <a:off x="1372729" y="4728829"/>
              <a:ext cx="28800" cy="28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1" name="Straight Connector 1112">
              <a:extLst>
                <a:ext uri="{FF2B5EF4-FFF2-40B4-BE49-F238E27FC236}">
                  <a16:creationId xmlns:a16="http://schemas.microsoft.com/office/drawing/2014/main" id="{B484F529-A333-FB66-F635-2254ECFE2D1E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 flipV="1">
              <a:off x="1395949" y="4658590"/>
              <a:ext cx="72065" cy="73257"/>
            </a:xfrm>
            <a:prstGeom prst="line">
              <a:avLst/>
            </a:prstGeom>
            <a:ln w="15875" cap="rnd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13">
            <a:extLst>
              <a:ext uri="{FF2B5EF4-FFF2-40B4-BE49-F238E27FC236}">
                <a16:creationId xmlns:a16="http://schemas.microsoft.com/office/drawing/2014/main" id="{C39B8059-4C63-4877-3A9E-963C56062CBA}"/>
              </a:ext>
            </a:extLst>
          </p:cNvPr>
          <p:cNvGrpSpPr/>
          <p:nvPr/>
        </p:nvGrpSpPr>
        <p:grpSpPr>
          <a:xfrm rot="16200000" flipH="1">
            <a:off x="1693734" y="2638572"/>
            <a:ext cx="88258" cy="91735"/>
            <a:chOff x="1372729" y="4658590"/>
            <a:chExt cx="95285" cy="99039"/>
          </a:xfrm>
        </p:grpSpPr>
        <p:sp>
          <p:nvSpPr>
            <p:cNvPr id="13" name="Oval 1114">
              <a:extLst>
                <a:ext uri="{FF2B5EF4-FFF2-40B4-BE49-F238E27FC236}">
                  <a16:creationId xmlns:a16="http://schemas.microsoft.com/office/drawing/2014/main" id="{0EEFA8F5-D611-2D1C-3FFE-3C063F4F869B}"/>
                </a:ext>
              </a:extLst>
            </p:cNvPr>
            <p:cNvSpPr>
              <a:spLocks noChangeAspect="1"/>
            </p:cNvSpPr>
            <p:nvPr/>
          </p:nvSpPr>
          <p:spPr>
            <a:xfrm rot="13066375">
              <a:off x="1372729" y="4728829"/>
              <a:ext cx="28800" cy="28800"/>
            </a:xfrm>
            <a:prstGeom prst="ellipse">
              <a:avLst/>
            </a:prstGeom>
            <a:solidFill>
              <a:schemeClr val="tx1">
                <a:lumMod val="50000"/>
                <a:lumOff val="50000"/>
              </a:schemeClr>
            </a:solidFill>
            <a:ln w="635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cxnSp>
          <p:nvCxnSpPr>
            <p:cNvPr id="14" name="Straight Connector 1115">
              <a:extLst>
                <a:ext uri="{FF2B5EF4-FFF2-40B4-BE49-F238E27FC236}">
                  <a16:creationId xmlns:a16="http://schemas.microsoft.com/office/drawing/2014/main" id="{E3F8923F-6A09-556D-3472-89ADE82B1EC1}"/>
                </a:ext>
              </a:extLst>
            </p:cNvPr>
            <p:cNvCxnSpPr>
              <a:cxnSpLocks/>
              <a:stCxn id="13" idx="4"/>
            </p:cNvCxnSpPr>
            <p:nvPr/>
          </p:nvCxnSpPr>
          <p:spPr>
            <a:xfrm flipV="1">
              <a:off x="1395949" y="4658590"/>
              <a:ext cx="72065" cy="73257"/>
            </a:xfrm>
            <a:prstGeom prst="line">
              <a:avLst/>
            </a:prstGeom>
            <a:ln w="15875" cap="rnd">
              <a:solidFill>
                <a:schemeClr val="bg2">
                  <a:lumMod val="50000"/>
                </a:schemeClr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00165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2">
            <a:extLst>
              <a:ext uri="{FF2B5EF4-FFF2-40B4-BE49-F238E27FC236}">
                <a16:creationId xmlns:a16="http://schemas.microsoft.com/office/drawing/2014/main" id="{441F084B-5774-4C85-D41D-2C430EBB0B66}"/>
              </a:ext>
            </a:extLst>
          </p:cNvPr>
          <p:cNvGrpSpPr/>
          <p:nvPr/>
        </p:nvGrpSpPr>
        <p:grpSpPr>
          <a:xfrm>
            <a:off x="169356" y="189307"/>
            <a:ext cx="3286449" cy="292570"/>
            <a:chOff x="1071760" y="1275487"/>
            <a:chExt cx="3286449" cy="292570"/>
          </a:xfrm>
        </p:grpSpPr>
        <p:sp>
          <p:nvSpPr>
            <p:cNvPr id="5" name="Rounded Rectangle 13">
              <a:extLst>
                <a:ext uri="{FF2B5EF4-FFF2-40B4-BE49-F238E27FC236}">
                  <a16:creationId xmlns:a16="http://schemas.microsoft.com/office/drawing/2014/main" id="{791CBA10-2A8F-2DFB-6A04-0B0770AEA866}"/>
                </a:ext>
              </a:extLst>
            </p:cNvPr>
            <p:cNvSpPr/>
            <p:nvPr/>
          </p:nvSpPr>
          <p:spPr>
            <a:xfrm>
              <a:off x="1071760" y="1280057"/>
              <a:ext cx="3286449" cy="288000"/>
            </a:xfrm>
            <a:prstGeom prst="roundRect">
              <a:avLst>
                <a:gd name="adj" fmla="val 50000"/>
              </a:avLst>
            </a:prstGeom>
            <a:solidFill>
              <a:srgbClr val="44A6BD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sz="1600" b="1" dirty="0">
                  <a:solidFill>
                    <a:srgbClr val="44A6BD"/>
                  </a:solidFill>
                </a:rPr>
                <a:t>      Prediction for G4 Switch</a:t>
              </a:r>
            </a:p>
          </p:txBody>
        </p:sp>
        <p:sp>
          <p:nvSpPr>
            <p:cNvPr id="6" name="Rounded Rectangle 14">
              <a:extLst>
                <a:ext uri="{FF2B5EF4-FFF2-40B4-BE49-F238E27FC236}">
                  <a16:creationId xmlns:a16="http://schemas.microsoft.com/office/drawing/2014/main" id="{62C7D59C-3A83-B023-05A4-212FF8957426}"/>
                </a:ext>
              </a:extLst>
            </p:cNvPr>
            <p:cNvSpPr>
              <a:spLocks/>
            </p:cNvSpPr>
            <p:nvPr/>
          </p:nvSpPr>
          <p:spPr>
            <a:xfrm flipH="1">
              <a:off x="1071760" y="1275487"/>
              <a:ext cx="288000" cy="288000"/>
            </a:xfrm>
            <a:prstGeom prst="roundRect">
              <a:avLst>
                <a:gd name="adj" fmla="val 50000"/>
              </a:avLst>
            </a:prstGeom>
            <a:solidFill>
              <a:srgbClr val="44A6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solidFill>
                    <a:schemeClr val="bg1"/>
                  </a:solidFill>
                </a:rPr>
                <a:t>AI</a:t>
              </a:r>
            </a:p>
          </p:txBody>
        </p:sp>
      </p:grpSp>
      <p:grpSp>
        <p:nvGrpSpPr>
          <p:cNvPr id="7" name="Group 161">
            <a:extLst>
              <a:ext uri="{FF2B5EF4-FFF2-40B4-BE49-F238E27FC236}">
                <a16:creationId xmlns:a16="http://schemas.microsoft.com/office/drawing/2014/main" id="{33A1D058-A4B5-6AE6-9056-3EE0EF120101}"/>
              </a:ext>
            </a:extLst>
          </p:cNvPr>
          <p:cNvGrpSpPr/>
          <p:nvPr/>
        </p:nvGrpSpPr>
        <p:grpSpPr>
          <a:xfrm>
            <a:off x="2281415" y="1696711"/>
            <a:ext cx="1003810" cy="917002"/>
            <a:chOff x="7201107" y="788278"/>
            <a:chExt cx="1003810" cy="917002"/>
          </a:xfrm>
        </p:grpSpPr>
        <p:cxnSp>
          <p:nvCxnSpPr>
            <p:cNvPr id="8" name="Straight Connector 162">
              <a:extLst>
                <a:ext uri="{FF2B5EF4-FFF2-40B4-BE49-F238E27FC236}">
                  <a16:creationId xmlns:a16="http://schemas.microsoft.com/office/drawing/2014/main" id="{D14232C1-1B20-A192-B943-8D981575C6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1925" y="1441041"/>
              <a:ext cx="183102" cy="3865"/>
            </a:xfrm>
            <a:prstGeom prst="line">
              <a:avLst/>
            </a:prstGeom>
            <a:solidFill>
              <a:srgbClr val="4BD7D9"/>
            </a:solidFill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163">
              <a:extLst>
                <a:ext uri="{FF2B5EF4-FFF2-40B4-BE49-F238E27FC236}">
                  <a16:creationId xmlns:a16="http://schemas.microsoft.com/office/drawing/2014/main" id="{D7B64096-CAC8-56B8-C460-7D2F317EBD8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6123" y="1442826"/>
              <a:ext cx="184328" cy="294"/>
            </a:xfrm>
            <a:prstGeom prst="line">
              <a:avLst/>
            </a:prstGeom>
            <a:solidFill>
              <a:srgbClr val="4BD7D9"/>
            </a:solidFill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c 164">
              <a:extLst>
                <a:ext uri="{FF2B5EF4-FFF2-40B4-BE49-F238E27FC236}">
                  <a16:creationId xmlns:a16="http://schemas.microsoft.com/office/drawing/2014/main" id="{89065063-F626-1AFA-DE57-589EF970BF9E}"/>
                </a:ext>
              </a:extLst>
            </p:cNvPr>
            <p:cNvSpPr/>
            <p:nvPr/>
          </p:nvSpPr>
          <p:spPr>
            <a:xfrm rot="1072224" flipH="1" flipV="1">
              <a:off x="7340729" y="1315050"/>
              <a:ext cx="200164" cy="124128"/>
            </a:xfrm>
            <a:prstGeom prst="arc">
              <a:avLst>
                <a:gd name="adj1" fmla="val 6665285"/>
                <a:gd name="adj2" fmla="val 10196808"/>
              </a:avLst>
            </a:prstGeom>
            <a:ln w="19050" cap="rnd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 sz="5023" dirty="0"/>
            </a:p>
          </p:txBody>
        </p:sp>
        <p:grpSp>
          <p:nvGrpSpPr>
            <p:cNvPr id="11" name="Group 165">
              <a:extLst>
                <a:ext uri="{FF2B5EF4-FFF2-40B4-BE49-F238E27FC236}">
                  <a16:creationId xmlns:a16="http://schemas.microsoft.com/office/drawing/2014/main" id="{674FAC4C-DBE7-A717-887C-C8D1FD20DBB0}"/>
                </a:ext>
              </a:extLst>
            </p:cNvPr>
            <p:cNvGrpSpPr/>
            <p:nvPr/>
          </p:nvGrpSpPr>
          <p:grpSpPr>
            <a:xfrm>
              <a:off x="7281803" y="788278"/>
              <a:ext cx="780958" cy="648140"/>
              <a:chOff x="6267340" y="3013635"/>
              <a:chExt cx="754309" cy="626023"/>
            </a:xfrm>
          </p:grpSpPr>
          <p:sp>
            <p:nvSpPr>
              <p:cNvPr id="33" name="Oval 187">
                <a:extLst>
                  <a:ext uri="{FF2B5EF4-FFF2-40B4-BE49-F238E27FC236}">
                    <a16:creationId xmlns:a16="http://schemas.microsoft.com/office/drawing/2014/main" id="{62EA9960-9254-934E-80CA-3A1525F57179}"/>
                  </a:ext>
                </a:extLst>
              </p:cNvPr>
              <p:cNvSpPr/>
              <p:nvPr/>
            </p:nvSpPr>
            <p:spPr>
              <a:xfrm>
                <a:off x="6658669" y="3054208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188">
                <a:extLst>
                  <a:ext uri="{FF2B5EF4-FFF2-40B4-BE49-F238E27FC236}">
                    <a16:creationId xmlns:a16="http://schemas.microsoft.com/office/drawing/2014/main" id="{EC19BE9C-4B86-12E3-950B-CA7D68651CA7}"/>
                  </a:ext>
                </a:extLst>
              </p:cNvPr>
              <p:cNvSpPr/>
              <p:nvPr/>
            </p:nvSpPr>
            <p:spPr>
              <a:xfrm>
                <a:off x="6661843" y="3202024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189">
                <a:extLst>
                  <a:ext uri="{FF2B5EF4-FFF2-40B4-BE49-F238E27FC236}">
                    <a16:creationId xmlns:a16="http://schemas.microsoft.com/office/drawing/2014/main" id="{4D4CAE1D-6649-11F8-FA3A-F348D39814B3}"/>
                  </a:ext>
                </a:extLst>
              </p:cNvPr>
              <p:cNvSpPr/>
              <p:nvPr/>
            </p:nvSpPr>
            <p:spPr>
              <a:xfrm>
                <a:off x="6661843" y="3347689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6" name="Group 190">
                <a:extLst>
                  <a:ext uri="{FF2B5EF4-FFF2-40B4-BE49-F238E27FC236}">
                    <a16:creationId xmlns:a16="http://schemas.microsoft.com/office/drawing/2014/main" id="{A1326134-5F3E-61E3-C4F0-69AB3F06087C}"/>
                  </a:ext>
                </a:extLst>
              </p:cNvPr>
              <p:cNvGrpSpPr/>
              <p:nvPr/>
            </p:nvGrpSpPr>
            <p:grpSpPr>
              <a:xfrm>
                <a:off x="6302909" y="3013635"/>
                <a:ext cx="718740" cy="626023"/>
                <a:chOff x="2503751" y="3023496"/>
                <a:chExt cx="13755093" cy="11980703"/>
              </a:xfrm>
            </p:grpSpPr>
            <p:cxnSp>
              <p:nvCxnSpPr>
                <p:cNvPr id="46" name="Straight Connector 200">
                  <a:extLst>
                    <a:ext uri="{FF2B5EF4-FFF2-40B4-BE49-F238E27FC236}">
                      <a16:creationId xmlns:a16="http://schemas.microsoft.com/office/drawing/2014/main" id="{99B34097-DFE8-AFE7-CE55-AF14C153BF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7497" y="4493116"/>
                  <a:ext cx="0" cy="6340154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201">
                  <a:extLst>
                    <a:ext uri="{FF2B5EF4-FFF2-40B4-BE49-F238E27FC236}">
                      <a16:creationId xmlns:a16="http://schemas.microsoft.com/office/drawing/2014/main" id="{41BC48C3-F0BB-1D9B-34A2-6E0033E21B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5471" y="4725854"/>
                  <a:ext cx="0" cy="5992181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Parallelogram 202">
                  <a:extLst>
                    <a:ext uri="{FF2B5EF4-FFF2-40B4-BE49-F238E27FC236}">
                      <a16:creationId xmlns:a16="http://schemas.microsoft.com/office/drawing/2014/main" id="{B3685081-1622-B1C0-4A18-589C8756194B}"/>
                    </a:ext>
                  </a:extLst>
                </p:cNvPr>
                <p:cNvSpPr/>
                <p:nvPr/>
              </p:nvSpPr>
              <p:spPr>
                <a:xfrm flipH="1">
                  <a:off x="3007805" y="10435654"/>
                  <a:ext cx="6213902" cy="229447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2700" cap="rnd">
                  <a:solidFill>
                    <a:srgbClr val="44A6BD">
                      <a:alpha val="75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 dirty="0"/>
                </a:p>
              </p:txBody>
            </p:sp>
            <p:sp>
              <p:nvSpPr>
                <p:cNvPr id="49" name="Parallelogram 203">
                  <a:extLst>
                    <a:ext uri="{FF2B5EF4-FFF2-40B4-BE49-F238E27FC236}">
                      <a16:creationId xmlns:a16="http://schemas.microsoft.com/office/drawing/2014/main" id="{3D0EDEE7-5430-C6DB-CB89-62CC36AF1D16}"/>
                    </a:ext>
                  </a:extLst>
                </p:cNvPr>
                <p:cNvSpPr/>
                <p:nvPr/>
              </p:nvSpPr>
              <p:spPr>
                <a:xfrm flipH="1">
                  <a:off x="3007805" y="7618580"/>
                  <a:ext cx="6213902" cy="229447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2700" cap="rnd">
                  <a:solidFill>
                    <a:srgbClr val="44A6BD">
                      <a:alpha val="75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sp>
              <p:nvSpPr>
                <p:cNvPr id="50" name="Parallelogram 204">
                  <a:extLst>
                    <a:ext uri="{FF2B5EF4-FFF2-40B4-BE49-F238E27FC236}">
                      <a16:creationId xmlns:a16="http://schemas.microsoft.com/office/drawing/2014/main" id="{314DBFB7-9B97-98FE-E18E-35824015875B}"/>
                    </a:ext>
                  </a:extLst>
                </p:cNvPr>
                <p:cNvSpPr/>
                <p:nvPr/>
              </p:nvSpPr>
              <p:spPr>
                <a:xfrm flipH="1">
                  <a:off x="3007805" y="4813397"/>
                  <a:ext cx="6213902" cy="229447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2700" cap="rnd">
                  <a:solidFill>
                    <a:srgbClr val="44A6BD">
                      <a:alpha val="75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sp>
              <p:nvSpPr>
                <p:cNvPr id="51" name="Arc 205">
                  <a:extLst>
                    <a:ext uri="{FF2B5EF4-FFF2-40B4-BE49-F238E27FC236}">
                      <a16:creationId xmlns:a16="http://schemas.microsoft.com/office/drawing/2014/main" id="{81F84E6F-0F6B-8961-7685-59261F1C3BDD}"/>
                    </a:ext>
                  </a:extLst>
                </p:cNvPr>
                <p:cNvSpPr/>
                <p:nvPr/>
              </p:nvSpPr>
              <p:spPr>
                <a:xfrm>
                  <a:off x="2503751" y="3023496"/>
                  <a:ext cx="3436462" cy="7848019"/>
                </a:xfrm>
                <a:prstGeom prst="arc">
                  <a:avLst>
                    <a:gd name="adj1" fmla="val 14622124"/>
                    <a:gd name="adj2" fmla="val 21578526"/>
                  </a:avLst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cxnSp>
              <p:nvCxnSpPr>
                <p:cNvPr id="52" name="Straight Connector 206">
                  <a:extLst>
                    <a:ext uri="{FF2B5EF4-FFF2-40B4-BE49-F238E27FC236}">
                      <a16:creationId xmlns:a16="http://schemas.microsoft.com/office/drawing/2014/main" id="{CE196E99-B8A1-4475-08E7-FBDB34B801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0216" y="7107871"/>
                  <a:ext cx="0" cy="5640550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Arc 207">
                  <a:extLst>
                    <a:ext uri="{FF2B5EF4-FFF2-40B4-BE49-F238E27FC236}">
                      <a16:creationId xmlns:a16="http://schemas.microsoft.com/office/drawing/2014/main" id="{B42B5C4B-D36A-AA78-210C-7058F057DDFC}"/>
                    </a:ext>
                  </a:extLst>
                </p:cNvPr>
                <p:cNvSpPr/>
                <p:nvPr/>
              </p:nvSpPr>
              <p:spPr>
                <a:xfrm>
                  <a:off x="9931140" y="3089710"/>
                  <a:ext cx="3566580" cy="9414959"/>
                </a:xfrm>
                <a:prstGeom prst="arc">
                  <a:avLst>
                    <a:gd name="adj1" fmla="val 14885526"/>
                    <a:gd name="adj2" fmla="val 19881942"/>
                  </a:avLst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cxnSp>
              <p:nvCxnSpPr>
                <p:cNvPr id="54" name="Straight Connector 208">
                  <a:extLst>
                    <a:ext uri="{FF2B5EF4-FFF2-40B4-BE49-F238E27FC236}">
                      <a16:creationId xmlns:a16="http://schemas.microsoft.com/office/drawing/2014/main" id="{2971B7C8-6104-356C-EB18-A19A950DFE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5938" y="6859903"/>
                  <a:ext cx="0" cy="5870225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Arc 209">
                  <a:extLst>
                    <a:ext uri="{FF2B5EF4-FFF2-40B4-BE49-F238E27FC236}">
                      <a16:creationId xmlns:a16="http://schemas.microsoft.com/office/drawing/2014/main" id="{5DE5D570-D335-203F-2942-58FBC4023CDB}"/>
                    </a:ext>
                  </a:extLst>
                </p:cNvPr>
                <p:cNvSpPr/>
                <p:nvPr/>
              </p:nvSpPr>
              <p:spPr>
                <a:xfrm rot="19865143" flipV="1">
                  <a:off x="12558859" y="12709730"/>
                  <a:ext cx="3699985" cy="2294469"/>
                </a:xfrm>
                <a:prstGeom prst="arc">
                  <a:avLst>
                    <a:gd name="adj1" fmla="val 6665285"/>
                    <a:gd name="adj2" fmla="val 10196808"/>
                  </a:avLst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 dirty="0"/>
                </a:p>
              </p:txBody>
            </p:sp>
            <p:sp>
              <p:nvSpPr>
                <p:cNvPr id="56" name="Parallelogram 210">
                  <a:extLst>
                    <a:ext uri="{FF2B5EF4-FFF2-40B4-BE49-F238E27FC236}">
                      <a16:creationId xmlns:a16="http://schemas.microsoft.com/office/drawing/2014/main" id="{0E80AD14-21BA-006E-A3FD-4E0F24C8FEA1}"/>
                    </a:ext>
                  </a:extLst>
                </p:cNvPr>
                <p:cNvSpPr/>
                <p:nvPr/>
              </p:nvSpPr>
              <p:spPr>
                <a:xfrm flipH="1">
                  <a:off x="7260240" y="10435654"/>
                  <a:ext cx="6213905" cy="229447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00A8AA">
                    <a:alpha val="35000"/>
                  </a:srgbClr>
                </a:solidFill>
                <a:ln w="12700" cap="rnd">
                  <a:solidFill>
                    <a:srgbClr val="00A8AA">
                      <a:alpha val="80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 dirty="0"/>
                </a:p>
              </p:txBody>
            </p:sp>
            <p:sp>
              <p:nvSpPr>
                <p:cNvPr id="57" name="Parallelogram 211">
                  <a:extLst>
                    <a:ext uri="{FF2B5EF4-FFF2-40B4-BE49-F238E27FC236}">
                      <a16:creationId xmlns:a16="http://schemas.microsoft.com/office/drawing/2014/main" id="{D9FFA8D4-0F83-728D-5955-B16BCD1A8950}"/>
                    </a:ext>
                  </a:extLst>
                </p:cNvPr>
                <p:cNvSpPr/>
                <p:nvPr/>
              </p:nvSpPr>
              <p:spPr>
                <a:xfrm flipH="1">
                  <a:off x="7260240" y="7618580"/>
                  <a:ext cx="6213905" cy="229447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00A8AA">
                    <a:alpha val="35000"/>
                  </a:srgbClr>
                </a:solidFill>
                <a:ln w="12700" cap="rnd">
                  <a:solidFill>
                    <a:srgbClr val="00A8AA">
                      <a:alpha val="80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sp>
              <p:nvSpPr>
                <p:cNvPr id="58" name="Parallelogram 212">
                  <a:extLst>
                    <a:ext uri="{FF2B5EF4-FFF2-40B4-BE49-F238E27FC236}">
                      <a16:creationId xmlns:a16="http://schemas.microsoft.com/office/drawing/2014/main" id="{F8087093-6769-ED8F-6289-D8EF2F86105E}"/>
                    </a:ext>
                  </a:extLst>
                </p:cNvPr>
                <p:cNvSpPr/>
                <p:nvPr/>
              </p:nvSpPr>
              <p:spPr>
                <a:xfrm flipH="1">
                  <a:off x="7260240" y="4813397"/>
                  <a:ext cx="6213905" cy="229447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00A8AA">
                    <a:alpha val="35000"/>
                  </a:srgbClr>
                </a:solidFill>
                <a:ln w="12700" cap="rnd">
                  <a:solidFill>
                    <a:srgbClr val="00A8AA">
                      <a:alpha val="80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</p:grpSp>
          <p:sp>
            <p:nvSpPr>
              <p:cNvPr id="37" name="Oval 191">
                <a:extLst>
                  <a:ext uri="{FF2B5EF4-FFF2-40B4-BE49-F238E27FC236}">
                    <a16:creationId xmlns:a16="http://schemas.microsoft.com/office/drawing/2014/main" id="{1168BF02-9455-E156-108F-4580AB6EA5C0}"/>
                  </a:ext>
                </a:extLst>
              </p:cNvPr>
              <p:cNvSpPr/>
              <p:nvPr/>
            </p:nvSpPr>
            <p:spPr>
              <a:xfrm>
                <a:off x="6267341" y="3054208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192">
                <a:extLst>
                  <a:ext uri="{FF2B5EF4-FFF2-40B4-BE49-F238E27FC236}">
                    <a16:creationId xmlns:a16="http://schemas.microsoft.com/office/drawing/2014/main" id="{0E2DDD2B-0AEF-90FD-C6BA-4CE31DB1391D}"/>
                  </a:ext>
                </a:extLst>
              </p:cNvPr>
              <p:cNvSpPr/>
              <p:nvPr/>
            </p:nvSpPr>
            <p:spPr>
              <a:xfrm>
                <a:off x="6267340" y="3202024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193">
                <a:extLst>
                  <a:ext uri="{FF2B5EF4-FFF2-40B4-BE49-F238E27FC236}">
                    <a16:creationId xmlns:a16="http://schemas.microsoft.com/office/drawing/2014/main" id="{DB85B7B7-8704-BC2F-06CF-CFFAB40111E7}"/>
                  </a:ext>
                </a:extLst>
              </p:cNvPr>
              <p:cNvSpPr/>
              <p:nvPr/>
            </p:nvSpPr>
            <p:spPr>
              <a:xfrm>
                <a:off x="6267340" y="3347689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Oval 194">
                <a:extLst>
                  <a:ext uri="{FF2B5EF4-FFF2-40B4-BE49-F238E27FC236}">
                    <a16:creationId xmlns:a16="http://schemas.microsoft.com/office/drawing/2014/main" id="{6FC1C126-B603-5A41-1D18-5F67C46E4548}"/>
                  </a:ext>
                </a:extLst>
              </p:cNvPr>
              <p:cNvSpPr/>
              <p:nvPr/>
            </p:nvSpPr>
            <p:spPr>
              <a:xfrm>
                <a:off x="6426665" y="3168222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195">
                <a:extLst>
                  <a:ext uri="{FF2B5EF4-FFF2-40B4-BE49-F238E27FC236}">
                    <a16:creationId xmlns:a16="http://schemas.microsoft.com/office/drawing/2014/main" id="{9C13994E-93FF-6760-36AC-53D18C075528}"/>
                  </a:ext>
                </a:extLst>
              </p:cNvPr>
              <p:cNvSpPr/>
              <p:nvPr/>
            </p:nvSpPr>
            <p:spPr>
              <a:xfrm>
                <a:off x="6429839" y="3316038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Oval 196">
                <a:extLst>
                  <a:ext uri="{FF2B5EF4-FFF2-40B4-BE49-F238E27FC236}">
                    <a16:creationId xmlns:a16="http://schemas.microsoft.com/office/drawing/2014/main" id="{EED8F0CD-237D-809D-D2D5-25F5C2001AA0}"/>
                  </a:ext>
                </a:extLst>
              </p:cNvPr>
              <p:cNvSpPr/>
              <p:nvPr/>
            </p:nvSpPr>
            <p:spPr>
              <a:xfrm>
                <a:off x="6429839" y="3461703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197">
                <a:extLst>
                  <a:ext uri="{FF2B5EF4-FFF2-40B4-BE49-F238E27FC236}">
                    <a16:creationId xmlns:a16="http://schemas.microsoft.com/office/drawing/2014/main" id="{00309DD4-E9C5-C4C4-A2FF-B37D6F54988A}"/>
                  </a:ext>
                </a:extLst>
              </p:cNvPr>
              <p:cNvSpPr/>
              <p:nvPr/>
            </p:nvSpPr>
            <p:spPr>
              <a:xfrm>
                <a:off x="6817956" y="3169044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Oval 198">
                <a:extLst>
                  <a:ext uri="{FF2B5EF4-FFF2-40B4-BE49-F238E27FC236}">
                    <a16:creationId xmlns:a16="http://schemas.microsoft.com/office/drawing/2014/main" id="{A17FDF4C-0522-F105-75A0-AF3D117826B3}"/>
                  </a:ext>
                </a:extLst>
              </p:cNvPr>
              <p:cNvSpPr/>
              <p:nvPr/>
            </p:nvSpPr>
            <p:spPr>
              <a:xfrm>
                <a:off x="6821130" y="3316860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Oval 199">
                <a:extLst>
                  <a:ext uri="{FF2B5EF4-FFF2-40B4-BE49-F238E27FC236}">
                    <a16:creationId xmlns:a16="http://schemas.microsoft.com/office/drawing/2014/main" id="{0962FCB4-FFDB-6E18-E4E9-30057E50210A}"/>
                  </a:ext>
                </a:extLst>
              </p:cNvPr>
              <p:cNvSpPr/>
              <p:nvPr/>
            </p:nvSpPr>
            <p:spPr>
              <a:xfrm>
                <a:off x="6821130" y="3462525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Oval 166">
              <a:extLst>
                <a:ext uri="{FF2B5EF4-FFF2-40B4-BE49-F238E27FC236}">
                  <a16:creationId xmlns:a16="http://schemas.microsoft.com/office/drawing/2014/main" id="{F2BCD3D8-06F1-B914-07DE-D10ABB62C26A}"/>
                </a:ext>
              </a:extLst>
            </p:cNvPr>
            <p:cNvSpPr/>
            <p:nvPr/>
          </p:nvSpPr>
          <p:spPr>
            <a:xfrm>
              <a:off x="7802035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3" name="Group 167">
              <a:extLst>
                <a:ext uri="{FF2B5EF4-FFF2-40B4-BE49-F238E27FC236}">
                  <a16:creationId xmlns:a16="http://schemas.microsoft.com/office/drawing/2014/main" id="{3751710E-4E94-42B6-578A-02B4ED0EF1C9}"/>
                </a:ext>
              </a:extLst>
            </p:cNvPr>
            <p:cNvGrpSpPr/>
            <p:nvPr/>
          </p:nvGrpSpPr>
          <p:grpSpPr>
            <a:xfrm>
              <a:off x="7201107" y="1593464"/>
              <a:ext cx="1003810" cy="111816"/>
              <a:chOff x="6115904" y="3925612"/>
              <a:chExt cx="969556" cy="108000"/>
            </a:xfrm>
          </p:grpSpPr>
          <p:cxnSp>
            <p:nvCxnSpPr>
              <p:cNvPr id="25" name="Straight Connector 179">
                <a:extLst>
                  <a:ext uri="{FF2B5EF4-FFF2-40B4-BE49-F238E27FC236}">
                    <a16:creationId xmlns:a16="http://schemas.microsoft.com/office/drawing/2014/main" id="{7789FA91-DA3D-3B60-B55F-E157E87FC59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6821" y="3973641"/>
                <a:ext cx="775052" cy="7530"/>
              </a:xfrm>
              <a:prstGeom prst="line">
                <a:avLst/>
              </a:prstGeom>
              <a:solidFill>
                <a:srgbClr val="4BD7D9"/>
              </a:solidFill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180">
                <a:extLst>
                  <a:ext uri="{FF2B5EF4-FFF2-40B4-BE49-F238E27FC236}">
                    <a16:creationId xmlns:a16="http://schemas.microsoft.com/office/drawing/2014/main" id="{1BE12CF1-4918-0736-39B4-5CD6346E7122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68894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181">
                <a:extLst>
                  <a:ext uri="{FF2B5EF4-FFF2-40B4-BE49-F238E27FC236}">
                    <a16:creationId xmlns:a16="http://schemas.microsoft.com/office/drawing/2014/main" id="{1AE70928-7CB5-B7A5-A5EF-B4D3979E4FA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54468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28" name="Oval 182">
                <a:extLst>
                  <a:ext uri="{FF2B5EF4-FFF2-40B4-BE49-F238E27FC236}">
                    <a16:creationId xmlns:a16="http://schemas.microsoft.com/office/drawing/2014/main" id="{68E0BDAD-DA4A-6113-5124-567263A34DA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402518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183">
                <a:extLst>
                  <a:ext uri="{FF2B5EF4-FFF2-40B4-BE49-F238E27FC236}">
                    <a16:creationId xmlns:a16="http://schemas.microsoft.com/office/drawing/2014/main" id="{A303480B-0021-3F86-98EA-CA715DC901F8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260356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184">
                <a:extLst>
                  <a:ext uri="{FF2B5EF4-FFF2-40B4-BE49-F238E27FC236}">
                    <a16:creationId xmlns:a16="http://schemas.microsoft.com/office/drawing/2014/main" id="{49AA50BB-1B88-E6C1-9F8F-9A6F90CBB13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115904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185">
                <a:extLst>
                  <a:ext uri="{FF2B5EF4-FFF2-40B4-BE49-F238E27FC236}">
                    <a16:creationId xmlns:a16="http://schemas.microsoft.com/office/drawing/2014/main" id="{B3BD8555-6DB8-758B-1634-9510D21C7CA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97746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Oval 186">
                <a:extLst>
                  <a:ext uri="{FF2B5EF4-FFF2-40B4-BE49-F238E27FC236}">
                    <a16:creationId xmlns:a16="http://schemas.microsoft.com/office/drawing/2014/main" id="{6BFFF608-8B01-01B1-3939-52865F5F871C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83320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4" name="Oval 168">
              <a:extLst>
                <a:ext uri="{FF2B5EF4-FFF2-40B4-BE49-F238E27FC236}">
                  <a16:creationId xmlns:a16="http://schemas.microsoft.com/office/drawing/2014/main" id="{6CE1A492-53B6-5CAC-E574-0FAECBFBB69F}"/>
                </a:ext>
              </a:extLst>
            </p:cNvPr>
            <p:cNvSpPr/>
            <p:nvPr/>
          </p:nvSpPr>
          <p:spPr>
            <a:xfrm>
              <a:off x="7500451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69">
              <a:extLst>
                <a:ext uri="{FF2B5EF4-FFF2-40B4-BE49-F238E27FC236}">
                  <a16:creationId xmlns:a16="http://schemas.microsoft.com/office/drawing/2014/main" id="{FCB32DF1-D971-EE92-8433-1EEE6F9E38CF}"/>
                </a:ext>
              </a:extLst>
            </p:cNvPr>
            <p:cNvSpPr/>
            <p:nvPr/>
          </p:nvSpPr>
          <p:spPr>
            <a:xfrm>
              <a:off x="7946348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70">
              <a:extLst>
                <a:ext uri="{FF2B5EF4-FFF2-40B4-BE49-F238E27FC236}">
                  <a16:creationId xmlns:a16="http://schemas.microsoft.com/office/drawing/2014/main" id="{4BCF6DE8-E67A-96A7-32D1-EE6CEAAE1DAB}"/>
                </a:ext>
              </a:extLst>
            </p:cNvPr>
            <p:cNvSpPr/>
            <p:nvPr/>
          </p:nvSpPr>
          <p:spPr>
            <a:xfrm>
              <a:off x="8095027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71">
              <a:extLst>
                <a:ext uri="{FF2B5EF4-FFF2-40B4-BE49-F238E27FC236}">
                  <a16:creationId xmlns:a16="http://schemas.microsoft.com/office/drawing/2014/main" id="{4A1DE03E-654C-0443-EF7D-E2795DA029EF}"/>
                </a:ext>
              </a:extLst>
            </p:cNvPr>
            <p:cNvSpPr/>
            <p:nvPr/>
          </p:nvSpPr>
          <p:spPr>
            <a:xfrm>
              <a:off x="7353342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2">
              <a:extLst>
                <a:ext uri="{FF2B5EF4-FFF2-40B4-BE49-F238E27FC236}">
                  <a16:creationId xmlns:a16="http://schemas.microsoft.com/office/drawing/2014/main" id="{94EDAD28-AA71-B78B-5A95-A0A5773B046B}"/>
                </a:ext>
              </a:extLst>
            </p:cNvPr>
            <p:cNvSpPr/>
            <p:nvPr/>
          </p:nvSpPr>
          <p:spPr>
            <a:xfrm>
              <a:off x="7206233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73">
              <a:extLst>
                <a:ext uri="{FF2B5EF4-FFF2-40B4-BE49-F238E27FC236}">
                  <a16:creationId xmlns:a16="http://schemas.microsoft.com/office/drawing/2014/main" id="{D3D9975A-FEC8-A679-EC36-2DC2E64B1829}"/>
                </a:ext>
              </a:extLst>
            </p:cNvPr>
            <p:cNvCxnSpPr>
              <a:cxnSpLocks/>
            </p:cNvCxnSpPr>
            <p:nvPr/>
          </p:nvCxnSpPr>
          <p:spPr>
            <a:xfrm>
              <a:off x="7253657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74">
              <a:extLst>
                <a:ext uri="{FF2B5EF4-FFF2-40B4-BE49-F238E27FC236}">
                  <a16:creationId xmlns:a16="http://schemas.microsoft.com/office/drawing/2014/main" id="{4C57F505-7FC6-06E8-2809-49A063C2685D}"/>
                </a:ext>
              </a:extLst>
            </p:cNvPr>
            <p:cNvCxnSpPr>
              <a:cxnSpLocks/>
            </p:cNvCxnSpPr>
            <p:nvPr/>
          </p:nvCxnSpPr>
          <p:spPr>
            <a:xfrm>
              <a:off x="7408084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175">
              <a:extLst>
                <a:ext uri="{FF2B5EF4-FFF2-40B4-BE49-F238E27FC236}">
                  <a16:creationId xmlns:a16="http://schemas.microsoft.com/office/drawing/2014/main" id="{495601D6-D64A-4F69-F665-AA6100480169}"/>
                </a:ext>
              </a:extLst>
            </p:cNvPr>
            <p:cNvCxnSpPr>
              <a:cxnSpLocks/>
            </p:cNvCxnSpPr>
            <p:nvPr/>
          </p:nvCxnSpPr>
          <p:spPr>
            <a:xfrm>
              <a:off x="7555797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176">
              <a:extLst>
                <a:ext uri="{FF2B5EF4-FFF2-40B4-BE49-F238E27FC236}">
                  <a16:creationId xmlns:a16="http://schemas.microsoft.com/office/drawing/2014/main" id="{11B455D6-C96E-025B-A811-FE1DEA67D2B4}"/>
                </a:ext>
              </a:extLst>
            </p:cNvPr>
            <p:cNvCxnSpPr>
              <a:cxnSpLocks/>
            </p:cNvCxnSpPr>
            <p:nvPr/>
          </p:nvCxnSpPr>
          <p:spPr>
            <a:xfrm>
              <a:off x="7851228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177">
              <a:extLst>
                <a:ext uri="{FF2B5EF4-FFF2-40B4-BE49-F238E27FC236}">
                  <a16:creationId xmlns:a16="http://schemas.microsoft.com/office/drawing/2014/main" id="{F70A51F4-602B-286F-DA6F-44485B5A148D}"/>
                </a:ext>
              </a:extLst>
            </p:cNvPr>
            <p:cNvCxnSpPr>
              <a:cxnSpLocks/>
            </p:cNvCxnSpPr>
            <p:nvPr/>
          </p:nvCxnSpPr>
          <p:spPr>
            <a:xfrm>
              <a:off x="7998942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178">
              <a:extLst>
                <a:ext uri="{FF2B5EF4-FFF2-40B4-BE49-F238E27FC236}">
                  <a16:creationId xmlns:a16="http://schemas.microsoft.com/office/drawing/2014/main" id="{FD368D28-F2DB-0CAE-1AEC-C9A520E7A555}"/>
                </a:ext>
              </a:extLst>
            </p:cNvPr>
            <p:cNvCxnSpPr>
              <a:cxnSpLocks/>
            </p:cNvCxnSpPr>
            <p:nvPr/>
          </p:nvCxnSpPr>
          <p:spPr>
            <a:xfrm>
              <a:off x="8146657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Freeform 213">
            <a:extLst>
              <a:ext uri="{FF2B5EF4-FFF2-40B4-BE49-F238E27FC236}">
                <a16:creationId xmlns:a16="http://schemas.microsoft.com/office/drawing/2014/main" id="{170B7131-9E77-38A5-8CFE-97E6786E18C9}"/>
              </a:ext>
            </a:extLst>
          </p:cNvPr>
          <p:cNvSpPr/>
          <p:nvPr/>
        </p:nvSpPr>
        <p:spPr>
          <a:xfrm rot="5400000">
            <a:off x="2636224" y="1675968"/>
            <a:ext cx="168548" cy="222109"/>
          </a:xfrm>
          <a:custGeom>
            <a:avLst/>
            <a:gdLst>
              <a:gd name="connsiteX0" fmla="*/ 1186901 w 1186935"/>
              <a:gd name="connsiteY0" fmla="*/ 572059 h 1172635"/>
              <a:gd name="connsiteX1" fmla="*/ 1181408 w 1186935"/>
              <a:gd name="connsiteY1" fmla="*/ 628057 h 1172635"/>
              <a:gd name="connsiteX2" fmla="*/ 1164039 w 1186935"/>
              <a:gd name="connsiteY2" fmla="*/ 684717 h 1172635"/>
              <a:gd name="connsiteX3" fmla="*/ 1169369 w 1186935"/>
              <a:gd name="connsiteY3" fmla="*/ 699283 h 1172635"/>
              <a:gd name="connsiteX4" fmla="*/ 1137933 w 1186935"/>
              <a:gd name="connsiteY4" fmla="*/ 787653 h 1172635"/>
              <a:gd name="connsiteX5" fmla="*/ 1109336 w 1186935"/>
              <a:gd name="connsiteY5" fmla="*/ 808636 h 1172635"/>
              <a:gd name="connsiteX6" fmla="*/ 1107569 w 1186935"/>
              <a:gd name="connsiteY6" fmla="*/ 809933 h 1172635"/>
              <a:gd name="connsiteX7" fmla="*/ 1170091 w 1186935"/>
              <a:gd name="connsiteY7" fmla="*/ 921476 h 1172635"/>
              <a:gd name="connsiteX8" fmla="*/ 1156093 w 1186935"/>
              <a:gd name="connsiteY8" fmla="*/ 962470 h 1172635"/>
              <a:gd name="connsiteX9" fmla="*/ 1023714 w 1186935"/>
              <a:gd name="connsiteY9" fmla="*/ 1039822 h 1172635"/>
              <a:gd name="connsiteX10" fmla="*/ 1023478 w 1186935"/>
              <a:gd name="connsiteY10" fmla="*/ 1040243 h 1172635"/>
              <a:gd name="connsiteX11" fmla="*/ 1005140 w 1186935"/>
              <a:gd name="connsiteY11" fmla="*/ 1072951 h 1172635"/>
              <a:gd name="connsiteX12" fmla="*/ 895236 w 1186935"/>
              <a:gd name="connsiteY12" fmla="*/ 1139093 h 1172635"/>
              <a:gd name="connsiteX13" fmla="*/ 755921 w 1186935"/>
              <a:gd name="connsiteY13" fmla="*/ 1134650 h 1172635"/>
              <a:gd name="connsiteX14" fmla="*/ 542911 w 1186935"/>
              <a:gd name="connsiteY14" fmla="*/ 1167108 h 1172635"/>
              <a:gd name="connsiteX15" fmla="*/ 418165 w 1186935"/>
              <a:gd name="connsiteY15" fmla="*/ 1111952 h 1172635"/>
              <a:gd name="connsiteX16" fmla="*/ 400588 w 1186935"/>
              <a:gd name="connsiteY16" fmla="*/ 1092549 h 1172635"/>
              <a:gd name="connsiteX17" fmla="*/ 383072 w 1186935"/>
              <a:gd name="connsiteY17" fmla="*/ 1098304 h 1172635"/>
              <a:gd name="connsiteX18" fmla="*/ 173200 w 1186935"/>
              <a:gd name="connsiteY18" fmla="*/ 957245 h 1172635"/>
              <a:gd name="connsiteX19" fmla="*/ 46023 w 1186935"/>
              <a:gd name="connsiteY19" fmla="*/ 842856 h 1172635"/>
              <a:gd name="connsiteX20" fmla="*/ 44533 w 1186935"/>
              <a:gd name="connsiteY20" fmla="*/ 760765 h 1172635"/>
              <a:gd name="connsiteX21" fmla="*/ 61173 w 1186935"/>
              <a:gd name="connsiteY21" fmla="*/ 718785 h 1172635"/>
              <a:gd name="connsiteX22" fmla="*/ 30307 w 1186935"/>
              <a:gd name="connsiteY22" fmla="*/ 687574 h 1172635"/>
              <a:gd name="connsiteX23" fmla="*/ 6891 w 1186935"/>
              <a:gd name="connsiteY23" fmla="*/ 642874 h 1172635"/>
              <a:gd name="connsiteX24" fmla="*/ 652 w 1186935"/>
              <a:gd name="connsiteY24" fmla="*/ 587024 h 1172635"/>
              <a:gd name="connsiteX25" fmla="*/ 15957 w 1186935"/>
              <a:gd name="connsiteY25" fmla="*/ 537551 h 1172635"/>
              <a:gd name="connsiteX26" fmla="*/ 15813 w 1186935"/>
              <a:gd name="connsiteY26" fmla="*/ 530033 h 1172635"/>
              <a:gd name="connsiteX27" fmla="*/ 82101 w 1186935"/>
              <a:gd name="connsiteY27" fmla="*/ 403978 h 1172635"/>
              <a:gd name="connsiteX28" fmla="*/ 83994 w 1186935"/>
              <a:gd name="connsiteY28" fmla="*/ 403253 h 1172635"/>
              <a:gd name="connsiteX29" fmla="*/ 72664 w 1186935"/>
              <a:gd name="connsiteY29" fmla="*/ 368773 h 1172635"/>
              <a:gd name="connsiteX30" fmla="*/ 166042 w 1186935"/>
              <a:gd name="connsiteY30" fmla="*/ 183949 h 1172635"/>
              <a:gd name="connsiteX31" fmla="*/ 169356 w 1186935"/>
              <a:gd name="connsiteY31" fmla="*/ 182208 h 1172635"/>
              <a:gd name="connsiteX32" fmla="*/ 215812 w 1186935"/>
              <a:gd name="connsiteY32" fmla="*/ 133634 h 1172635"/>
              <a:gd name="connsiteX33" fmla="*/ 217176 w 1186935"/>
              <a:gd name="connsiteY33" fmla="*/ 117133 h 1172635"/>
              <a:gd name="connsiteX34" fmla="*/ 328113 w 1186935"/>
              <a:gd name="connsiteY34" fmla="*/ 31723 h 1172635"/>
              <a:gd name="connsiteX35" fmla="*/ 448597 w 1186935"/>
              <a:gd name="connsiteY35" fmla="*/ 40974 h 1172635"/>
              <a:gd name="connsiteX36" fmla="*/ 464840 w 1186935"/>
              <a:gd name="connsiteY36" fmla="*/ 49556 h 1172635"/>
              <a:gd name="connsiteX37" fmla="*/ 489055 w 1186935"/>
              <a:gd name="connsiteY37" fmla="*/ 38096 h 1172635"/>
              <a:gd name="connsiteX38" fmla="*/ 509663 w 1186935"/>
              <a:gd name="connsiteY38" fmla="*/ 34180 h 1172635"/>
              <a:gd name="connsiteX39" fmla="*/ 511989 w 1186935"/>
              <a:gd name="connsiteY39" fmla="*/ 32063 h 1172635"/>
              <a:gd name="connsiteX40" fmla="*/ 640936 w 1186935"/>
              <a:gd name="connsiteY40" fmla="*/ 1514 h 1172635"/>
              <a:gd name="connsiteX41" fmla="*/ 686531 w 1186935"/>
              <a:gd name="connsiteY41" fmla="*/ 11497 h 1172635"/>
              <a:gd name="connsiteX42" fmla="*/ 713583 w 1186935"/>
              <a:gd name="connsiteY42" fmla="*/ 1599 h 1172635"/>
              <a:gd name="connsiteX43" fmla="*/ 801953 w 1186935"/>
              <a:gd name="connsiteY43" fmla="*/ 33036 h 1172635"/>
              <a:gd name="connsiteX44" fmla="*/ 822936 w 1186935"/>
              <a:gd name="connsiteY44" fmla="*/ 61632 h 1172635"/>
              <a:gd name="connsiteX45" fmla="*/ 824233 w 1186935"/>
              <a:gd name="connsiteY45" fmla="*/ 63400 h 1172635"/>
              <a:gd name="connsiteX46" fmla="*/ 935776 w 1186935"/>
              <a:gd name="connsiteY46" fmla="*/ 877 h 1172635"/>
              <a:gd name="connsiteX47" fmla="*/ 976770 w 1186935"/>
              <a:gd name="connsiteY47" fmla="*/ 14875 h 1172635"/>
              <a:gd name="connsiteX48" fmla="*/ 1054122 w 1186935"/>
              <a:gd name="connsiteY48" fmla="*/ 147254 h 1172635"/>
              <a:gd name="connsiteX49" fmla="*/ 1054543 w 1186935"/>
              <a:gd name="connsiteY49" fmla="*/ 147490 h 1172635"/>
              <a:gd name="connsiteX50" fmla="*/ 1087251 w 1186935"/>
              <a:gd name="connsiteY50" fmla="*/ 165828 h 1172635"/>
              <a:gd name="connsiteX51" fmla="*/ 1153393 w 1186935"/>
              <a:gd name="connsiteY51" fmla="*/ 275732 h 1172635"/>
              <a:gd name="connsiteX52" fmla="*/ 1148950 w 1186935"/>
              <a:gd name="connsiteY52" fmla="*/ 415047 h 1172635"/>
              <a:gd name="connsiteX53" fmla="*/ 1186901 w 1186935"/>
              <a:gd name="connsiteY53" fmla="*/ 572059 h 1172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186935" h="1172635">
                <a:moveTo>
                  <a:pt x="1186901" y="572059"/>
                </a:moveTo>
                <a:cubicBezTo>
                  <a:pt x="1186635" y="590770"/>
                  <a:pt x="1184821" y="609552"/>
                  <a:pt x="1181408" y="628057"/>
                </a:cubicBezTo>
                <a:lnTo>
                  <a:pt x="1164039" y="684717"/>
                </a:lnTo>
                <a:lnTo>
                  <a:pt x="1169369" y="699283"/>
                </a:lnTo>
                <a:cubicBezTo>
                  <a:pt x="1175506" y="731063"/>
                  <a:pt x="1163751" y="762814"/>
                  <a:pt x="1137933" y="787653"/>
                </a:cubicBezTo>
                <a:lnTo>
                  <a:pt x="1109336" y="808636"/>
                </a:lnTo>
                <a:lnTo>
                  <a:pt x="1107569" y="809933"/>
                </a:lnTo>
                <a:cubicBezTo>
                  <a:pt x="1152558" y="838015"/>
                  <a:pt x="1174884" y="879875"/>
                  <a:pt x="1170091" y="921476"/>
                </a:cubicBezTo>
                <a:cubicBezTo>
                  <a:pt x="1168494" y="935342"/>
                  <a:pt x="1163883" y="949181"/>
                  <a:pt x="1156093" y="962470"/>
                </a:cubicBezTo>
                <a:cubicBezTo>
                  <a:pt x="1132359" y="1002975"/>
                  <a:pt x="1082670" y="1032019"/>
                  <a:pt x="1023714" y="1039822"/>
                </a:cubicBezTo>
                <a:lnTo>
                  <a:pt x="1023478" y="1040243"/>
                </a:lnTo>
                <a:lnTo>
                  <a:pt x="1005140" y="1072951"/>
                </a:lnTo>
                <a:cubicBezTo>
                  <a:pt x="981292" y="1103899"/>
                  <a:pt x="942379" y="1127714"/>
                  <a:pt x="895236" y="1139093"/>
                </a:cubicBezTo>
                <a:cubicBezTo>
                  <a:pt x="849610" y="1150120"/>
                  <a:pt x="800056" y="1148549"/>
                  <a:pt x="755921" y="1134650"/>
                </a:cubicBezTo>
                <a:cubicBezTo>
                  <a:pt x="695393" y="1168815"/>
                  <a:pt x="616930" y="1180763"/>
                  <a:pt x="542911" y="1167108"/>
                </a:cubicBezTo>
                <a:cubicBezTo>
                  <a:pt x="493709" y="1158032"/>
                  <a:pt x="450684" y="1138470"/>
                  <a:pt x="418165" y="1111952"/>
                </a:cubicBezTo>
                <a:lnTo>
                  <a:pt x="400588" y="1092549"/>
                </a:lnTo>
                <a:lnTo>
                  <a:pt x="383072" y="1098304"/>
                </a:lnTo>
                <a:cubicBezTo>
                  <a:pt x="301258" y="1113548"/>
                  <a:pt x="216929" y="1061427"/>
                  <a:pt x="173200" y="957245"/>
                </a:cubicBezTo>
                <a:cubicBezTo>
                  <a:pt x="115924" y="966375"/>
                  <a:pt x="62143" y="918013"/>
                  <a:pt x="46023" y="842856"/>
                </a:cubicBezTo>
                <a:cubicBezTo>
                  <a:pt x="40184" y="815667"/>
                  <a:pt x="39845" y="787402"/>
                  <a:pt x="44533" y="760765"/>
                </a:cubicBezTo>
                <a:lnTo>
                  <a:pt x="61173" y="718785"/>
                </a:lnTo>
                <a:lnTo>
                  <a:pt x="30307" y="687574"/>
                </a:lnTo>
                <a:cubicBezTo>
                  <a:pt x="19990" y="673667"/>
                  <a:pt x="12059" y="658669"/>
                  <a:pt x="6891" y="642874"/>
                </a:cubicBezTo>
                <a:cubicBezTo>
                  <a:pt x="801" y="624260"/>
                  <a:pt x="-1171" y="605444"/>
                  <a:pt x="652" y="587024"/>
                </a:cubicBezTo>
                <a:lnTo>
                  <a:pt x="15957" y="537551"/>
                </a:lnTo>
                <a:lnTo>
                  <a:pt x="15813" y="530033"/>
                </a:lnTo>
                <a:cubicBezTo>
                  <a:pt x="20772" y="474051"/>
                  <a:pt x="46487" y="427167"/>
                  <a:pt x="82101" y="403978"/>
                </a:cubicBezTo>
                <a:lnTo>
                  <a:pt x="83994" y="403253"/>
                </a:lnTo>
                <a:lnTo>
                  <a:pt x="72664" y="368773"/>
                </a:lnTo>
                <a:cubicBezTo>
                  <a:pt x="59961" y="300594"/>
                  <a:pt x="94039" y="230670"/>
                  <a:pt x="166042" y="183949"/>
                </a:cubicBezTo>
                <a:lnTo>
                  <a:pt x="169356" y="182208"/>
                </a:lnTo>
                <a:lnTo>
                  <a:pt x="215812" y="133634"/>
                </a:lnTo>
                <a:lnTo>
                  <a:pt x="217176" y="117133"/>
                </a:lnTo>
                <a:cubicBezTo>
                  <a:pt x="230449" y="77088"/>
                  <a:pt x="271744" y="43814"/>
                  <a:pt x="328113" y="31723"/>
                </a:cubicBezTo>
                <a:cubicBezTo>
                  <a:pt x="368895" y="22965"/>
                  <a:pt x="412101" y="26582"/>
                  <a:pt x="448597" y="40974"/>
                </a:cubicBezTo>
                <a:lnTo>
                  <a:pt x="464840" y="49556"/>
                </a:lnTo>
                <a:lnTo>
                  <a:pt x="489055" y="38096"/>
                </a:lnTo>
                <a:lnTo>
                  <a:pt x="509663" y="34180"/>
                </a:lnTo>
                <a:lnTo>
                  <a:pt x="511989" y="32063"/>
                </a:lnTo>
                <a:cubicBezTo>
                  <a:pt x="546162" y="8910"/>
                  <a:pt x="593122" y="-2713"/>
                  <a:pt x="640936" y="1514"/>
                </a:cubicBezTo>
                <a:lnTo>
                  <a:pt x="686531" y="11497"/>
                </a:lnTo>
                <a:lnTo>
                  <a:pt x="713583" y="1599"/>
                </a:lnTo>
                <a:cubicBezTo>
                  <a:pt x="745363" y="-4538"/>
                  <a:pt x="777114" y="7218"/>
                  <a:pt x="801953" y="33036"/>
                </a:cubicBezTo>
                <a:lnTo>
                  <a:pt x="822936" y="61632"/>
                </a:lnTo>
                <a:lnTo>
                  <a:pt x="824233" y="63400"/>
                </a:lnTo>
                <a:cubicBezTo>
                  <a:pt x="852315" y="18411"/>
                  <a:pt x="894175" y="-3916"/>
                  <a:pt x="935776" y="877"/>
                </a:cubicBezTo>
                <a:cubicBezTo>
                  <a:pt x="949642" y="2474"/>
                  <a:pt x="963480" y="7085"/>
                  <a:pt x="976770" y="14875"/>
                </a:cubicBezTo>
                <a:cubicBezTo>
                  <a:pt x="1017275" y="38609"/>
                  <a:pt x="1046319" y="88299"/>
                  <a:pt x="1054122" y="147254"/>
                </a:cubicBezTo>
                <a:lnTo>
                  <a:pt x="1054543" y="147490"/>
                </a:lnTo>
                <a:lnTo>
                  <a:pt x="1087251" y="165828"/>
                </a:lnTo>
                <a:cubicBezTo>
                  <a:pt x="1118198" y="189676"/>
                  <a:pt x="1142014" y="228589"/>
                  <a:pt x="1153393" y="275732"/>
                </a:cubicBezTo>
                <a:cubicBezTo>
                  <a:pt x="1164420" y="321358"/>
                  <a:pt x="1162849" y="370912"/>
                  <a:pt x="1148950" y="415047"/>
                </a:cubicBezTo>
                <a:cubicBezTo>
                  <a:pt x="1174573" y="460443"/>
                  <a:pt x="1187700" y="515927"/>
                  <a:pt x="1186901" y="572059"/>
                </a:cubicBezTo>
                <a:close/>
              </a:path>
            </a:pathLst>
          </a:custGeom>
          <a:solidFill>
            <a:srgbClr val="EBC0FF">
              <a:alpha val="50000"/>
            </a:srgbClr>
          </a:solidFill>
          <a:ln w="19050">
            <a:solidFill>
              <a:srgbClr val="EBC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61" name="Group 215">
            <a:extLst>
              <a:ext uri="{FF2B5EF4-FFF2-40B4-BE49-F238E27FC236}">
                <a16:creationId xmlns:a16="http://schemas.microsoft.com/office/drawing/2014/main" id="{9234C86C-F154-C88B-A0DF-375AC012B83F}"/>
              </a:ext>
            </a:extLst>
          </p:cNvPr>
          <p:cNvGrpSpPr/>
          <p:nvPr/>
        </p:nvGrpSpPr>
        <p:grpSpPr>
          <a:xfrm rot="11064851">
            <a:off x="222651" y="670651"/>
            <a:ext cx="658854" cy="202027"/>
            <a:chOff x="1350407" y="1985887"/>
            <a:chExt cx="473313" cy="145135"/>
          </a:xfrm>
          <a:solidFill>
            <a:srgbClr val="88C8E3"/>
          </a:solidFill>
        </p:grpSpPr>
        <p:sp>
          <p:nvSpPr>
            <p:cNvPr id="85" name="Freeform 239">
              <a:extLst>
                <a:ext uri="{FF2B5EF4-FFF2-40B4-BE49-F238E27FC236}">
                  <a16:creationId xmlns:a16="http://schemas.microsoft.com/office/drawing/2014/main" id="{04342E28-0319-7E1F-6FFC-ECCC516EE170}"/>
                </a:ext>
              </a:extLst>
            </p:cNvPr>
            <p:cNvSpPr/>
            <p:nvPr/>
          </p:nvSpPr>
          <p:spPr>
            <a:xfrm flipV="1">
              <a:off x="1373515" y="2017503"/>
              <a:ext cx="411311" cy="79146"/>
            </a:xfrm>
            <a:custGeom>
              <a:avLst/>
              <a:gdLst>
                <a:gd name="connsiteX0" fmla="*/ 1863634 w 1863634"/>
                <a:gd name="connsiteY0" fmla="*/ 270143 h 305408"/>
                <a:gd name="connsiteX1" fmla="*/ 1271451 w 1863634"/>
                <a:gd name="connsiteY1" fmla="*/ 177 h 305408"/>
                <a:gd name="connsiteX2" fmla="*/ 775063 w 1863634"/>
                <a:gd name="connsiteY2" fmla="*/ 304977 h 305408"/>
                <a:gd name="connsiteX3" fmla="*/ 261257 w 1863634"/>
                <a:gd name="connsiteY3" fmla="*/ 69846 h 305408"/>
                <a:gd name="connsiteX4" fmla="*/ 0 w 1863634"/>
                <a:gd name="connsiteY4" fmla="*/ 183057 h 30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634" h="305408">
                  <a:moveTo>
                    <a:pt x="1863634" y="270143"/>
                  </a:moveTo>
                  <a:cubicBezTo>
                    <a:pt x="1658256" y="132257"/>
                    <a:pt x="1452879" y="-5629"/>
                    <a:pt x="1271451" y="177"/>
                  </a:cubicBezTo>
                  <a:cubicBezTo>
                    <a:pt x="1090023" y="5983"/>
                    <a:pt x="943429" y="293366"/>
                    <a:pt x="775063" y="304977"/>
                  </a:cubicBezTo>
                  <a:cubicBezTo>
                    <a:pt x="606697" y="316589"/>
                    <a:pt x="390434" y="90166"/>
                    <a:pt x="261257" y="69846"/>
                  </a:cubicBezTo>
                  <a:cubicBezTo>
                    <a:pt x="132080" y="49526"/>
                    <a:pt x="66040" y="116291"/>
                    <a:pt x="0" y="183057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240">
              <a:extLst>
                <a:ext uri="{FF2B5EF4-FFF2-40B4-BE49-F238E27FC236}">
                  <a16:creationId xmlns:a16="http://schemas.microsoft.com/office/drawing/2014/main" id="{46366D90-FDE7-50A7-60A2-911AE7349847}"/>
                </a:ext>
              </a:extLst>
            </p:cNvPr>
            <p:cNvSpPr/>
            <p:nvPr/>
          </p:nvSpPr>
          <p:spPr>
            <a:xfrm rot="21206846" flipH="1">
              <a:off x="1350407" y="2037333"/>
              <a:ext cx="79146" cy="79146"/>
            </a:xfrm>
            <a:prstGeom prst="ellipse">
              <a:avLst/>
            </a:prstGeom>
            <a:solidFill>
              <a:srgbClr val="44A6B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241">
              <a:extLst>
                <a:ext uri="{FF2B5EF4-FFF2-40B4-BE49-F238E27FC236}">
                  <a16:creationId xmlns:a16="http://schemas.microsoft.com/office/drawing/2014/main" id="{EF8A5A76-253E-AD4E-0E75-C9B2A0BB075F}"/>
                </a:ext>
              </a:extLst>
            </p:cNvPr>
            <p:cNvSpPr/>
            <p:nvPr/>
          </p:nvSpPr>
          <p:spPr>
            <a:xfrm flipH="1">
              <a:off x="1554674" y="2009234"/>
              <a:ext cx="79146" cy="79146"/>
            </a:xfrm>
            <a:prstGeom prst="ellipse">
              <a:avLst/>
            </a:prstGeom>
            <a:solidFill>
              <a:srgbClr val="44A6B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242">
              <a:extLst>
                <a:ext uri="{FF2B5EF4-FFF2-40B4-BE49-F238E27FC236}">
                  <a16:creationId xmlns:a16="http://schemas.microsoft.com/office/drawing/2014/main" id="{E054FD8F-C5B0-8B69-1124-E240FBDC0AE8}"/>
                </a:ext>
              </a:extLst>
            </p:cNvPr>
            <p:cNvSpPr/>
            <p:nvPr/>
          </p:nvSpPr>
          <p:spPr>
            <a:xfrm flipH="1">
              <a:off x="1651994" y="2051876"/>
              <a:ext cx="79146" cy="79146"/>
            </a:xfrm>
            <a:prstGeom prst="ellipse">
              <a:avLst/>
            </a:prstGeom>
            <a:solidFill>
              <a:srgbClr val="44A6B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243">
              <a:extLst>
                <a:ext uri="{FF2B5EF4-FFF2-40B4-BE49-F238E27FC236}">
                  <a16:creationId xmlns:a16="http://schemas.microsoft.com/office/drawing/2014/main" id="{2A052D1D-4CF1-E018-0E9D-347D211A8299}"/>
                </a:ext>
              </a:extLst>
            </p:cNvPr>
            <p:cNvSpPr/>
            <p:nvPr/>
          </p:nvSpPr>
          <p:spPr>
            <a:xfrm flipH="1">
              <a:off x="1744574" y="1985887"/>
              <a:ext cx="79146" cy="79146"/>
            </a:xfrm>
            <a:prstGeom prst="ellipse">
              <a:avLst/>
            </a:prstGeom>
            <a:solidFill>
              <a:srgbClr val="44A6B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3" name="Straight Connector 217">
            <a:extLst>
              <a:ext uri="{FF2B5EF4-FFF2-40B4-BE49-F238E27FC236}">
                <a16:creationId xmlns:a16="http://schemas.microsoft.com/office/drawing/2014/main" id="{C96A4BA6-03B9-8897-7AD8-980A73387436}"/>
              </a:ext>
            </a:extLst>
          </p:cNvPr>
          <p:cNvCxnSpPr>
            <a:cxnSpLocks/>
            <a:stCxn id="84" idx="3"/>
            <a:endCxn id="86" idx="7"/>
          </p:cNvCxnSpPr>
          <p:nvPr/>
        </p:nvCxnSpPr>
        <p:spPr>
          <a:xfrm flipH="1" flipV="1">
            <a:off x="867960" y="804642"/>
            <a:ext cx="26681" cy="28016"/>
          </a:xfrm>
          <a:prstGeom prst="line">
            <a:avLst/>
          </a:prstGeom>
          <a:solidFill>
            <a:srgbClr val="88C8E3"/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244">
            <a:extLst>
              <a:ext uri="{FF2B5EF4-FFF2-40B4-BE49-F238E27FC236}">
                <a16:creationId xmlns:a16="http://schemas.microsoft.com/office/drawing/2014/main" id="{53BD13FB-2B2A-2229-C296-7D601EE76C70}"/>
              </a:ext>
            </a:extLst>
          </p:cNvPr>
          <p:cNvGrpSpPr/>
          <p:nvPr/>
        </p:nvGrpSpPr>
        <p:grpSpPr>
          <a:xfrm flipV="1">
            <a:off x="568580" y="1026550"/>
            <a:ext cx="1532528" cy="189682"/>
            <a:chOff x="6765937" y="1665391"/>
            <a:chExt cx="1532528" cy="189682"/>
          </a:xfrm>
        </p:grpSpPr>
        <p:sp>
          <p:nvSpPr>
            <p:cNvPr id="91" name="TextBox 245">
              <a:extLst>
                <a:ext uri="{FF2B5EF4-FFF2-40B4-BE49-F238E27FC236}">
                  <a16:creationId xmlns:a16="http://schemas.microsoft.com/office/drawing/2014/main" id="{83D980C1-B360-896A-7826-49927ED9B961}"/>
                </a:ext>
              </a:extLst>
            </p:cNvPr>
            <p:cNvSpPr txBox="1"/>
            <p:nvPr/>
          </p:nvSpPr>
          <p:spPr>
            <a:xfrm rot="10800000">
              <a:off x="6915699" y="1665391"/>
              <a:ext cx="1382766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ssDNA for G4</a:t>
              </a:r>
            </a:p>
          </p:txBody>
        </p:sp>
        <p:sp>
          <p:nvSpPr>
            <p:cNvPr id="92" name="Oval 246">
              <a:extLst>
                <a:ext uri="{FF2B5EF4-FFF2-40B4-BE49-F238E27FC236}">
                  <a16:creationId xmlns:a16="http://schemas.microsoft.com/office/drawing/2014/main" id="{0059B469-3780-147C-A07D-55A4C0C63A14}"/>
                </a:ext>
              </a:extLst>
            </p:cNvPr>
            <p:cNvSpPr>
              <a:spLocks noChangeAspect="1"/>
            </p:cNvSpPr>
            <p:nvPr/>
          </p:nvSpPr>
          <p:spPr>
            <a:xfrm rot="13081707">
              <a:off x="6765937" y="1818949"/>
              <a:ext cx="36124" cy="36124"/>
            </a:xfrm>
            <a:prstGeom prst="ellipse">
              <a:avLst/>
            </a:prstGeom>
            <a:solidFill>
              <a:schemeClr val="tx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3" name="Straight Connector 247">
              <a:extLst>
                <a:ext uri="{FF2B5EF4-FFF2-40B4-BE49-F238E27FC236}">
                  <a16:creationId xmlns:a16="http://schemas.microsoft.com/office/drawing/2014/main" id="{D8810C95-1AA9-E85B-2E36-3C8D6559473F}"/>
                </a:ext>
              </a:extLst>
            </p:cNvPr>
            <p:cNvCxnSpPr>
              <a:cxnSpLocks/>
              <a:stCxn id="92" idx="4"/>
            </p:cNvCxnSpPr>
            <p:nvPr/>
          </p:nvCxnSpPr>
          <p:spPr>
            <a:xfrm flipV="1">
              <a:off x="6795126" y="1752135"/>
              <a:ext cx="75446" cy="70648"/>
            </a:xfrm>
            <a:prstGeom prst="line">
              <a:avLst/>
            </a:prstGeom>
            <a:ln w="635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" name="Group 248">
            <a:extLst>
              <a:ext uri="{FF2B5EF4-FFF2-40B4-BE49-F238E27FC236}">
                <a16:creationId xmlns:a16="http://schemas.microsoft.com/office/drawing/2014/main" id="{F5CFFF37-42EA-91EB-FADC-BB802F431CC0}"/>
              </a:ext>
            </a:extLst>
          </p:cNvPr>
          <p:cNvGrpSpPr/>
          <p:nvPr/>
        </p:nvGrpSpPr>
        <p:grpSpPr>
          <a:xfrm>
            <a:off x="501536" y="1703500"/>
            <a:ext cx="1003810" cy="917002"/>
            <a:chOff x="7201107" y="788278"/>
            <a:chExt cx="1003810" cy="917002"/>
          </a:xfrm>
        </p:grpSpPr>
        <p:cxnSp>
          <p:nvCxnSpPr>
            <p:cNvPr id="95" name="Straight Connector 249">
              <a:extLst>
                <a:ext uri="{FF2B5EF4-FFF2-40B4-BE49-F238E27FC236}">
                  <a16:creationId xmlns:a16="http://schemas.microsoft.com/office/drawing/2014/main" id="{DBAB09A4-804D-D450-7BCC-CBF7080ABB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11925" y="1441041"/>
              <a:ext cx="183102" cy="3865"/>
            </a:xfrm>
            <a:prstGeom prst="line">
              <a:avLst/>
            </a:prstGeom>
            <a:solidFill>
              <a:srgbClr val="4BD7D9"/>
            </a:solidFill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250">
              <a:extLst>
                <a:ext uri="{FF2B5EF4-FFF2-40B4-BE49-F238E27FC236}">
                  <a16:creationId xmlns:a16="http://schemas.microsoft.com/office/drawing/2014/main" id="{40D5BEAA-56FD-4D36-8DCA-16EB2B1506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316123" y="1442826"/>
              <a:ext cx="184328" cy="294"/>
            </a:xfrm>
            <a:prstGeom prst="line">
              <a:avLst/>
            </a:prstGeom>
            <a:solidFill>
              <a:srgbClr val="4BD7D9"/>
            </a:solidFill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Arc 251">
              <a:extLst>
                <a:ext uri="{FF2B5EF4-FFF2-40B4-BE49-F238E27FC236}">
                  <a16:creationId xmlns:a16="http://schemas.microsoft.com/office/drawing/2014/main" id="{687F9A46-3321-5DBA-CF51-F6359B38CBE4}"/>
                </a:ext>
              </a:extLst>
            </p:cNvPr>
            <p:cNvSpPr/>
            <p:nvPr/>
          </p:nvSpPr>
          <p:spPr>
            <a:xfrm rot="1072224" flipH="1" flipV="1">
              <a:off x="7340729" y="1315050"/>
              <a:ext cx="200164" cy="124128"/>
            </a:xfrm>
            <a:prstGeom prst="arc">
              <a:avLst>
                <a:gd name="adj1" fmla="val 6665285"/>
                <a:gd name="adj2" fmla="val 10196808"/>
              </a:avLst>
            </a:prstGeom>
            <a:ln w="19050" cap="rnd">
              <a:solidFill>
                <a:srgbClr val="4B4B4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 sz="5023" dirty="0"/>
            </a:p>
          </p:txBody>
        </p:sp>
        <p:grpSp>
          <p:nvGrpSpPr>
            <p:cNvPr id="98" name="Group 252">
              <a:extLst>
                <a:ext uri="{FF2B5EF4-FFF2-40B4-BE49-F238E27FC236}">
                  <a16:creationId xmlns:a16="http://schemas.microsoft.com/office/drawing/2014/main" id="{895B9D5C-178F-C6AF-233F-6092CD2513C7}"/>
                </a:ext>
              </a:extLst>
            </p:cNvPr>
            <p:cNvGrpSpPr/>
            <p:nvPr/>
          </p:nvGrpSpPr>
          <p:grpSpPr>
            <a:xfrm>
              <a:off x="7281803" y="788278"/>
              <a:ext cx="780958" cy="648140"/>
              <a:chOff x="6267340" y="3013635"/>
              <a:chExt cx="754309" cy="626023"/>
            </a:xfrm>
          </p:grpSpPr>
          <p:sp>
            <p:nvSpPr>
              <p:cNvPr id="120" name="Oval 274">
                <a:extLst>
                  <a:ext uri="{FF2B5EF4-FFF2-40B4-BE49-F238E27FC236}">
                    <a16:creationId xmlns:a16="http://schemas.microsoft.com/office/drawing/2014/main" id="{98CA468C-FAE3-75DD-7A25-7A40107FB049}"/>
                  </a:ext>
                </a:extLst>
              </p:cNvPr>
              <p:cNvSpPr/>
              <p:nvPr/>
            </p:nvSpPr>
            <p:spPr>
              <a:xfrm>
                <a:off x="6658669" y="3054208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Oval 275">
                <a:extLst>
                  <a:ext uri="{FF2B5EF4-FFF2-40B4-BE49-F238E27FC236}">
                    <a16:creationId xmlns:a16="http://schemas.microsoft.com/office/drawing/2014/main" id="{DFAF8D87-C3D5-B5BF-EBA9-E03E74DC3561}"/>
                  </a:ext>
                </a:extLst>
              </p:cNvPr>
              <p:cNvSpPr/>
              <p:nvPr/>
            </p:nvSpPr>
            <p:spPr>
              <a:xfrm>
                <a:off x="6661843" y="3202024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Oval 276">
                <a:extLst>
                  <a:ext uri="{FF2B5EF4-FFF2-40B4-BE49-F238E27FC236}">
                    <a16:creationId xmlns:a16="http://schemas.microsoft.com/office/drawing/2014/main" id="{A8D1D96A-B8A5-C4F5-5D12-EABCCB9F922A}"/>
                  </a:ext>
                </a:extLst>
              </p:cNvPr>
              <p:cNvSpPr/>
              <p:nvPr/>
            </p:nvSpPr>
            <p:spPr>
              <a:xfrm>
                <a:off x="6661843" y="3347689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3" name="Group 277">
                <a:extLst>
                  <a:ext uri="{FF2B5EF4-FFF2-40B4-BE49-F238E27FC236}">
                    <a16:creationId xmlns:a16="http://schemas.microsoft.com/office/drawing/2014/main" id="{7C330833-82F9-D0E4-4C18-4857E18B0CC7}"/>
                  </a:ext>
                </a:extLst>
              </p:cNvPr>
              <p:cNvGrpSpPr/>
              <p:nvPr/>
            </p:nvGrpSpPr>
            <p:grpSpPr>
              <a:xfrm>
                <a:off x="6302909" y="3013635"/>
                <a:ext cx="718740" cy="626023"/>
                <a:chOff x="2503751" y="3023496"/>
                <a:chExt cx="13755093" cy="11980703"/>
              </a:xfrm>
            </p:grpSpPr>
            <p:cxnSp>
              <p:nvCxnSpPr>
                <p:cNvPr id="133" name="Straight Connector 287">
                  <a:extLst>
                    <a:ext uri="{FF2B5EF4-FFF2-40B4-BE49-F238E27FC236}">
                      <a16:creationId xmlns:a16="http://schemas.microsoft.com/office/drawing/2014/main" id="{BBE0AB5C-481B-8CA1-0969-9917904D6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887497" y="4493116"/>
                  <a:ext cx="0" cy="6340154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288">
                  <a:extLst>
                    <a:ext uri="{FF2B5EF4-FFF2-40B4-BE49-F238E27FC236}">
                      <a16:creationId xmlns:a16="http://schemas.microsoft.com/office/drawing/2014/main" id="{7FEAF48D-7157-8CC6-DFD1-06B749985A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355471" y="4725854"/>
                  <a:ext cx="0" cy="5992181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5" name="Parallelogram 289">
                  <a:extLst>
                    <a:ext uri="{FF2B5EF4-FFF2-40B4-BE49-F238E27FC236}">
                      <a16:creationId xmlns:a16="http://schemas.microsoft.com/office/drawing/2014/main" id="{7997577E-74E6-C792-6D77-7C8D36DA0847}"/>
                    </a:ext>
                  </a:extLst>
                </p:cNvPr>
                <p:cNvSpPr/>
                <p:nvPr/>
              </p:nvSpPr>
              <p:spPr>
                <a:xfrm flipH="1">
                  <a:off x="3007793" y="10435657"/>
                  <a:ext cx="10418577" cy="2136726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2700" cap="rnd">
                  <a:solidFill>
                    <a:srgbClr val="44A6BD">
                      <a:alpha val="75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 dirty="0"/>
                </a:p>
              </p:txBody>
            </p:sp>
            <p:sp>
              <p:nvSpPr>
                <p:cNvPr id="136" name="Parallelogram 290">
                  <a:extLst>
                    <a:ext uri="{FF2B5EF4-FFF2-40B4-BE49-F238E27FC236}">
                      <a16:creationId xmlns:a16="http://schemas.microsoft.com/office/drawing/2014/main" id="{3059C5A1-EFB5-DBAF-DCD4-E1F323784F95}"/>
                    </a:ext>
                  </a:extLst>
                </p:cNvPr>
                <p:cNvSpPr/>
                <p:nvPr/>
              </p:nvSpPr>
              <p:spPr>
                <a:xfrm flipH="1">
                  <a:off x="3007793" y="7618563"/>
                  <a:ext cx="10418577" cy="1915334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44A6BD">
                    <a:alpha val="35000"/>
                  </a:srgbClr>
                </a:solidFill>
                <a:ln w="12700" cap="rnd">
                  <a:solidFill>
                    <a:srgbClr val="44A6BD">
                      <a:alpha val="75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sp>
              <p:nvSpPr>
                <p:cNvPr id="138" name="Arc 292">
                  <a:extLst>
                    <a:ext uri="{FF2B5EF4-FFF2-40B4-BE49-F238E27FC236}">
                      <a16:creationId xmlns:a16="http://schemas.microsoft.com/office/drawing/2014/main" id="{CD7C5AAD-CAD0-7DDA-DFB5-79EFF928D0F9}"/>
                    </a:ext>
                  </a:extLst>
                </p:cNvPr>
                <p:cNvSpPr/>
                <p:nvPr/>
              </p:nvSpPr>
              <p:spPr>
                <a:xfrm>
                  <a:off x="2503751" y="3023496"/>
                  <a:ext cx="3436462" cy="7848019"/>
                </a:xfrm>
                <a:prstGeom prst="arc">
                  <a:avLst>
                    <a:gd name="adj1" fmla="val 14622124"/>
                    <a:gd name="adj2" fmla="val 21578526"/>
                  </a:avLst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cxnSp>
              <p:nvCxnSpPr>
                <p:cNvPr id="139" name="Straight Connector 293">
                  <a:extLst>
                    <a:ext uri="{FF2B5EF4-FFF2-40B4-BE49-F238E27FC236}">
                      <a16:creationId xmlns:a16="http://schemas.microsoft.com/office/drawing/2014/main" id="{EE6E8105-428E-018D-1B9A-5243B46D44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40216" y="7107871"/>
                  <a:ext cx="0" cy="5640550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0" name="Arc 294">
                  <a:extLst>
                    <a:ext uri="{FF2B5EF4-FFF2-40B4-BE49-F238E27FC236}">
                      <a16:creationId xmlns:a16="http://schemas.microsoft.com/office/drawing/2014/main" id="{855D3072-9A7C-812C-0D36-F730602C8599}"/>
                    </a:ext>
                  </a:extLst>
                </p:cNvPr>
                <p:cNvSpPr/>
                <p:nvPr/>
              </p:nvSpPr>
              <p:spPr>
                <a:xfrm>
                  <a:off x="9931140" y="3089710"/>
                  <a:ext cx="3566580" cy="9414959"/>
                </a:xfrm>
                <a:prstGeom prst="arc">
                  <a:avLst>
                    <a:gd name="adj1" fmla="val 14885526"/>
                    <a:gd name="adj2" fmla="val 19881942"/>
                  </a:avLst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  <p:cxnSp>
              <p:nvCxnSpPr>
                <p:cNvPr id="141" name="Straight Connector 295">
                  <a:extLst>
                    <a:ext uri="{FF2B5EF4-FFF2-40B4-BE49-F238E27FC236}">
                      <a16:creationId xmlns:a16="http://schemas.microsoft.com/office/drawing/2014/main" id="{4732CE51-1F9D-B8BF-61F6-9534D2B9C3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85938" y="6859903"/>
                  <a:ext cx="0" cy="5870225"/>
                </a:xfrm>
                <a:prstGeom prst="line">
                  <a:avLst/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2" name="Arc 296">
                  <a:extLst>
                    <a:ext uri="{FF2B5EF4-FFF2-40B4-BE49-F238E27FC236}">
                      <a16:creationId xmlns:a16="http://schemas.microsoft.com/office/drawing/2014/main" id="{4631EC36-6D35-3EB6-85EB-794C1E598C4F}"/>
                    </a:ext>
                  </a:extLst>
                </p:cNvPr>
                <p:cNvSpPr/>
                <p:nvPr/>
              </p:nvSpPr>
              <p:spPr>
                <a:xfrm rot="19865143" flipV="1">
                  <a:off x="12558859" y="12709730"/>
                  <a:ext cx="3699985" cy="2294469"/>
                </a:xfrm>
                <a:prstGeom prst="arc">
                  <a:avLst>
                    <a:gd name="adj1" fmla="val 6665285"/>
                    <a:gd name="adj2" fmla="val 10196808"/>
                  </a:avLst>
                </a:prstGeom>
                <a:ln w="19050" cap="rnd">
                  <a:solidFill>
                    <a:srgbClr val="4B4B4B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 dirty="0"/>
                </a:p>
              </p:txBody>
            </p:sp>
            <p:sp>
              <p:nvSpPr>
                <p:cNvPr id="145" name="Parallelogram 299">
                  <a:extLst>
                    <a:ext uri="{FF2B5EF4-FFF2-40B4-BE49-F238E27FC236}">
                      <a16:creationId xmlns:a16="http://schemas.microsoft.com/office/drawing/2014/main" id="{10023DA0-A460-4788-2A0E-C07DECF148B7}"/>
                    </a:ext>
                  </a:extLst>
                </p:cNvPr>
                <p:cNvSpPr/>
                <p:nvPr/>
              </p:nvSpPr>
              <p:spPr>
                <a:xfrm flipH="1">
                  <a:off x="3016278" y="4813392"/>
                  <a:ext cx="10457876" cy="2145950"/>
                </a:xfrm>
                <a:prstGeom prst="parallelogram">
                  <a:avLst>
                    <a:gd name="adj" fmla="val 132727"/>
                  </a:avLst>
                </a:prstGeom>
                <a:solidFill>
                  <a:srgbClr val="00A8AA">
                    <a:alpha val="35000"/>
                  </a:srgbClr>
                </a:solidFill>
                <a:ln w="12700" cap="rnd">
                  <a:solidFill>
                    <a:srgbClr val="00A8AA">
                      <a:alpha val="80000"/>
                    </a:srgbClr>
                  </a:solidFill>
                  <a:round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TW" sz="5023"/>
                </a:p>
              </p:txBody>
            </p:sp>
          </p:grpSp>
          <p:sp>
            <p:nvSpPr>
              <p:cNvPr id="124" name="Oval 278">
                <a:extLst>
                  <a:ext uri="{FF2B5EF4-FFF2-40B4-BE49-F238E27FC236}">
                    <a16:creationId xmlns:a16="http://schemas.microsoft.com/office/drawing/2014/main" id="{B09A513D-B104-F22B-B024-274570E579A8}"/>
                  </a:ext>
                </a:extLst>
              </p:cNvPr>
              <p:cNvSpPr/>
              <p:nvPr/>
            </p:nvSpPr>
            <p:spPr>
              <a:xfrm>
                <a:off x="6267341" y="3054208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Oval 279">
                <a:extLst>
                  <a:ext uri="{FF2B5EF4-FFF2-40B4-BE49-F238E27FC236}">
                    <a16:creationId xmlns:a16="http://schemas.microsoft.com/office/drawing/2014/main" id="{A7AA39EE-E73C-674C-9ABC-B55147412376}"/>
                  </a:ext>
                </a:extLst>
              </p:cNvPr>
              <p:cNvSpPr/>
              <p:nvPr/>
            </p:nvSpPr>
            <p:spPr>
              <a:xfrm>
                <a:off x="6267340" y="3202024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Oval 280">
                <a:extLst>
                  <a:ext uri="{FF2B5EF4-FFF2-40B4-BE49-F238E27FC236}">
                    <a16:creationId xmlns:a16="http://schemas.microsoft.com/office/drawing/2014/main" id="{0FE36FE5-EFDC-6CD3-C2EB-E1294903DE1A}"/>
                  </a:ext>
                </a:extLst>
              </p:cNvPr>
              <p:cNvSpPr/>
              <p:nvPr/>
            </p:nvSpPr>
            <p:spPr>
              <a:xfrm>
                <a:off x="6267340" y="3347689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Oval 281">
                <a:extLst>
                  <a:ext uri="{FF2B5EF4-FFF2-40B4-BE49-F238E27FC236}">
                    <a16:creationId xmlns:a16="http://schemas.microsoft.com/office/drawing/2014/main" id="{C57ED3BA-AD97-FC0B-3AD9-4841126BD988}"/>
                  </a:ext>
                </a:extLst>
              </p:cNvPr>
              <p:cNvSpPr/>
              <p:nvPr/>
            </p:nvSpPr>
            <p:spPr>
              <a:xfrm>
                <a:off x="6426665" y="3168222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8" name="Oval 282">
                <a:extLst>
                  <a:ext uri="{FF2B5EF4-FFF2-40B4-BE49-F238E27FC236}">
                    <a16:creationId xmlns:a16="http://schemas.microsoft.com/office/drawing/2014/main" id="{156B99F1-ABED-6547-1D6F-24BBA42C3915}"/>
                  </a:ext>
                </a:extLst>
              </p:cNvPr>
              <p:cNvSpPr/>
              <p:nvPr/>
            </p:nvSpPr>
            <p:spPr>
              <a:xfrm>
                <a:off x="6429839" y="3316038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9" name="Oval 283">
                <a:extLst>
                  <a:ext uri="{FF2B5EF4-FFF2-40B4-BE49-F238E27FC236}">
                    <a16:creationId xmlns:a16="http://schemas.microsoft.com/office/drawing/2014/main" id="{921F7235-D86E-1F8B-435A-5D5D3A884F53}"/>
                  </a:ext>
                </a:extLst>
              </p:cNvPr>
              <p:cNvSpPr/>
              <p:nvPr/>
            </p:nvSpPr>
            <p:spPr>
              <a:xfrm>
                <a:off x="6429839" y="3461703"/>
                <a:ext cx="106140" cy="106140"/>
              </a:xfrm>
              <a:prstGeom prst="ellipse">
                <a:avLst/>
              </a:prstGeom>
              <a:solidFill>
                <a:srgbClr val="44A6BD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0" name="Oval 284">
                <a:extLst>
                  <a:ext uri="{FF2B5EF4-FFF2-40B4-BE49-F238E27FC236}">
                    <a16:creationId xmlns:a16="http://schemas.microsoft.com/office/drawing/2014/main" id="{E37C50E2-BA25-C91D-F62F-D0BA3295EFB0}"/>
                  </a:ext>
                </a:extLst>
              </p:cNvPr>
              <p:cNvSpPr/>
              <p:nvPr/>
            </p:nvSpPr>
            <p:spPr>
              <a:xfrm>
                <a:off x="6817956" y="3169044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Oval 285">
                <a:extLst>
                  <a:ext uri="{FF2B5EF4-FFF2-40B4-BE49-F238E27FC236}">
                    <a16:creationId xmlns:a16="http://schemas.microsoft.com/office/drawing/2014/main" id="{D246AC6B-4799-5F2A-112A-C325FD565A59}"/>
                  </a:ext>
                </a:extLst>
              </p:cNvPr>
              <p:cNvSpPr/>
              <p:nvPr/>
            </p:nvSpPr>
            <p:spPr>
              <a:xfrm>
                <a:off x="6821130" y="3316860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2" name="Oval 286">
                <a:extLst>
                  <a:ext uri="{FF2B5EF4-FFF2-40B4-BE49-F238E27FC236}">
                    <a16:creationId xmlns:a16="http://schemas.microsoft.com/office/drawing/2014/main" id="{8A1E42BB-FCF2-7B74-20A9-DAD991051F02}"/>
                  </a:ext>
                </a:extLst>
              </p:cNvPr>
              <p:cNvSpPr/>
              <p:nvPr/>
            </p:nvSpPr>
            <p:spPr>
              <a:xfrm>
                <a:off x="6821130" y="3462525"/>
                <a:ext cx="106140" cy="106140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9" name="Oval 253">
              <a:extLst>
                <a:ext uri="{FF2B5EF4-FFF2-40B4-BE49-F238E27FC236}">
                  <a16:creationId xmlns:a16="http://schemas.microsoft.com/office/drawing/2014/main" id="{C648AF67-0588-EE97-F44F-29BB949E78CC}"/>
                </a:ext>
              </a:extLst>
            </p:cNvPr>
            <p:cNvSpPr/>
            <p:nvPr/>
          </p:nvSpPr>
          <p:spPr>
            <a:xfrm>
              <a:off x="7802035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0" name="Group 254">
              <a:extLst>
                <a:ext uri="{FF2B5EF4-FFF2-40B4-BE49-F238E27FC236}">
                  <a16:creationId xmlns:a16="http://schemas.microsoft.com/office/drawing/2014/main" id="{A4A1FD88-EC35-7F74-D822-8EA49FA33B61}"/>
                </a:ext>
              </a:extLst>
            </p:cNvPr>
            <p:cNvGrpSpPr/>
            <p:nvPr/>
          </p:nvGrpSpPr>
          <p:grpSpPr>
            <a:xfrm>
              <a:off x="7201107" y="1593464"/>
              <a:ext cx="1003810" cy="111816"/>
              <a:chOff x="6115904" y="3925612"/>
              <a:chExt cx="969556" cy="108000"/>
            </a:xfrm>
          </p:grpSpPr>
          <p:cxnSp>
            <p:nvCxnSpPr>
              <p:cNvPr id="112" name="Straight Connector 266">
                <a:extLst>
                  <a:ext uri="{FF2B5EF4-FFF2-40B4-BE49-F238E27FC236}">
                    <a16:creationId xmlns:a16="http://schemas.microsoft.com/office/drawing/2014/main" id="{89AD234A-15EF-3920-B593-7A4DB92B3F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206821" y="3973641"/>
                <a:ext cx="775052" cy="7530"/>
              </a:xfrm>
              <a:prstGeom prst="line">
                <a:avLst/>
              </a:prstGeom>
              <a:solidFill>
                <a:srgbClr val="4BD7D9"/>
              </a:solidFill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Oval 267">
                <a:extLst>
                  <a:ext uri="{FF2B5EF4-FFF2-40B4-BE49-F238E27FC236}">
                    <a16:creationId xmlns:a16="http://schemas.microsoft.com/office/drawing/2014/main" id="{0423A113-44D3-FFF3-9138-659F4E0695E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68894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4" name="Oval 268">
                <a:extLst>
                  <a:ext uri="{FF2B5EF4-FFF2-40B4-BE49-F238E27FC236}">
                    <a16:creationId xmlns:a16="http://schemas.microsoft.com/office/drawing/2014/main" id="{BAAC5D04-203F-FDE0-F0B8-1F48900C09A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54468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  <p:sp>
            <p:nvSpPr>
              <p:cNvPr id="115" name="Oval 269">
                <a:extLst>
                  <a:ext uri="{FF2B5EF4-FFF2-40B4-BE49-F238E27FC236}">
                    <a16:creationId xmlns:a16="http://schemas.microsoft.com/office/drawing/2014/main" id="{41F5E520-5327-499F-8D18-32F8F24B7621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402518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Oval 270">
                <a:extLst>
                  <a:ext uri="{FF2B5EF4-FFF2-40B4-BE49-F238E27FC236}">
                    <a16:creationId xmlns:a16="http://schemas.microsoft.com/office/drawing/2014/main" id="{866B2707-32B8-DA84-C452-265C9E0923A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260356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Oval 271">
                <a:extLst>
                  <a:ext uri="{FF2B5EF4-FFF2-40B4-BE49-F238E27FC236}">
                    <a16:creationId xmlns:a16="http://schemas.microsoft.com/office/drawing/2014/main" id="{4166E5C1-70F8-1428-D73C-3998ACFB648A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115904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Oval 272">
                <a:extLst>
                  <a:ext uri="{FF2B5EF4-FFF2-40B4-BE49-F238E27FC236}">
                    <a16:creationId xmlns:a16="http://schemas.microsoft.com/office/drawing/2014/main" id="{14247679-CC94-FA62-4838-7183FCC36143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97746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9" name="Oval 273">
                <a:extLst>
                  <a:ext uri="{FF2B5EF4-FFF2-40B4-BE49-F238E27FC236}">
                    <a16:creationId xmlns:a16="http://schemas.microsoft.com/office/drawing/2014/main" id="{17E1529D-E429-CF49-7F6B-AFEA78651C26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5400000">
                <a:off x="6833200" y="3925612"/>
                <a:ext cx="108000" cy="108000"/>
              </a:xfrm>
              <a:prstGeom prst="ellipse">
                <a:avLst/>
              </a:prstGeom>
              <a:solidFill>
                <a:srgbClr val="4BD7D9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</a:t>
                </a:r>
              </a:p>
            </p:txBody>
          </p:sp>
        </p:grpSp>
        <p:sp>
          <p:nvSpPr>
            <p:cNvPr id="101" name="Oval 255">
              <a:extLst>
                <a:ext uri="{FF2B5EF4-FFF2-40B4-BE49-F238E27FC236}">
                  <a16:creationId xmlns:a16="http://schemas.microsoft.com/office/drawing/2014/main" id="{F65C6AD1-F583-D049-B6AC-C3F6D9609C8B}"/>
                </a:ext>
              </a:extLst>
            </p:cNvPr>
            <p:cNvSpPr/>
            <p:nvPr/>
          </p:nvSpPr>
          <p:spPr>
            <a:xfrm>
              <a:off x="7500451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256">
              <a:extLst>
                <a:ext uri="{FF2B5EF4-FFF2-40B4-BE49-F238E27FC236}">
                  <a16:creationId xmlns:a16="http://schemas.microsoft.com/office/drawing/2014/main" id="{AE255595-88C9-7088-9DE5-B2FA11394578}"/>
                </a:ext>
              </a:extLst>
            </p:cNvPr>
            <p:cNvSpPr/>
            <p:nvPr/>
          </p:nvSpPr>
          <p:spPr>
            <a:xfrm>
              <a:off x="7946348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257">
              <a:extLst>
                <a:ext uri="{FF2B5EF4-FFF2-40B4-BE49-F238E27FC236}">
                  <a16:creationId xmlns:a16="http://schemas.microsoft.com/office/drawing/2014/main" id="{209997BC-2824-266C-A191-501A58C24074}"/>
                </a:ext>
              </a:extLst>
            </p:cNvPr>
            <p:cNvSpPr/>
            <p:nvPr/>
          </p:nvSpPr>
          <p:spPr>
            <a:xfrm>
              <a:off x="8095027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258">
              <a:extLst>
                <a:ext uri="{FF2B5EF4-FFF2-40B4-BE49-F238E27FC236}">
                  <a16:creationId xmlns:a16="http://schemas.microsoft.com/office/drawing/2014/main" id="{3193D0D1-5D94-16DA-4F42-42A0CD8943CD}"/>
                </a:ext>
              </a:extLst>
            </p:cNvPr>
            <p:cNvSpPr/>
            <p:nvPr/>
          </p:nvSpPr>
          <p:spPr>
            <a:xfrm>
              <a:off x="7353342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Oval 259">
              <a:extLst>
                <a:ext uri="{FF2B5EF4-FFF2-40B4-BE49-F238E27FC236}">
                  <a16:creationId xmlns:a16="http://schemas.microsoft.com/office/drawing/2014/main" id="{24B59B91-D222-E038-8354-F03CCF350A8C}"/>
                </a:ext>
              </a:extLst>
            </p:cNvPr>
            <p:cNvSpPr/>
            <p:nvPr/>
          </p:nvSpPr>
          <p:spPr>
            <a:xfrm>
              <a:off x="7206233" y="1388028"/>
              <a:ext cx="109890" cy="10989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6" name="Straight Connector 260">
              <a:extLst>
                <a:ext uri="{FF2B5EF4-FFF2-40B4-BE49-F238E27FC236}">
                  <a16:creationId xmlns:a16="http://schemas.microsoft.com/office/drawing/2014/main" id="{8D1D2782-5725-DB6A-D42C-0DDBEE21EAEE}"/>
                </a:ext>
              </a:extLst>
            </p:cNvPr>
            <p:cNvCxnSpPr>
              <a:cxnSpLocks/>
            </p:cNvCxnSpPr>
            <p:nvPr/>
          </p:nvCxnSpPr>
          <p:spPr>
            <a:xfrm>
              <a:off x="7253657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261">
              <a:extLst>
                <a:ext uri="{FF2B5EF4-FFF2-40B4-BE49-F238E27FC236}">
                  <a16:creationId xmlns:a16="http://schemas.microsoft.com/office/drawing/2014/main" id="{B23A53BB-5F68-0C34-2C40-6306307F8816}"/>
                </a:ext>
              </a:extLst>
            </p:cNvPr>
            <p:cNvCxnSpPr>
              <a:cxnSpLocks/>
            </p:cNvCxnSpPr>
            <p:nvPr/>
          </p:nvCxnSpPr>
          <p:spPr>
            <a:xfrm>
              <a:off x="7408084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262">
              <a:extLst>
                <a:ext uri="{FF2B5EF4-FFF2-40B4-BE49-F238E27FC236}">
                  <a16:creationId xmlns:a16="http://schemas.microsoft.com/office/drawing/2014/main" id="{2FB11899-E2DD-9A1A-2010-F8875F17B02A}"/>
                </a:ext>
              </a:extLst>
            </p:cNvPr>
            <p:cNvCxnSpPr>
              <a:cxnSpLocks/>
            </p:cNvCxnSpPr>
            <p:nvPr/>
          </p:nvCxnSpPr>
          <p:spPr>
            <a:xfrm>
              <a:off x="7555797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263">
              <a:extLst>
                <a:ext uri="{FF2B5EF4-FFF2-40B4-BE49-F238E27FC236}">
                  <a16:creationId xmlns:a16="http://schemas.microsoft.com/office/drawing/2014/main" id="{2E93E743-B0E5-E885-FEB6-933A110429C3}"/>
                </a:ext>
              </a:extLst>
            </p:cNvPr>
            <p:cNvCxnSpPr>
              <a:cxnSpLocks/>
            </p:cNvCxnSpPr>
            <p:nvPr/>
          </p:nvCxnSpPr>
          <p:spPr>
            <a:xfrm>
              <a:off x="7851228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264">
              <a:extLst>
                <a:ext uri="{FF2B5EF4-FFF2-40B4-BE49-F238E27FC236}">
                  <a16:creationId xmlns:a16="http://schemas.microsoft.com/office/drawing/2014/main" id="{2E21BA3C-ACFC-8E1B-D549-142CF3469BDE}"/>
                </a:ext>
              </a:extLst>
            </p:cNvPr>
            <p:cNvCxnSpPr>
              <a:cxnSpLocks/>
            </p:cNvCxnSpPr>
            <p:nvPr/>
          </p:nvCxnSpPr>
          <p:spPr>
            <a:xfrm>
              <a:off x="7998942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265">
              <a:extLst>
                <a:ext uri="{FF2B5EF4-FFF2-40B4-BE49-F238E27FC236}">
                  <a16:creationId xmlns:a16="http://schemas.microsoft.com/office/drawing/2014/main" id="{B8F494CE-175A-82C6-D404-B8CDDD205A95}"/>
                </a:ext>
              </a:extLst>
            </p:cNvPr>
            <p:cNvCxnSpPr>
              <a:cxnSpLocks/>
            </p:cNvCxnSpPr>
            <p:nvPr/>
          </p:nvCxnSpPr>
          <p:spPr>
            <a:xfrm>
              <a:off x="8146657" y="1528407"/>
              <a:ext cx="0" cy="37272"/>
            </a:xfrm>
            <a:prstGeom prst="line">
              <a:avLst/>
            </a:prstGeom>
            <a:ln w="15875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6" name="Straight Arrow Connector 300">
            <a:extLst>
              <a:ext uri="{FF2B5EF4-FFF2-40B4-BE49-F238E27FC236}">
                <a16:creationId xmlns:a16="http://schemas.microsoft.com/office/drawing/2014/main" id="{67053103-2E05-E7E0-B4E7-08E5E236C988}"/>
              </a:ext>
            </a:extLst>
          </p:cNvPr>
          <p:cNvCxnSpPr>
            <a:cxnSpLocks/>
          </p:cNvCxnSpPr>
          <p:nvPr/>
        </p:nvCxnSpPr>
        <p:spPr>
          <a:xfrm>
            <a:off x="1539382" y="2100926"/>
            <a:ext cx="627632" cy="0"/>
          </a:xfrm>
          <a:prstGeom prst="straightConnector1">
            <a:avLst/>
          </a:prstGeom>
          <a:ln w="15875">
            <a:gradFill>
              <a:gsLst>
                <a:gs pos="10000">
                  <a:schemeClr val="accent1">
                    <a:lumMod val="5000"/>
                    <a:lumOff val="95000"/>
                  </a:schemeClr>
                </a:gs>
                <a:gs pos="85000">
                  <a:schemeClr val="tx1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354">
            <a:extLst>
              <a:ext uri="{FF2B5EF4-FFF2-40B4-BE49-F238E27FC236}">
                <a16:creationId xmlns:a16="http://schemas.microsoft.com/office/drawing/2014/main" id="{DEE12F2B-E2C4-B7B2-4293-ACF01EF1FF92}"/>
              </a:ext>
            </a:extLst>
          </p:cNvPr>
          <p:cNvSpPr txBox="1"/>
          <p:nvPr/>
        </p:nvSpPr>
        <p:spPr>
          <a:xfrm>
            <a:off x="252671" y="2682284"/>
            <a:ext cx="1505214" cy="221017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Split G4 + Linker</a:t>
            </a:r>
          </a:p>
        </p:txBody>
      </p:sp>
      <p:sp>
        <p:nvSpPr>
          <p:cNvPr id="202" name="TextBox 371">
            <a:extLst>
              <a:ext uri="{FF2B5EF4-FFF2-40B4-BE49-F238E27FC236}">
                <a16:creationId xmlns:a16="http://schemas.microsoft.com/office/drawing/2014/main" id="{0CAF7B08-4D7A-74FE-B298-3309D76FFB1F}"/>
              </a:ext>
            </a:extLst>
          </p:cNvPr>
          <p:cNvSpPr txBox="1"/>
          <p:nvPr/>
        </p:nvSpPr>
        <p:spPr>
          <a:xfrm>
            <a:off x="1977954" y="2682284"/>
            <a:ext cx="1505214" cy="405683"/>
          </a:xfrm>
          <a:prstGeom prst="rect">
            <a:avLst/>
          </a:prstGeom>
          <a:noFill/>
        </p:spPr>
        <p:txBody>
          <a:bodyPr wrap="square" lIns="18000" tIns="18000" rIns="18000" bIns="18000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Split G4 + Linker</a:t>
            </a:r>
            <a:b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ThT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3" name="Straight Connector 374">
            <a:extLst>
              <a:ext uri="{FF2B5EF4-FFF2-40B4-BE49-F238E27FC236}">
                <a16:creationId xmlns:a16="http://schemas.microsoft.com/office/drawing/2014/main" id="{CB1E5362-D02B-519E-14CE-354B024D9BA0}"/>
              </a:ext>
            </a:extLst>
          </p:cNvPr>
          <p:cNvCxnSpPr>
            <a:cxnSpLocks/>
          </p:cNvCxnSpPr>
          <p:nvPr/>
        </p:nvCxnSpPr>
        <p:spPr>
          <a:xfrm>
            <a:off x="4143216" y="1550737"/>
            <a:ext cx="324000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4" name="Group 375">
            <a:extLst>
              <a:ext uri="{FF2B5EF4-FFF2-40B4-BE49-F238E27FC236}">
                <a16:creationId xmlns:a16="http://schemas.microsoft.com/office/drawing/2014/main" id="{DCF865A4-3A7B-AA27-E983-77BA356E0212}"/>
              </a:ext>
            </a:extLst>
          </p:cNvPr>
          <p:cNvGrpSpPr/>
          <p:nvPr/>
        </p:nvGrpSpPr>
        <p:grpSpPr>
          <a:xfrm>
            <a:off x="4578898" y="927698"/>
            <a:ext cx="1840050" cy="1246079"/>
            <a:chOff x="4756458" y="4479188"/>
            <a:chExt cx="1840050" cy="1246079"/>
          </a:xfrm>
        </p:grpSpPr>
        <p:sp>
          <p:nvSpPr>
            <p:cNvPr id="205" name="Rounded Rectangle 376">
              <a:extLst>
                <a:ext uri="{FF2B5EF4-FFF2-40B4-BE49-F238E27FC236}">
                  <a16:creationId xmlns:a16="http://schemas.microsoft.com/office/drawing/2014/main" id="{F70CDE11-7A14-B05C-EDF9-15451023875B}"/>
                </a:ext>
              </a:extLst>
            </p:cNvPr>
            <p:cNvSpPr/>
            <p:nvPr/>
          </p:nvSpPr>
          <p:spPr>
            <a:xfrm rot="5400000">
              <a:off x="5119558" y="4248316"/>
              <a:ext cx="1181560" cy="1772341"/>
            </a:xfrm>
            <a:prstGeom prst="roundRect">
              <a:avLst>
                <a:gd name="adj" fmla="val 7602"/>
              </a:avLst>
            </a:prstGeom>
            <a:solidFill>
              <a:srgbClr val="F9F9F9">
                <a:alpha val="65000"/>
              </a:srgbClr>
            </a:solidFill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ounded Rectangle 377">
              <a:extLst>
                <a:ext uri="{FF2B5EF4-FFF2-40B4-BE49-F238E27FC236}">
                  <a16:creationId xmlns:a16="http://schemas.microsoft.com/office/drawing/2014/main" id="{3015A757-47F6-1E0D-0915-2BC574888FD1}"/>
                </a:ext>
              </a:extLst>
            </p:cNvPr>
            <p:cNvSpPr/>
            <p:nvPr/>
          </p:nvSpPr>
          <p:spPr>
            <a:xfrm rot="5400000">
              <a:off x="5086990" y="4216073"/>
              <a:ext cx="1181560" cy="1772341"/>
            </a:xfrm>
            <a:prstGeom prst="roundRect">
              <a:avLst>
                <a:gd name="adj" fmla="val 7602"/>
              </a:avLst>
            </a:prstGeom>
            <a:solidFill>
              <a:srgbClr val="F9F9F9">
                <a:alpha val="65000"/>
              </a:srgbClr>
            </a:solidFill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ounded Rectangle 378">
              <a:extLst>
                <a:ext uri="{FF2B5EF4-FFF2-40B4-BE49-F238E27FC236}">
                  <a16:creationId xmlns:a16="http://schemas.microsoft.com/office/drawing/2014/main" id="{63F00744-37DA-611A-51A2-33850F5FC9D4}"/>
                </a:ext>
              </a:extLst>
            </p:cNvPr>
            <p:cNvSpPr/>
            <p:nvPr/>
          </p:nvSpPr>
          <p:spPr>
            <a:xfrm rot="5400000">
              <a:off x="5051849" y="4183797"/>
              <a:ext cx="1181560" cy="1772341"/>
            </a:xfrm>
            <a:prstGeom prst="roundRect">
              <a:avLst>
                <a:gd name="adj" fmla="val 7602"/>
              </a:avLst>
            </a:prstGeom>
            <a:solidFill>
              <a:srgbClr val="F9F9F9"/>
            </a:solidFill>
            <a:ln w="2540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8" name="Oval 379">
              <a:extLst>
                <a:ext uri="{FF2B5EF4-FFF2-40B4-BE49-F238E27FC236}">
                  <a16:creationId xmlns:a16="http://schemas.microsoft.com/office/drawing/2014/main" id="{5E6D015A-0E16-9AD5-7191-48073AAC1BBB}"/>
                </a:ext>
              </a:extLst>
            </p:cNvPr>
            <p:cNvSpPr/>
            <p:nvPr/>
          </p:nvSpPr>
          <p:spPr>
            <a:xfrm rot="5400000">
              <a:off x="6343724" y="4538057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380">
              <a:extLst>
                <a:ext uri="{FF2B5EF4-FFF2-40B4-BE49-F238E27FC236}">
                  <a16:creationId xmlns:a16="http://schemas.microsoft.com/office/drawing/2014/main" id="{AA0E743A-B721-B3D0-BC5E-FA0A06374A8C}"/>
                </a:ext>
              </a:extLst>
            </p:cNvPr>
            <p:cNvSpPr/>
            <p:nvPr/>
          </p:nvSpPr>
          <p:spPr>
            <a:xfrm rot="5400000">
              <a:off x="6343724" y="467619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0" name="Oval 381">
              <a:extLst>
                <a:ext uri="{FF2B5EF4-FFF2-40B4-BE49-F238E27FC236}">
                  <a16:creationId xmlns:a16="http://schemas.microsoft.com/office/drawing/2014/main" id="{0B33150F-C376-28E3-3C4A-B60161BBB5BA}"/>
                </a:ext>
              </a:extLst>
            </p:cNvPr>
            <p:cNvSpPr/>
            <p:nvPr/>
          </p:nvSpPr>
          <p:spPr>
            <a:xfrm rot="5400000">
              <a:off x="6343724" y="4813510"/>
              <a:ext cx="107800" cy="107800"/>
            </a:xfrm>
            <a:prstGeom prst="ellipse">
              <a:avLst/>
            </a:prstGeom>
            <a:solidFill>
              <a:srgbClr val="44A6B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382">
              <a:extLst>
                <a:ext uri="{FF2B5EF4-FFF2-40B4-BE49-F238E27FC236}">
                  <a16:creationId xmlns:a16="http://schemas.microsoft.com/office/drawing/2014/main" id="{46328EFD-D2A3-37F5-361E-5731DA85AAAC}"/>
                </a:ext>
              </a:extLst>
            </p:cNvPr>
            <p:cNvSpPr/>
            <p:nvPr/>
          </p:nvSpPr>
          <p:spPr>
            <a:xfrm rot="5400000">
              <a:off x="6343724" y="4950823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Oval 383">
              <a:extLst>
                <a:ext uri="{FF2B5EF4-FFF2-40B4-BE49-F238E27FC236}">
                  <a16:creationId xmlns:a16="http://schemas.microsoft.com/office/drawing/2014/main" id="{31697F03-78C8-1148-57D4-9288C5444CE4}"/>
                </a:ext>
              </a:extLst>
            </p:cNvPr>
            <p:cNvSpPr/>
            <p:nvPr/>
          </p:nvSpPr>
          <p:spPr>
            <a:xfrm rot="5400000">
              <a:off x="6343724" y="5088135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Oval 384">
              <a:extLst>
                <a:ext uri="{FF2B5EF4-FFF2-40B4-BE49-F238E27FC236}">
                  <a16:creationId xmlns:a16="http://schemas.microsoft.com/office/drawing/2014/main" id="{BA2A9CF8-A3EC-A5CC-619A-A91926AA3AD1}"/>
                </a:ext>
              </a:extLst>
            </p:cNvPr>
            <p:cNvSpPr/>
            <p:nvPr/>
          </p:nvSpPr>
          <p:spPr>
            <a:xfrm rot="5400000">
              <a:off x="6343724" y="522544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Oval 385">
              <a:extLst>
                <a:ext uri="{FF2B5EF4-FFF2-40B4-BE49-F238E27FC236}">
                  <a16:creationId xmlns:a16="http://schemas.microsoft.com/office/drawing/2014/main" id="{2FD4EAF6-91DD-07D8-94AD-3FAAFA8BEE0D}"/>
                </a:ext>
              </a:extLst>
            </p:cNvPr>
            <p:cNvSpPr/>
            <p:nvPr/>
          </p:nvSpPr>
          <p:spPr>
            <a:xfrm rot="5400000">
              <a:off x="6343724" y="5362761"/>
              <a:ext cx="107800" cy="107800"/>
            </a:xfrm>
            <a:prstGeom prst="ellipse">
              <a:avLst/>
            </a:prstGeom>
            <a:solidFill>
              <a:srgbClr val="44A6BD">
                <a:alpha val="7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Oval 386">
              <a:extLst>
                <a:ext uri="{FF2B5EF4-FFF2-40B4-BE49-F238E27FC236}">
                  <a16:creationId xmlns:a16="http://schemas.microsoft.com/office/drawing/2014/main" id="{DF712ADD-8D16-0A58-E648-AE509B7C39BD}"/>
                </a:ext>
              </a:extLst>
            </p:cNvPr>
            <p:cNvSpPr/>
            <p:nvPr/>
          </p:nvSpPr>
          <p:spPr>
            <a:xfrm rot="5400000">
              <a:off x="6343724" y="5500072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Oval 387">
              <a:extLst>
                <a:ext uri="{FF2B5EF4-FFF2-40B4-BE49-F238E27FC236}">
                  <a16:creationId xmlns:a16="http://schemas.microsoft.com/office/drawing/2014/main" id="{3CC87AE4-E4A3-1116-79A9-1991CBB4B65D}"/>
                </a:ext>
              </a:extLst>
            </p:cNvPr>
            <p:cNvSpPr/>
            <p:nvPr/>
          </p:nvSpPr>
          <p:spPr>
            <a:xfrm rot="5400000">
              <a:off x="6206408" y="4538057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Oval 388">
              <a:extLst>
                <a:ext uri="{FF2B5EF4-FFF2-40B4-BE49-F238E27FC236}">
                  <a16:creationId xmlns:a16="http://schemas.microsoft.com/office/drawing/2014/main" id="{EAB6BA10-4F40-F170-5F61-4BD290089694}"/>
                </a:ext>
              </a:extLst>
            </p:cNvPr>
            <p:cNvSpPr/>
            <p:nvPr/>
          </p:nvSpPr>
          <p:spPr>
            <a:xfrm rot="5400000">
              <a:off x="6206408" y="4676198"/>
              <a:ext cx="107800" cy="107800"/>
            </a:xfrm>
            <a:prstGeom prst="ellipse">
              <a:avLst/>
            </a:prstGeom>
            <a:solidFill>
              <a:srgbClr val="44A6BD">
                <a:alpha val="5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Oval 389">
              <a:extLst>
                <a:ext uri="{FF2B5EF4-FFF2-40B4-BE49-F238E27FC236}">
                  <a16:creationId xmlns:a16="http://schemas.microsoft.com/office/drawing/2014/main" id="{066F1298-C3EE-28CA-4C8C-D502BB05DB5F}"/>
                </a:ext>
              </a:extLst>
            </p:cNvPr>
            <p:cNvSpPr/>
            <p:nvPr/>
          </p:nvSpPr>
          <p:spPr>
            <a:xfrm rot="5400000">
              <a:off x="6206408" y="4813510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Oval 390">
              <a:extLst>
                <a:ext uri="{FF2B5EF4-FFF2-40B4-BE49-F238E27FC236}">
                  <a16:creationId xmlns:a16="http://schemas.microsoft.com/office/drawing/2014/main" id="{168FB42C-3674-E944-F374-89B763F3E94A}"/>
                </a:ext>
              </a:extLst>
            </p:cNvPr>
            <p:cNvSpPr/>
            <p:nvPr/>
          </p:nvSpPr>
          <p:spPr>
            <a:xfrm rot="5400000">
              <a:off x="6206408" y="4950823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Oval 391">
              <a:extLst>
                <a:ext uri="{FF2B5EF4-FFF2-40B4-BE49-F238E27FC236}">
                  <a16:creationId xmlns:a16="http://schemas.microsoft.com/office/drawing/2014/main" id="{C1DA8239-4B82-B3F5-8F6B-DFAFD77A090B}"/>
                </a:ext>
              </a:extLst>
            </p:cNvPr>
            <p:cNvSpPr/>
            <p:nvPr/>
          </p:nvSpPr>
          <p:spPr>
            <a:xfrm rot="5400000">
              <a:off x="6206408" y="5088135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1" name="Oval 392">
              <a:extLst>
                <a:ext uri="{FF2B5EF4-FFF2-40B4-BE49-F238E27FC236}">
                  <a16:creationId xmlns:a16="http://schemas.microsoft.com/office/drawing/2014/main" id="{94EF456E-8AEF-369B-62ED-D3117D243B69}"/>
                </a:ext>
              </a:extLst>
            </p:cNvPr>
            <p:cNvSpPr/>
            <p:nvPr/>
          </p:nvSpPr>
          <p:spPr>
            <a:xfrm rot="5400000">
              <a:off x="6206408" y="5225448"/>
              <a:ext cx="107800" cy="107800"/>
            </a:xfrm>
            <a:prstGeom prst="ellipse">
              <a:avLst/>
            </a:prstGeom>
            <a:solidFill>
              <a:srgbClr val="44A6BD">
                <a:alpha val="5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2" name="Oval 393">
              <a:extLst>
                <a:ext uri="{FF2B5EF4-FFF2-40B4-BE49-F238E27FC236}">
                  <a16:creationId xmlns:a16="http://schemas.microsoft.com/office/drawing/2014/main" id="{59F6A039-7A8B-9B58-0B21-378A468F7E72}"/>
                </a:ext>
              </a:extLst>
            </p:cNvPr>
            <p:cNvSpPr/>
            <p:nvPr/>
          </p:nvSpPr>
          <p:spPr>
            <a:xfrm rot="5400000">
              <a:off x="6206408" y="5362761"/>
              <a:ext cx="107800" cy="107800"/>
            </a:xfrm>
            <a:prstGeom prst="ellipse">
              <a:avLst/>
            </a:prstGeom>
            <a:solidFill>
              <a:srgbClr val="44A6BD">
                <a:alpha val="9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3" name="Oval 394">
              <a:extLst>
                <a:ext uri="{FF2B5EF4-FFF2-40B4-BE49-F238E27FC236}">
                  <a16:creationId xmlns:a16="http://schemas.microsoft.com/office/drawing/2014/main" id="{76971F2C-1228-D312-D9EA-AF756417D4DC}"/>
                </a:ext>
              </a:extLst>
            </p:cNvPr>
            <p:cNvSpPr/>
            <p:nvPr/>
          </p:nvSpPr>
          <p:spPr>
            <a:xfrm rot="5400000">
              <a:off x="6206408" y="5500072"/>
              <a:ext cx="107800" cy="107800"/>
            </a:xfrm>
            <a:prstGeom prst="ellipse">
              <a:avLst/>
            </a:prstGeom>
            <a:solidFill>
              <a:srgbClr val="44A6BD">
                <a:alpha val="2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4" name="Oval 395">
              <a:extLst>
                <a:ext uri="{FF2B5EF4-FFF2-40B4-BE49-F238E27FC236}">
                  <a16:creationId xmlns:a16="http://schemas.microsoft.com/office/drawing/2014/main" id="{9C8AA5D7-DED3-0C92-B7EF-3B79D3A91BE4}"/>
                </a:ext>
              </a:extLst>
            </p:cNvPr>
            <p:cNvSpPr/>
            <p:nvPr/>
          </p:nvSpPr>
          <p:spPr>
            <a:xfrm rot="5400000">
              <a:off x="6069092" y="4538057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5" name="Oval 396">
              <a:extLst>
                <a:ext uri="{FF2B5EF4-FFF2-40B4-BE49-F238E27FC236}">
                  <a16:creationId xmlns:a16="http://schemas.microsoft.com/office/drawing/2014/main" id="{51D680D8-0C20-A846-6C15-A70E0034F88E}"/>
                </a:ext>
              </a:extLst>
            </p:cNvPr>
            <p:cNvSpPr/>
            <p:nvPr/>
          </p:nvSpPr>
          <p:spPr>
            <a:xfrm rot="5400000">
              <a:off x="6069092" y="4676198"/>
              <a:ext cx="107800" cy="107800"/>
            </a:xfrm>
            <a:prstGeom prst="ellipse">
              <a:avLst/>
            </a:prstGeom>
            <a:solidFill>
              <a:srgbClr val="44A6BD">
                <a:alpha val="7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6" name="Oval 397">
              <a:extLst>
                <a:ext uri="{FF2B5EF4-FFF2-40B4-BE49-F238E27FC236}">
                  <a16:creationId xmlns:a16="http://schemas.microsoft.com/office/drawing/2014/main" id="{8E06CE91-AF89-EEAB-6BC6-8DB5001B8E69}"/>
                </a:ext>
              </a:extLst>
            </p:cNvPr>
            <p:cNvSpPr/>
            <p:nvPr/>
          </p:nvSpPr>
          <p:spPr>
            <a:xfrm rot="5400000">
              <a:off x="6069092" y="4813510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7" name="Oval 398">
              <a:extLst>
                <a:ext uri="{FF2B5EF4-FFF2-40B4-BE49-F238E27FC236}">
                  <a16:creationId xmlns:a16="http://schemas.microsoft.com/office/drawing/2014/main" id="{40505C2A-AF4A-0F6C-C84D-38F495E75965}"/>
                </a:ext>
              </a:extLst>
            </p:cNvPr>
            <p:cNvSpPr/>
            <p:nvPr/>
          </p:nvSpPr>
          <p:spPr>
            <a:xfrm rot="5400000">
              <a:off x="6069092" y="4950823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8" name="Oval 399">
              <a:extLst>
                <a:ext uri="{FF2B5EF4-FFF2-40B4-BE49-F238E27FC236}">
                  <a16:creationId xmlns:a16="http://schemas.microsoft.com/office/drawing/2014/main" id="{271BB62B-0651-07F5-F5F3-33675DC05A9F}"/>
                </a:ext>
              </a:extLst>
            </p:cNvPr>
            <p:cNvSpPr/>
            <p:nvPr/>
          </p:nvSpPr>
          <p:spPr>
            <a:xfrm rot="5400000">
              <a:off x="6069092" y="5088135"/>
              <a:ext cx="107800" cy="107800"/>
            </a:xfrm>
            <a:prstGeom prst="ellipse">
              <a:avLst/>
            </a:prstGeom>
            <a:solidFill>
              <a:srgbClr val="44A6B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9" name="Oval 400">
              <a:extLst>
                <a:ext uri="{FF2B5EF4-FFF2-40B4-BE49-F238E27FC236}">
                  <a16:creationId xmlns:a16="http://schemas.microsoft.com/office/drawing/2014/main" id="{7B4CE5AD-E271-5125-3FFE-2A2D0F34344D}"/>
                </a:ext>
              </a:extLst>
            </p:cNvPr>
            <p:cNvSpPr/>
            <p:nvPr/>
          </p:nvSpPr>
          <p:spPr>
            <a:xfrm rot="5400000">
              <a:off x="6069092" y="522544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0" name="Oval 401">
              <a:extLst>
                <a:ext uri="{FF2B5EF4-FFF2-40B4-BE49-F238E27FC236}">
                  <a16:creationId xmlns:a16="http://schemas.microsoft.com/office/drawing/2014/main" id="{4B4ACBE7-2080-512D-740C-0568A6494993}"/>
                </a:ext>
              </a:extLst>
            </p:cNvPr>
            <p:cNvSpPr/>
            <p:nvPr/>
          </p:nvSpPr>
          <p:spPr>
            <a:xfrm rot="5400000">
              <a:off x="6069092" y="5362761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1" name="Oval 402">
              <a:extLst>
                <a:ext uri="{FF2B5EF4-FFF2-40B4-BE49-F238E27FC236}">
                  <a16:creationId xmlns:a16="http://schemas.microsoft.com/office/drawing/2014/main" id="{9996791F-B7B8-4062-E1C5-3F53BE1F4E88}"/>
                </a:ext>
              </a:extLst>
            </p:cNvPr>
            <p:cNvSpPr/>
            <p:nvPr/>
          </p:nvSpPr>
          <p:spPr>
            <a:xfrm rot="5400000">
              <a:off x="6069092" y="5500072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2" name="Oval 403">
              <a:extLst>
                <a:ext uri="{FF2B5EF4-FFF2-40B4-BE49-F238E27FC236}">
                  <a16:creationId xmlns:a16="http://schemas.microsoft.com/office/drawing/2014/main" id="{CCD1DBBB-0FB6-454D-60C0-26E384091972}"/>
                </a:ext>
              </a:extLst>
            </p:cNvPr>
            <p:cNvSpPr/>
            <p:nvPr/>
          </p:nvSpPr>
          <p:spPr>
            <a:xfrm rot="5400000">
              <a:off x="5931775" y="4538057"/>
              <a:ext cx="107800" cy="107800"/>
            </a:xfrm>
            <a:prstGeom prst="ellipse">
              <a:avLst/>
            </a:prstGeom>
            <a:solidFill>
              <a:srgbClr val="44A6BD">
                <a:alpha val="9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3" name="Oval 404">
              <a:extLst>
                <a:ext uri="{FF2B5EF4-FFF2-40B4-BE49-F238E27FC236}">
                  <a16:creationId xmlns:a16="http://schemas.microsoft.com/office/drawing/2014/main" id="{42324D13-B7A1-ABFE-3B21-4784C8FC2E54}"/>
                </a:ext>
              </a:extLst>
            </p:cNvPr>
            <p:cNvSpPr/>
            <p:nvPr/>
          </p:nvSpPr>
          <p:spPr>
            <a:xfrm rot="5400000">
              <a:off x="5931775" y="467619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4" name="Oval 405">
              <a:extLst>
                <a:ext uri="{FF2B5EF4-FFF2-40B4-BE49-F238E27FC236}">
                  <a16:creationId xmlns:a16="http://schemas.microsoft.com/office/drawing/2014/main" id="{1DC64FD1-D4C7-8D30-05C6-67422F844F1E}"/>
                </a:ext>
              </a:extLst>
            </p:cNvPr>
            <p:cNvSpPr/>
            <p:nvPr/>
          </p:nvSpPr>
          <p:spPr>
            <a:xfrm rot="5400000">
              <a:off x="5931775" y="4813510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Oval 406">
              <a:extLst>
                <a:ext uri="{FF2B5EF4-FFF2-40B4-BE49-F238E27FC236}">
                  <a16:creationId xmlns:a16="http://schemas.microsoft.com/office/drawing/2014/main" id="{D7C29189-DA55-99A6-3EC2-E89FD6187E4C}"/>
                </a:ext>
              </a:extLst>
            </p:cNvPr>
            <p:cNvSpPr/>
            <p:nvPr/>
          </p:nvSpPr>
          <p:spPr>
            <a:xfrm rot="5400000">
              <a:off x="5931775" y="4950823"/>
              <a:ext cx="107800" cy="107800"/>
            </a:xfrm>
            <a:prstGeom prst="ellipse">
              <a:avLst/>
            </a:prstGeom>
            <a:solidFill>
              <a:srgbClr val="44A6BD">
                <a:alpha val="7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Oval 407">
              <a:extLst>
                <a:ext uri="{FF2B5EF4-FFF2-40B4-BE49-F238E27FC236}">
                  <a16:creationId xmlns:a16="http://schemas.microsoft.com/office/drawing/2014/main" id="{CA034BC6-5100-9926-F37D-3AAAA31F742D}"/>
                </a:ext>
              </a:extLst>
            </p:cNvPr>
            <p:cNvSpPr/>
            <p:nvPr/>
          </p:nvSpPr>
          <p:spPr>
            <a:xfrm rot="5400000">
              <a:off x="5931775" y="5088135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Oval 408">
              <a:extLst>
                <a:ext uri="{FF2B5EF4-FFF2-40B4-BE49-F238E27FC236}">
                  <a16:creationId xmlns:a16="http://schemas.microsoft.com/office/drawing/2014/main" id="{41BE242D-7DD9-9E19-DA57-46A82144E008}"/>
                </a:ext>
              </a:extLst>
            </p:cNvPr>
            <p:cNvSpPr/>
            <p:nvPr/>
          </p:nvSpPr>
          <p:spPr>
            <a:xfrm rot="5400000">
              <a:off x="5931775" y="5225448"/>
              <a:ext cx="107800" cy="107800"/>
            </a:xfrm>
            <a:prstGeom prst="ellipse">
              <a:avLst/>
            </a:prstGeom>
            <a:solidFill>
              <a:srgbClr val="44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8" name="Oval 409">
              <a:extLst>
                <a:ext uri="{FF2B5EF4-FFF2-40B4-BE49-F238E27FC236}">
                  <a16:creationId xmlns:a16="http://schemas.microsoft.com/office/drawing/2014/main" id="{94987035-BD55-5638-F59E-864862EBC00A}"/>
                </a:ext>
              </a:extLst>
            </p:cNvPr>
            <p:cNvSpPr/>
            <p:nvPr/>
          </p:nvSpPr>
          <p:spPr>
            <a:xfrm rot="5400000">
              <a:off x="5931775" y="5362761"/>
              <a:ext cx="107800" cy="107800"/>
            </a:xfrm>
            <a:prstGeom prst="ellipse">
              <a:avLst/>
            </a:prstGeom>
            <a:solidFill>
              <a:srgbClr val="44A6BD">
                <a:alpha val="5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9" name="Oval 410">
              <a:extLst>
                <a:ext uri="{FF2B5EF4-FFF2-40B4-BE49-F238E27FC236}">
                  <a16:creationId xmlns:a16="http://schemas.microsoft.com/office/drawing/2014/main" id="{DC3790D3-FFF8-A9F7-9933-359A9F9EC8E0}"/>
                </a:ext>
              </a:extLst>
            </p:cNvPr>
            <p:cNvSpPr/>
            <p:nvPr/>
          </p:nvSpPr>
          <p:spPr>
            <a:xfrm rot="5400000">
              <a:off x="5931775" y="5500072"/>
              <a:ext cx="107800" cy="107800"/>
            </a:xfrm>
            <a:prstGeom prst="ellipse">
              <a:avLst/>
            </a:prstGeom>
            <a:solidFill>
              <a:srgbClr val="44A6B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0" name="Oval 411">
              <a:extLst>
                <a:ext uri="{FF2B5EF4-FFF2-40B4-BE49-F238E27FC236}">
                  <a16:creationId xmlns:a16="http://schemas.microsoft.com/office/drawing/2014/main" id="{D7DF9A50-849A-4E87-1184-1D49464F75D8}"/>
                </a:ext>
              </a:extLst>
            </p:cNvPr>
            <p:cNvSpPr/>
            <p:nvPr/>
          </p:nvSpPr>
          <p:spPr>
            <a:xfrm rot="5400000">
              <a:off x="5794434" y="4538057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1" name="Oval 412">
              <a:extLst>
                <a:ext uri="{FF2B5EF4-FFF2-40B4-BE49-F238E27FC236}">
                  <a16:creationId xmlns:a16="http://schemas.microsoft.com/office/drawing/2014/main" id="{F63F47BA-2580-F48A-5A61-3D7C7AB83688}"/>
                </a:ext>
              </a:extLst>
            </p:cNvPr>
            <p:cNvSpPr/>
            <p:nvPr/>
          </p:nvSpPr>
          <p:spPr>
            <a:xfrm rot="5400000">
              <a:off x="5794434" y="4676198"/>
              <a:ext cx="107800" cy="107800"/>
            </a:xfrm>
            <a:prstGeom prst="ellipse">
              <a:avLst/>
            </a:prstGeom>
            <a:solidFill>
              <a:srgbClr val="44A6BD">
                <a:alpha val="2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2" name="Oval 413">
              <a:extLst>
                <a:ext uri="{FF2B5EF4-FFF2-40B4-BE49-F238E27FC236}">
                  <a16:creationId xmlns:a16="http://schemas.microsoft.com/office/drawing/2014/main" id="{244DF8D3-8641-A51B-D540-EBA34491B988}"/>
                </a:ext>
              </a:extLst>
            </p:cNvPr>
            <p:cNvSpPr/>
            <p:nvPr/>
          </p:nvSpPr>
          <p:spPr>
            <a:xfrm rot="5400000">
              <a:off x="5794434" y="4813510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3" name="Oval 414">
              <a:extLst>
                <a:ext uri="{FF2B5EF4-FFF2-40B4-BE49-F238E27FC236}">
                  <a16:creationId xmlns:a16="http://schemas.microsoft.com/office/drawing/2014/main" id="{11BA8969-2FBF-05DA-6445-CB48E9A5AE49}"/>
                </a:ext>
              </a:extLst>
            </p:cNvPr>
            <p:cNvSpPr/>
            <p:nvPr/>
          </p:nvSpPr>
          <p:spPr>
            <a:xfrm rot="5400000">
              <a:off x="5794434" y="4950823"/>
              <a:ext cx="107800" cy="107800"/>
            </a:xfrm>
            <a:prstGeom prst="ellipse">
              <a:avLst/>
            </a:prstGeom>
            <a:solidFill>
              <a:srgbClr val="44A6BD">
                <a:alpha val="7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 415">
              <a:extLst>
                <a:ext uri="{FF2B5EF4-FFF2-40B4-BE49-F238E27FC236}">
                  <a16:creationId xmlns:a16="http://schemas.microsoft.com/office/drawing/2014/main" id="{C3229B9D-57F7-24D3-0E2C-9C18B4A2F8EE}"/>
                </a:ext>
              </a:extLst>
            </p:cNvPr>
            <p:cNvSpPr/>
            <p:nvPr/>
          </p:nvSpPr>
          <p:spPr>
            <a:xfrm rot="5400000">
              <a:off x="5794434" y="5088135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416">
              <a:extLst>
                <a:ext uri="{FF2B5EF4-FFF2-40B4-BE49-F238E27FC236}">
                  <a16:creationId xmlns:a16="http://schemas.microsoft.com/office/drawing/2014/main" id="{E0D85686-1762-C956-7215-409CBFF83CC1}"/>
                </a:ext>
              </a:extLst>
            </p:cNvPr>
            <p:cNvSpPr/>
            <p:nvPr/>
          </p:nvSpPr>
          <p:spPr>
            <a:xfrm rot="5400000">
              <a:off x="5794434" y="5225448"/>
              <a:ext cx="107800" cy="107800"/>
            </a:xfrm>
            <a:prstGeom prst="ellipse">
              <a:avLst/>
            </a:prstGeom>
            <a:solidFill>
              <a:srgbClr val="44A6BD">
                <a:alpha val="2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417">
              <a:extLst>
                <a:ext uri="{FF2B5EF4-FFF2-40B4-BE49-F238E27FC236}">
                  <a16:creationId xmlns:a16="http://schemas.microsoft.com/office/drawing/2014/main" id="{F88A4261-60C1-915F-FDE3-5A4E3AC9BCC0}"/>
                </a:ext>
              </a:extLst>
            </p:cNvPr>
            <p:cNvSpPr/>
            <p:nvPr/>
          </p:nvSpPr>
          <p:spPr>
            <a:xfrm rot="5400000">
              <a:off x="5794434" y="5362761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418">
              <a:extLst>
                <a:ext uri="{FF2B5EF4-FFF2-40B4-BE49-F238E27FC236}">
                  <a16:creationId xmlns:a16="http://schemas.microsoft.com/office/drawing/2014/main" id="{77013B35-35FB-58AA-6868-CB376864BD93}"/>
                </a:ext>
              </a:extLst>
            </p:cNvPr>
            <p:cNvSpPr/>
            <p:nvPr/>
          </p:nvSpPr>
          <p:spPr>
            <a:xfrm rot="5400000">
              <a:off x="5794434" y="5500072"/>
              <a:ext cx="107800" cy="107800"/>
            </a:xfrm>
            <a:prstGeom prst="ellipse">
              <a:avLst/>
            </a:prstGeom>
            <a:solidFill>
              <a:srgbClr val="44A6BD">
                <a:alpha val="2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419">
              <a:extLst>
                <a:ext uri="{FF2B5EF4-FFF2-40B4-BE49-F238E27FC236}">
                  <a16:creationId xmlns:a16="http://schemas.microsoft.com/office/drawing/2014/main" id="{009C4FB6-4DEF-DC78-07F0-47C84374C4E3}"/>
                </a:ext>
              </a:extLst>
            </p:cNvPr>
            <p:cNvSpPr/>
            <p:nvPr/>
          </p:nvSpPr>
          <p:spPr>
            <a:xfrm rot="5400000">
              <a:off x="5657117" y="4538057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420">
              <a:extLst>
                <a:ext uri="{FF2B5EF4-FFF2-40B4-BE49-F238E27FC236}">
                  <a16:creationId xmlns:a16="http://schemas.microsoft.com/office/drawing/2014/main" id="{97383214-21FD-F83B-93B7-2BE9E714461C}"/>
                </a:ext>
              </a:extLst>
            </p:cNvPr>
            <p:cNvSpPr/>
            <p:nvPr/>
          </p:nvSpPr>
          <p:spPr>
            <a:xfrm rot="5400000">
              <a:off x="5657117" y="4676198"/>
              <a:ext cx="107800" cy="107800"/>
            </a:xfrm>
            <a:prstGeom prst="ellipse">
              <a:avLst/>
            </a:prstGeom>
            <a:solidFill>
              <a:srgbClr val="44A6BD">
                <a:alpha val="2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421">
              <a:extLst>
                <a:ext uri="{FF2B5EF4-FFF2-40B4-BE49-F238E27FC236}">
                  <a16:creationId xmlns:a16="http://schemas.microsoft.com/office/drawing/2014/main" id="{573D9ED4-154B-76B7-61C8-FFCD1950A811}"/>
                </a:ext>
              </a:extLst>
            </p:cNvPr>
            <p:cNvSpPr/>
            <p:nvPr/>
          </p:nvSpPr>
          <p:spPr>
            <a:xfrm rot="5400000">
              <a:off x="5657117" y="4813510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422">
              <a:extLst>
                <a:ext uri="{FF2B5EF4-FFF2-40B4-BE49-F238E27FC236}">
                  <a16:creationId xmlns:a16="http://schemas.microsoft.com/office/drawing/2014/main" id="{7C0332A7-A558-2A1E-B78D-2D26C932C2E4}"/>
                </a:ext>
              </a:extLst>
            </p:cNvPr>
            <p:cNvSpPr/>
            <p:nvPr/>
          </p:nvSpPr>
          <p:spPr>
            <a:xfrm rot="5400000">
              <a:off x="5657117" y="4950823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423">
              <a:extLst>
                <a:ext uri="{FF2B5EF4-FFF2-40B4-BE49-F238E27FC236}">
                  <a16:creationId xmlns:a16="http://schemas.microsoft.com/office/drawing/2014/main" id="{99C601AF-3480-9276-6CA9-3AC890EDFFD5}"/>
                </a:ext>
              </a:extLst>
            </p:cNvPr>
            <p:cNvSpPr/>
            <p:nvPr/>
          </p:nvSpPr>
          <p:spPr>
            <a:xfrm rot="5400000">
              <a:off x="5657117" y="5088135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424">
              <a:extLst>
                <a:ext uri="{FF2B5EF4-FFF2-40B4-BE49-F238E27FC236}">
                  <a16:creationId xmlns:a16="http://schemas.microsoft.com/office/drawing/2014/main" id="{B53C9CF0-66CC-7F23-0538-2B9DCA300D80}"/>
                </a:ext>
              </a:extLst>
            </p:cNvPr>
            <p:cNvSpPr/>
            <p:nvPr/>
          </p:nvSpPr>
          <p:spPr>
            <a:xfrm rot="5400000">
              <a:off x="5657117" y="5225448"/>
              <a:ext cx="107800" cy="107800"/>
            </a:xfrm>
            <a:prstGeom prst="ellipse">
              <a:avLst/>
            </a:prstGeom>
            <a:solidFill>
              <a:srgbClr val="44A6BD">
                <a:alpha val="7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425">
              <a:extLst>
                <a:ext uri="{FF2B5EF4-FFF2-40B4-BE49-F238E27FC236}">
                  <a16:creationId xmlns:a16="http://schemas.microsoft.com/office/drawing/2014/main" id="{DBA44DF5-C457-16A7-1E77-9B8CAD01F621}"/>
                </a:ext>
              </a:extLst>
            </p:cNvPr>
            <p:cNvSpPr/>
            <p:nvPr/>
          </p:nvSpPr>
          <p:spPr>
            <a:xfrm rot="5400000">
              <a:off x="5657117" y="5362761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426">
              <a:extLst>
                <a:ext uri="{FF2B5EF4-FFF2-40B4-BE49-F238E27FC236}">
                  <a16:creationId xmlns:a16="http://schemas.microsoft.com/office/drawing/2014/main" id="{E159A304-10FC-5B98-8B99-1292512521B3}"/>
                </a:ext>
              </a:extLst>
            </p:cNvPr>
            <p:cNvSpPr/>
            <p:nvPr/>
          </p:nvSpPr>
          <p:spPr>
            <a:xfrm rot="5400000">
              <a:off x="5657117" y="5500072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427">
              <a:extLst>
                <a:ext uri="{FF2B5EF4-FFF2-40B4-BE49-F238E27FC236}">
                  <a16:creationId xmlns:a16="http://schemas.microsoft.com/office/drawing/2014/main" id="{F49BA5B3-B67C-AD14-5796-2534B22829DB}"/>
                </a:ext>
              </a:extLst>
            </p:cNvPr>
            <p:cNvSpPr/>
            <p:nvPr/>
          </p:nvSpPr>
          <p:spPr>
            <a:xfrm rot="5400000">
              <a:off x="5519801" y="4538057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428">
              <a:extLst>
                <a:ext uri="{FF2B5EF4-FFF2-40B4-BE49-F238E27FC236}">
                  <a16:creationId xmlns:a16="http://schemas.microsoft.com/office/drawing/2014/main" id="{F1EDCB61-CE92-BF4A-ECB3-58B99DFB8BEC}"/>
                </a:ext>
              </a:extLst>
            </p:cNvPr>
            <p:cNvSpPr/>
            <p:nvPr/>
          </p:nvSpPr>
          <p:spPr>
            <a:xfrm rot="5400000">
              <a:off x="5519801" y="467619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429">
              <a:extLst>
                <a:ext uri="{FF2B5EF4-FFF2-40B4-BE49-F238E27FC236}">
                  <a16:creationId xmlns:a16="http://schemas.microsoft.com/office/drawing/2014/main" id="{64529631-D30A-3854-F4FC-8B4938A9614F}"/>
                </a:ext>
              </a:extLst>
            </p:cNvPr>
            <p:cNvSpPr/>
            <p:nvPr/>
          </p:nvSpPr>
          <p:spPr>
            <a:xfrm rot="5400000">
              <a:off x="5519801" y="4813510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430">
              <a:extLst>
                <a:ext uri="{FF2B5EF4-FFF2-40B4-BE49-F238E27FC236}">
                  <a16:creationId xmlns:a16="http://schemas.microsoft.com/office/drawing/2014/main" id="{22390745-E37E-FF81-4F52-740F430C5C49}"/>
                </a:ext>
              </a:extLst>
            </p:cNvPr>
            <p:cNvSpPr/>
            <p:nvPr/>
          </p:nvSpPr>
          <p:spPr>
            <a:xfrm rot="5400000">
              <a:off x="5519801" y="4950823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431">
              <a:extLst>
                <a:ext uri="{FF2B5EF4-FFF2-40B4-BE49-F238E27FC236}">
                  <a16:creationId xmlns:a16="http://schemas.microsoft.com/office/drawing/2014/main" id="{357572A9-613C-AF77-3608-F378183E3DB1}"/>
                </a:ext>
              </a:extLst>
            </p:cNvPr>
            <p:cNvSpPr/>
            <p:nvPr/>
          </p:nvSpPr>
          <p:spPr>
            <a:xfrm rot="5400000">
              <a:off x="5519801" y="5088135"/>
              <a:ext cx="107800" cy="107800"/>
            </a:xfrm>
            <a:prstGeom prst="ellipse">
              <a:avLst/>
            </a:prstGeom>
            <a:solidFill>
              <a:srgbClr val="44A6BD">
                <a:alpha val="9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432">
              <a:extLst>
                <a:ext uri="{FF2B5EF4-FFF2-40B4-BE49-F238E27FC236}">
                  <a16:creationId xmlns:a16="http://schemas.microsoft.com/office/drawing/2014/main" id="{703ABDB0-FCA2-7F8C-6441-7ACF31AADA86}"/>
                </a:ext>
              </a:extLst>
            </p:cNvPr>
            <p:cNvSpPr/>
            <p:nvPr/>
          </p:nvSpPr>
          <p:spPr>
            <a:xfrm rot="5400000">
              <a:off x="5519801" y="522544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433">
              <a:extLst>
                <a:ext uri="{FF2B5EF4-FFF2-40B4-BE49-F238E27FC236}">
                  <a16:creationId xmlns:a16="http://schemas.microsoft.com/office/drawing/2014/main" id="{AA28F311-B6CE-52CA-9E8C-C68E88229BB9}"/>
                </a:ext>
              </a:extLst>
            </p:cNvPr>
            <p:cNvSpPr/>
            <p:nvPr/>
          </p:nvSpPr>
          <p:spPr>
            <a:xfrm rot="5400000">
              <a:off x="5519801" y="5362761"/>
              <a:ext cx="107800" cy="107800"/>
            </a:xfrm>
            <a:prstGeom prst="ellipse">
              <a:avLst/>
            </a:prstGeom>
            <a:solidFill>
              <a:srgbClr val="44A6BD">
                <a:alpha val="9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434">
              <a:extLst>
                <a:ext uri="{FF2B5EF4-FFF2-40B4-BE49-F238E27FC236}">
                  <a16:creationId xmlns:a16="http://schemas.microsoft.com/office/drawing/2014/main" id="{728334F2-E9DD-D4E3-1A82-BA43BE3BE3F4}"/>
                </a:ext>
              </a:extLst>
            </p:cNvPr>
            <p:cNvSpPr/>
            <p:nvPr/>
          </p:nvSpPr>
          <p:spPr>
            <a:xfrm rot="5400000">
              <a:off x="5519801" y="5500072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435">
              <a:extLst>
                <a:ext uri="{FF2B5EF4-FFF2-40B4-BE49-F238E27FC236}">
                  <a16:creationId xmlns:a16="http://schemas.microsoft.com/office/drawing/2014/main" id="{5BA53EB2-8238-2073-ECB5-E31F41CF206A}"/>
                </a:ext>
              </a:extLst>
            </p:cNvPr>
            <p:cNvSpPr/>
            <p:nvPr/>
          </p:nvSpPr>
          <p:spPr>
            <a:xfrm rot="5400000">
              <a:off x="5246438" y="4538057"/>
              <a:ext cx="107800" cy="107800"/>
            </a:xfrm>
            <a:prstGeom prst="ellipse">
              <a:avLst/>
            </a:prstGeom>
            <a:solidFill>
              <a:srgbClr val="44A6B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5" name="Oval 436">
              <a:extLst>
                <a:ext uri="{FF2B5EF4-FFF2-40B4-BE49-F238E27FC236}">
                  <a16:creationId xmlns:a16="http://schemas.microsoft.com/office/drawing/2014/main" id="{2BDD4A43-DF97-71E5-97FE-F1D33708FC31}"/>
                </a:ext>
              </a:extLst>
            </p:cNvPr>
            <p:cNvSpPr/>
            <p:nvPr/>
          </p:nvSpPr>
          <p:spPr>
            <a:xfrm rot="5400000">
              <a:off x="5382484" y="4676198"/>
              <a:ext cx="107800" cy="107800"/>
            </a:xfrm>
            <a:prstGeom prst="ellipse">
              <a:avLst/>
            </a:prstGeom>
            <a:solidFill>
              <a:srgbClr val="44A6BD">
                <a:alpha val="5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437">
              <a:extLst>
                <a:ext uri="{FF2B5EF4-FFF2-40B4-BE49-F238E27FC236}">
                  <a16:creationId xmlns:a16="http://schemas.microsoft.com/office/drawing/2014/main" id="{10C2883D-0867-B83F-8EB3-2A5100C63958}"/>
                </a:ext>
              </a:extLst>
            </p:cNvPr>
            <p:cNvSpPr/>
            <p:nvPr/>
          </p:nvSpPr>
          <p:spPr>
            <a:xfrm rot="5400000">
              <a:off x="5382484" y="4813510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438">
              <a:extLst>
                <a:ext uri="{FF2B5EF4-FFF2-40B4-BE49-F238E27FC236}">
                  <a16:creationId xmlns:a16="http://schemas.microsoft.com/office/drawing/2014/main" id="{E0A3FBCE-E5F6-B709-435E-4CC524757EED}"/>
                </a:ext>
              </a:extLst>
            </p:cNvPr>
            <p:cNvSpPr/>
            <p:nvPr/>
          </p:nvSpPr>
          <p:spPr>
            <a:xfrm rot="5400000">
              <a:off x="5382484" y="4950823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8" name="Oval 439">
              <a:extLst>
                <a:ext uri="{FF2B5EF4-FFF2-40B4-BE49-F238E27FC236}">
                  <a16:creationId xmlns:a16="http://schemas.microsoft.com/office/drawing/2014/main" id="{C567E568-BC72-2B57-C61A-4910E8F46E90}"/>
                </a:ext>
              </a:extLst>
            </p:cNvPr>
            <p:cNvSpPr/>
            <p:nvPr/>
          </p:nvSpPr>
          <p:spPr>
            <a:xfrm rot="5400000">
              <a:off x="5382484" y="5088135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9" name="Oval 440">
              <a:extLst>
                <a:ext uri="{FF2B5EF4-FFF2-40B4-BE49-F238E27FC236}">
                  <a16:creationId xmlns:a16="http://schemas.microsoft.com/office/drawing/2014/main" id="{33A9AC96-2073-4A30-9E42-253E53315328}"/>
                </a:ext>
              </a:extLst>
            </p:cNvPr>
            <p:cNvSpPr/>
            <p:nvPr/>
          </p:nvSpPr>
          <p:spPr>
            <a:xfrm rot="5400000">
              <a:off x="5382484" y="522544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Oval 441">
              <a:extLst>
                <a:ext uri="{FF2B5EF4-FFF2-40B4-BE49-F238E27FC236}">
                  <a16:creationId xmlns:a16="http://schemas.microsoft.com/office/drawing/2014/main" id="{549C3270-EFC1-CF61-FAB6-A7CE4C5B4F2B}"/>
                </a:ext>
              </a:extLst>
            </p:cNvPr>
            <p:cNvSpPr/>
            <p:nvPr/>
          </p:nvSpPr>
          <p:spPr>
            <a:xfrm rot="5400000">
              <a:off x="5382484" y="5362761"/>
              <a:ext cx="107800" cy="107800"/>
            </a:xfrm>
            <a:prstGeom prst="ellipse">
              <a:avLst/>
            </a:prstGeom>
            <a:solidFill>
              <a:srgbClr val="68A6BD">
                <a:alpha val="5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1" name="Oval 442">
              <a:extLst>
                <a:ext uri="{FF2B5EF4-FFF2-40B4-BE49-F238E27FC236}">
                  <a16:creationId xmlns:a16="http://schemas.microsoft.com/office/drawing/2014/main" id="{DEB1DE2D-A0DB-9668-8C51-05F83881A33A}"/>
                </a:ext>
              </a:extLst>
            </p:cNvPr>
            <p:cNvSpPr/>
            <p:nvPr/>
          </p:nvSpPr>
          <p:spPr>
            <a:xfrm rot="5400000">
              <a:off x="5382484" y="5500072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443">
              <a:extLst>
                <a:ext uri="{FF2B5EF4-FFF2-40B4-BE49-F238E27FC236}">
                  <a16:creationId xmlns:a16="http://schemas.microsoft.com/office/drawing/2014/main" id="{C02D6B72-35A0-8C4C-5D54-F2C3E9BF9AFD}"/>
                </a:ext>
              </a:extLst>
            </p:cNvPr>
            <p:cNvSpPr/>
            <p:nvPr/>
          </p:nvSpPr>
          <p:spPr>
            <a:xfrm rot="5400000">
              <a:off x="5384354" y="4538057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444">
              <a:extLst>
                <a:ext uri="{FF2B5EF4-FFF2-40B4-BE49-F238E27FC236}">
                  <a16:creationId xmlns:a16="http://schemas.microsoft.com/office/drawing/2014/main" id="{4FEFE1EF-B7D9-2606-71D2-538164D69892}"/>
                </a:ext>
              </a:extLst>
            </p:cNvPr>
            <p:cNvSpPr/>
            <p:nvPr/>
          </p:nvSpPr>
          <p:spPr>
            <a:xfrm rot="5400000">
              <a:off x="5245093" y="467619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445">
              <a:extLst>
                <a:ext uri="{FF2B5EF4-FFF2-40B4-BE49-F238E27FC236}">
                  <a16:creationId xmlns:a16="http://schemas.microsoft.com/office/drawing/2014/main" id="{AA9A0960-6DEB-4DBF-1AE6-734204ABE7B7}"/>
                </a:ext>
              </a:extLst>
            </p:cNvPr>
            <p:cNvSpPr/>
            <p:nvPr/>
          </p:nvSpPr>
          <p:spPr>
            <a:xfrm rot="5400000">
              <a:off x="5245093" y="4813510"/>
              <a:ext cx="107800" cy="107800"/>
            </a:xfrm>
            <a:prstGeom prst="ellipse">
              <a:avLst/>
            </a:prstGeom>
            <a:solidFill>
              <a:srgbClr val="44A6BD">
                <a:alpha val="2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446">
              <a:extLst>
                <a:ext uri="{FF2B5EF4-FFF2-40B4-BE49-F238E27FC236}">
                  <a16:creationId xmlns:a16="http://schemas.microsoft.com/office/drawing/2014/main" id="{90D63347-128E-C2BB-B3AE-935A6422B2FE}"/>
                </a:ext>
              </a:extLst>
            </p:cNvPr>
            <p:cNvSpPr/>
            <p:nvPr/>
          </p:nvSpPr>
          <p:spPr>
            <a:xfrm rot="5400000">
              <a:off x="5245093" y="4950823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447">
              <a:extLst>
                <a:ext uri="{FF2B5EF4-FFF2-40B4-BE49-F238E27FC236}">
                  <a16:creationId xmlns:a16="http://schemas.microsoft.com/office/drawing/2014/main" id="{258AC3C1-D96C-30C3-7448-F17E1312A4A7}"/>
                </a:ext>
              </a:extLst>
            </p:cNvPr>
            <p:cNvSpPr/>
            <p:nvPr/>
          </p:nvSpPr>
          <p:spPr>
            <a:xfrm rot="5400000">
              <a:off x="5245093" y="5088135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448">
              <a:extLst>
                <a:ext uri="{FF2B5EF4-FFF2-40B4-BE49-F238E27FC236}">
                  <a16:creationId xmlns:a16="http://schemas.microsoft.com/office/drawing/2014/main" id="{779F9CDE-8A71-91C6-3E68-D49956AC5809}"/>
                </a:ext>
              </a:extLst>
            </p:cNvPr>
            <p:cNvSpPr/>
            <p:nvPr/>
          </p:nvSpPr>
          <p:spPr>
            <a:xfrm rot="5400000">
              <a:off x="5245093" y="5225448"/>
              <a:ext cx="107800" cy="107800"/>
            </a:xfrm>
            <a:prstGeom prst="ellipse">
              <a:avLst/>
            </a:prstGeom>
            <a:solidFill>
              <a:srgbClr val="44A6BD"/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449">
              <a:extLst>
                <a:ext uri="{FF2B5EF4-FFF2-40B4-BE49-F238E27FC236}">
                  <a16:creationId xmlns:a16="http://schemas.microsoft.com/office/drawing/2014/main" id="{F723DDA7-CA8B-244E-A07B-2838EE56215F}"/>
                </a:ext>
              </a:extLst>
            </p:cNvPr>
            <p:cNvSpPr/>
            <p:nvPr/>
          </p:nvSpPr>
          <p:spPr>
            <a:xfrm rot="5400000">
              <a:off x="5245093" y="5362761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450">
              <a:extLst>
                <a:ext uri="{FF2B5EF4-FFF2-40B4-BE49-F238E27FC236}">
                  <a16:creationId xmlns:a16="http://schemas.microsoft.com/office/drawing/2014/main" id="{F9CEE2B4-765B-1EE1-DC01-E492C6BEEC4E}"/>
                </a:ext>
              </a:extLst>
            </p:cNvPr>
            <p:cNvSpPr/>
            <p:nvPr/>
          </p:nvSpPr>
          <p:spPr>
            <a:xfrm rot="5400000">
              <a:off x="5245093" y="5500072"/>
              <a:ext cx="107800" cy="107800"/>
            </a:xfrm>
            <a:prstGeom prst="ellipse">
              <a:avLst/>
            </a:prstGeom>
            <a:solidFill>
              <a:srgbClr val="44A6BD">
                <a:alpha val="7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451">
              <a:extLst>
                <a:ext uri="{FF2B5EF4-FFF2-40B4-BE49-F238E27FC236}">
                  <a16:creationId xmlns:a16="http://schemas.microsoft.com/office/drawing/2014/main" id="{670FE5D3-3F9C-DDED-3592-C14B4D431559}"/>
                </a:ext>
              </a:extLst>
            </p:cNvPr>
            <p:cNvSpPr/>
            <p:nvPr/>
          </p:nvSpPr>
          <p:spPr>
            <a:xfrm rot="5400000">
              <a:off x="5109244" y="4538057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452">
              <a:extLst>
                <a:ext uri="{FF2B5EF4-FFF2-40B4-BE49-F238E27FC236}">
                  <a16:creationId xmlns:a16="http://schemas.microsoft.com/office/drawing/2014/main" id="{8BB7719E-5E6B-3A4F-F4C1-A7C09BD77BC9}"/>
                </a:ext>
              </a:extLst>
            </p:cNvPr>
            <p:cNvSpPr/>
            <p:nvPr/>
          </p:nvSpPr>
          <p:spPr>
            <a:xfrm rot="5400000">
              <a:off x="5109244" y="4813473"/>
              <a:ext cx="107800" cy="107800"/>
            </a:xfrm>
            <a:prstGeom prst="ellipse">
              <a:avLst/>
            </a:prstGeom>
            <a:solidFill>
              <a:srgbClr val="44A6BD">
                <a:alpha val="9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453">
              <a:extLst>
                <a:ext uri="{FF2B5EF4-FFF2-40B4-BE49-F238E27FC236}">
                  <a16:creationId xmlns:a16="http://schemas.microsoft.com/office/drawing/2014/main" id="{C682BA85-3D5A-41AD-6010-0D44F05CDF86}"/>
                </a:ext>
              </a:extLst>
            </p:cNvPr>
            <p:cNvSpPr/>
            <p:nvPr/>
          </p:nvSpPr>
          <p:spPr>
            <a:xfrm rot="5400000">
              <a:off x="5109244" y="4676950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454">
              <a:extLst>
                <a:ext uri="{FF2B5EF4-FFF2-40B4-BE49-F238E27FC236}">
                  <a16:creationId xmlns:a16="http://schemas.microsoft.com/office/drawing/2014/main" id="{6650E19C-F1C1-DFAE-E3F5-0AA0E8D03853}"/>
                </a:ext>
              </a:extLst>
            </p:cNvPr>
            <p:cNvSpPr/>
            <p:nvPr/>
          </p:nvSpPr>
          <p:spPr>
            <a:xfrm rot="5400000">
              <a:off x="5109244" y="4950823"/>
              <a:ext cx="107800" cy="107800"/>
            </a:xfrm>
            <a:prstGeom prst="ellipse">
              <a:avLst/>
            </a:prstGeom>
            <a:solidFill>
              <a:srgbClr val="44A6BD">
                <a:alpha val="5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455">
              <a:extLst>
                <a:ext uri="{FF2B5EF4-FFF2-40B4-BE49-F238E27FC236}">
                  <a16:creationId xmlns:a16="http://schemas.microsoft.com/office/drawing/2014/main" id="{8B0000F5-528A-0020-23F1-9530128AC8FF}"/>
                </a:ext>
              </a:extLst>
            </p:cNvPr>
            <p:cNvSpPr/>
            <p:nvPr/>
          </p:nvSpPr>
          <p:spPr>
            <a:xfrm rot="5400000">
              <a:off x="5109244" y="5088135"/>
              <a:ext cx="107800" cy="107800"/>
            </a:xfrm>
            <a:prstGeom prst="ellipse">
              <a:avLst/>
            </a:prstGeom>
            <a:solidFill>
              <a:srgbClr val="44A6BD">
                <a:alpha val="5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456">
              <a:extLst>
                <a:ext uri="{FF2B5EF4-FFF2-40B4-BE49-F238E27FC236}">
                  <a16:creationId xmlns:a16="http://schemas.microsoft.com/office/drawing/2014/main" id="{ACAD2220-787A-F763-4C94-F64775C52CEE}"/>
                </a:ext>
              </a:extLst>
            </p:cNvPr>
            <p:cNvSpPr/>
            <p:nvPr/>
          </p:nvSpPr>
          <p:spPr>
            <a:xfrm rot="5400000">
              <a:off x="5109244" y="522544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457">
              <a:extLst>
                <a:ext uri="{FF2B5EF4-FFF2-40B4-BE49-F238E27FC236}">
                  <a16:creationId xmlns:a16="http://schemas.microsoft.com/office/drawing/2014/main" id="{AF712713-1F30-E2FA-ED33-B65E875D165C}"/>
                </a:ext>
              </a:extLst>
            </p:cNvPr>
            <p:cNvSpPr/>
            <p:nvPr/>
          </p:nvSpPr>
          <p:spPr>
            <a:xfrm rot="5400000">
              <a:off x="5109244" y="5362761"/>
              <a:ext cx="107800" cy="107800"/>
            </a:xfrm>
            <a:prstGeom prst="ellipse">
              <a:avLst/>
            </a:prstGeom>
            <a:solidFill>
              <a:srgbClr val="44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458">
              <a:extLst>
                <a:ext uri="{FF2B5EF4-FFF2-40B4-BE49-F238E27FC236}">
                  <a16:creationId xmlns:a16="http://schemas.microsoft.com/office/drawing/2014/main" id="{B8E506CB-7406-42FC-0382-363B5F38D503}"/>
                </a:ext>
              </a:extLst>
            </p:cNvPr>
            <p:cNvSpPr/>
            <p:nvPr/>
          </p:nvSpPr>
          <p:spPr>
            <a:xfrm rot="5400000">
              <a:off x="5109244" y="5500072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459">
              <a:extLst>
                <a:ext uri="{FF2B5EF4-FFF2-40B4-BE49-F238E27FC236}">
                  <a16:creationId xmlns:a16="http://schemas.microsoft.com/office/drawing/2014/main" id="{FE68E616-9D3E-2706-0B34-E9E9189ECE91}"/>
                </a:ext>
              </a:extLst>
            </p:cNvPr>
            <p:cNvSpPr/>
            <p:nvPr/>
          </p:nvSpPr>
          <p:spPr>
            <a:xfrm rot="5400000">
              <a:off x="4970460" y="4538057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460">
              <a:extLst>
                <a:ext uri="{FF2B5EF4-FFF2-40B4-BE49-F238E27FC236}">
                  <a16:creationId xmlns:a16="http://schemas.microsoft.com/office/drawing/2014/main" id="{ECC92A56-4D28-F986-8B5B-0BD00C411486}"/>
                </a:ext>
              </a:extLst>
            </p:cNvPr>
            <p:cNvSpPr/>
            <p:nvPr/>
          </p:nvSpPr>
          <p:spPr>
            <a:xfrm rot="5400000">
              <a:off x="4970460" y="4676198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461">
              <a:extLst>
                <a:ext uri="{FF2B5EF4-FFF2-40B4-BE49-F238E27FC236}">
                  <a16:creationId xmlns:a16="http://schemas.microsoft.com/office/drawing/2014/main" id="{13D772C3-1EB5-E3DC-AF3B-A0705987DE39}"/>
                </a:ext>
              </a:extLst>
            </p:cNvPr>
            <p:cNvSpPr/>
            <p:nvPr/>
          </p:nvSpPr>
          <p:spPr>
            <a:xfrm rot="5400000">
              <a:off x="4970460" y="4813510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462">
              <a:extLst>
                <a:ext uri="{FF2B5EF4-FFF2-40B4-BE49-F238E27FC236}">
                  <a16:creationId xmlns:a16="http://schemas.microsoft.com/office/drawing/2014/main" id="{EC81DE80-081A-CF74-D05F-7BFD7BF46419}"/>
                </a:ext>
              </a:extLst>
            </p:cNvPr>
            <p:cNvSpPr/>
            <p:nvPr/>
          </p:nvSpPr>
          <p:spPr>
            <a:xfrm rot="5400000">
              <a:off x="4970460" y="4950823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463">
              <a:extLst>
                <a:ext uri="{FF2B5EF4-FFF2-40B4-BE49-F238E27FC236}">
                  <a16:creationId xmlns:a16="http://schemas.microsoft.com/office/drawing/2014/main" id="{1B749365-2C81-6649-92E6-12443B1A18B5}"/>
                </a:ext>
              </a:extLst>
            </p:cNvPr>
            <p:cNvSpPr/>
            <p:nvPr/>
          </p:nvSpPr>
          <p:spPr>
            <a:xfrm rot="5400000">
              <a:off x="4970460" y="5088135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464">
              <a:extLst>
                <a:ext uri="{FF2B5EF4-FFF2-40B4-BE49-F238E27FC236}">
                  <a16:creationId xmlns:a16="http://schemas.microsoft.com/office/drawing/2014/main" id="{0CAD9C60-E5F3-6F6D-DE77-FF6CFA0B00B6}"/>
                </a:ext>
              </a:extLst>
            </p:cNvPr>
            <p:cNvSpPr/>
            <p:nvPr/>
          </p:nvSpPr>
          <p:spPr>
            <a:xfrm rot="5400000">
              <a:off x="4970460" y="5225448"/>
              <a:ext cx="107800" cy="107800"/>
            </a:xfrm>
            <a:prstGeom prst="ellipse">
              <a:avLst/>
            </a:prstGeom>
            <a:solidFill>
              <a:srgbClr val="44A6BD">
                <a:alpha val="2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465">
              <a:extLst>
                <a:ext uri="{FF2B5EF4-FFF2-40B4-BE49-F238E27FC236}">
                  <a16:creationId xmlns:a16="http://schemas.microsoft.com/office/drawing/2014/main" id="{27804CA4-048B-599C-A419-D4D035FE1CD4}"/>
                </a:ext>
              </a:extLst>
            </p:cNvPr>
            <p:cNvSpPr/>
            <p:nvPr/>
          </p:nvSpPr>
          <p:spPr>
            <a:xfrm rot="5400000">
              <a:off x="4970460" y="5362761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466">
              <a:extLst>
                <a:ext uri="{FF2B5EF4-FFF2-40B4-BE49-F238E27FC236}">
                  <a16:creationId xmlns:a16="http://schemas.microsoft.com/office/drawing/2014/main" id="{30D5775F-34E3-B238-260D-9935DA6DC3DD}"/>
                </a:ext>
              </a:extLst>
            </p:cNvPr>
            <p:cNvSpPr/>
            <p:nvPr/>
          </p:nvSpPr>
          <p:spPr>
            <a:xfrm rot="5400000">
              <a:off x="4970460" y="5500072"/>
              <a:ext cx="107800" cy="107800"/>
            </a:xfrm>
            <a:prstGeom prst="ellipse">
              <a:avLst/>
            </a:prstGeom>
            <a:solidFill>
              <a:srgbClr val="44A6BD">
                <a:alpha val="7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467">
              <a:extLst>
                <a:ext uri="{FF2B5EF4-FFF2-40B4-BE49-F238E27FC236}">
                  <a16:creationId xmlns:a16="http://schemas.microsoft.com/office/drawing/2014/main" id="{545C945B-76CF-A376-DB7E-654312DF8C80}"/>
                </a:ext>
              </a:extLst>
            </p:cNvPr>
            <p:cNvSpPr/>
            <p:nvPr/>
          </p:nvSpPr>
          <p:spPr>
            <a:xfrm rot="5400000">
              <a:off x="4833144" y="4538057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468">
              <a:extLst>
                <a:ext uri="{FF2B5EF4-FFF2-40B4-BE49-F238E27FC236}">
                  <a16:creationId xmlns:a16="http://schemas.microsoft.com/office/drawing/2014/main" id="{EE04D883-AAC1-CA8A-83AD-885D02E09C12}"/>
                </a:ext>
              </a:extLst>
            </p:cNvPr>
            <p:cNvSpPr/>
            <p:nvPr/>
          </p:nvSpPr>
          <p:spPr>
            <a:xfrm rot="5400000">
              <a:off x="4833144" y="4676198"/>
              <a:ext cx="107800" cy="107800"/>
            </a:xfrm>
            <a:prstGeom prst="ellipse">
              <a:avLst/>
            </a:prstGeom>
            <a:solidFill>
              <a:srgbClr val="44A6BD">
                <a:alpha val="7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469">
              <a:extLst>
                <a:ext uri="{FF2B5EF4-FFF2-40B4-BE49-F238E27FC236}">
                  <a16:creationId xmlns:a16="http://schemas.microsoft.com/office/drawing/2014/main" id="{4628A78D-DB05-78EE-0B26-DBB643028E91}"/>
                </a:ext>
              </a:extLst>
            </p:cNvPr>
            <p:cNvSpPr/>
            <p:nvPr/>
          </p:nvSpPr>
          <p:spPr>
            <a:xfrm rot="5400000">
              <a:off x="4833144" y="4813510"/>
              <a:ext cx="107800" cy="107800"/>
            </a:xfrm>
            <a:prstGeom prst="ellipse">
              <a:avLst/>
            </a:prstGeom>
            <a:solidFill>
              <a:srgbClr val="44A6BD">
                <a:alpha val="5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470">
              <a:extLst>
                <a:ext uri="{FF2B5EF4-FFF2-40B4-BE49-F238E27FC236}">
                  <a16:creationId xmlns:a16="http://schemas.microsoft.com/office/drawing/2014/main" id="{E6BBAC1E-F49E-22F8-9C01-B967CA95CA9A}"/>
                </a:ext>
              </a:extLst>
            </p:cNvPr>
            <p:cNvSpPr/>
            <p:nvPr/>
          </p:nvSpPr>
          <p:spPr>
            <a:xfrm rot="5400000">
              <a:off x="4833144" y="4950823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471">
              <a:extLst>
                <a:ext uri="{FF2B5EF4-FFF2-40B4-BE49-F238E27FC236}">
                  <a16:creationId xmlns:a16="http://schemas.microsoft.com/office/drawing/2014/main" id="{FB1377B2-A19B-DCE8-B0AC-DEAEB052C8EC}"/>
                </a:ext>
              </a:extLst>
            </p:cNvPr>
            <p:cNvSpPr/>
            <p:nvPr/>
          </p:nvSpPr>
          <p:spPr>
            <a:xfrm rot="5400000">
              <a:off x="4833144" y="5088135"/>
              <a:ext cx="107800" cy="107800"/>
            </a:xfrm>
            <a:prstGeom prst="ellipse">
              <a:avLst/>
            </a:prstGeom>
            <a:solidFill>
              <a:srgbClr val="44A6BD">
                <a:alpha val="25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Oval 472">
              <a:extLst>
                <a:ext uri="{FF2B5EF4-FFF2-40B4-BE49-F238E27FC236}">
                  <a16:creationId xmlns:a16="http://schemas.microsoft.com/office/drawing/2014/main" id="{AC4EC280-1789-B0C3-8638-0614898954F8}"/>
                </a:ext>
              </a:extLst>
            </p:cNvPr>
            <p:cNvSpPr/>
            <p:nvPr/>
          </p:nvSpPr>
          <p:spPr>
            <a:xfrm rot="5400000">
              <a:off x="4833144" y="5225448"/>
              <a:ext cx="107800" cy="107800"/>
            </a:xfrm>
            <a:prstGeom prst="ellipse">
              <a:avLst/>
            </a:prstGeom>
            <a:solidFill>
              <a:srgbClr val="68A6BD">
                <a:alpha val="10000"/>
              </a:srgb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473">
              <a:extLst>
                <a:ext uri="{FF2B5EF4-FFF2-40B4-BE49-F238E27FC236}">
                  <a16:creationId xmlns:a16="http://schemas.microsoft.com/office/drawing/2014/main" id="{3BF8EF3C-7809-3C54-8CAA-238DC5FA953A}"/>
                </a:ext>
              </a:extLst>
            </p:cNvPr>
            <p:cNvSpPr/>
            <p:nvPr/>
          </p:nvSpPr>
          <p:spPr>
            <a:xfrm rot="5400000">
              <a:off x="4833144" y="5362761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474">
              <a:extLst>
                <a:ext uri="{FF2B5EF4-FFF2-40B4-BE49-F238E27FC236}">
                  <a16:creationId xmlns:a16="http://schemas.microsoft.com/office/drawing/2014/main" id="{1D33F045-7EC2-30E4-DA0F-84EE3E94ED6A}"/>
                </a:ext>
              </a:extLst>
            </p:cNvPr>
            <p:cNvSpPr/>
            <p:nvPr/>
          </p:nvSpPr>
          <p:spPr>
            <a:xfrm rot="5400000">
              <a:off x="4833144" y="5500072"/>
              <a:ext cx="107800" cy="107800"/>
            </a:xfrm>
            <a:prstGeom prst="ellipse">
              <a:avLst/>
            </a:prstGeom>
            <a:noFill/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4" name="Right Bracket 476">
            <a:extLst>
              <a:ext uri="{FF2B5EF4-FFF2-40B4-BE49-F238E27FC236}">
                <a16:creationId xmlns:a16="http://schemas.microsoft.com/office/drawing/2014/main" id="{7FD457E0-C4B5-C62C-500E-51A9DBD9BF7F}"/>
              </a:ext>
            </a:extLst>
          </p:cNvPr>
          <p:cNvSpPr/>
          <p:nvPr/>
        </p:nvSpPr>
        <p:spPr>
          <a:xfrm>
            <a:off x="4020431" y="635017"/>
            <a:ext cx="45719" cy="2352507"/>
          </a:xfrm>
          <a:prstGeom prst="rightBracket">
            <a:avLst/>
          </a:prstGeom>
          <a:ln w="1905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TextBox 477">
            <a:extLst>
              <a:ext uri="{FF2B5EF4-FFF2-40B4-BE49-F238E27FC236}">
                <a16:creationId xmlns:a16="http://schemas.microsoft.com/office/drawing/2014/main" id="{AEFD0DF8-86EE-CEA9-F3ED-E0B0A1DEC1D4}"/>
              </a:ext>
            </a:extLst>
          </p:cNvPr>
          <p:cNvSpPr txBox="1"/>
          <p:nvPr/>
        </p:nvSpPr>
        <p:spPr>
          <a:xfrm rot="10800000" flipV="1">
            <a:off x="4723872" y="2220085"/>
            <a:ext cx="1550104" cy="584775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Data Collection</a:t>
            </a:r>
          </a:p>
          <a:p>
            <a:pPr algn="ctr"/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High-throughput</a:t>
            </a:r>
            <a:b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absorbance screening</a:t>
            </a:r>
          </a:p>
        </p:txBody>
      </p:sp>
      <p:cxnSp>
        <p:nvCxnSpPr>
          <p:cNvPr id="306" name="Straight Connector 479">
            <a:extLst>
              <a:ext uri="{FF2B5EF4-FFF2-40B4-BE49-F238E27FC236}">
                <a16:creationId xmlns:a16="http://schemas.microsoft.com/office/drawing/2014/main" id="{4B2A6B1A-566D-6BA4-FCFF-EE55E573C00E}"/>
              </a:ext>
            </a:extLst>
          </p:cNvPr>
          <p:cNvCxnSpPr>
            <a:cxnSpLocks/>
          </p:cNvCxnSpPr>
          <p:nvPr/>
        </p:nvCxnSpPr>
        <p:spPr>
          <a:xfrm>
            <a:off x="6493222" y="1550737"/>
            <a:ext cx="324000" cy="0"/>
          </a:xfrm>
          <a:prstGeom prst="line">
            <a:avLst/>
          </a:prstGeom>
          <a:ln w="25400" cap="rnd">
            <a:solidFill>
              <a:schemeClr val="bg2">
                <a:lumMod val="75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" name="Group 480">
            <a:extLst>
              <a:ext uri="{FF2B5EF4-FFF2-40B4-BE49-F238E27FC236}">
                <a16:creationId xmlns:a16="http://schemas.microsoft.com/office/drawing/2014/main" id="{8E71CE32-FE0E-B7FF-AC83-329EBFD8E6D3}"/>
              </a:ext>
            </a:extLst>
          </p:cNvPr>
          <p:cNvGrpSpPr/>
          <p:nvPr/>
        </p:nvGrpSpPr>
        <p:grpSpPr>
          <a:xfrm>
            <a:off x="6936706" y="561532"/>
            <a:ext cx="2506306" cy="2052181"/>
            <a:chOff x="7645278" y="4085252"/>
            <a:chExt cx="2818227" cy="2307584"/>
          </a:xfrm>
        </p:grpSpPr>
        <p:sp>
          <p:nvSpPr>
            <p:cNvPr id="308" name="Rounded Rectangle 481">
              <a:extLst>
                <a:ext uri="{FF2B5EF4-FFF2-40B4-BE49-F238E27FC236}">
                  <a16:creationId xmlns:a16="http://schemas.microsoft.com/office/drawing/2014/main" id="{9337472C-BD5A-EF6E-2CA9-C5235E68EBDD}"/>
                </a:ext>
              </a:extLst>
            </p:cNvPr>
            <p:cNvSpPr>
              <a:spLocks/>
            </p:cNvSpPr>
            <p:nvPr/>
          </p:nvSpPr>
          <p:spPr>
            <a:xfrm>
              <a:off x="7645278" y="4085252"/>
              <a:ext cx="1378488" cy="1116000"/>
            </a:xfrm>
            <a:prstGeom prst="roundRect">
              <a:avLst>
                <a:gd name="adj" fmla="val 8946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309" name="Group 482">
              <a:extLst>
                <a:ext uri="{FF2B5EF4-FFF2-40B4-BE49-F238E27FC236}">
                  <a16:creationId xmlns:a16="http://schemas.microsoft.com/office/drawing/2014/main" id="{CC5B9CB0-FDA4-0837-F7D9-6736FD0DAD56}"/>
                </a:ext>
              </a:extLst>
            </p:cNvPr>
            <p:cNvGrpSpPr/>
            <p:nvPr/>
          </p:nvGrpSpPr>
          <p:grpSpPr>
            <a:xfrm>
              <a:off x="7872354" y="4190592"/>
              <a:ext cx="895786" cy="692323"/>
              <a:chOff x="10465996" y="1918215"/>
              <a:chExt cx="828001" cy="639923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77" name="Oval 550">
                <a:extLst>
                  <a:ext uri="{FF2B5EF4-FFF2-40B4-BE49-F238E27FC236}">
                    <a16:creationId xmlns:a16="http://schemas.microsoft.com/office/drawing/2014/main" id="{1AFC870E-D0FC-D6B8-C8E3-7710AEB731A8}"/>
                  </a:ext>
                </a:extLst>
              </p:cNvPr>
              <p:cNvSpPr/>
              <p:nvPr/>
            </p:nvSpPr>
            <p:spPr>
              <a:xfrm>
                <a:off x="10793369" y="1918215"/>
                <a:ext cx="172285" cy="172281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8" name="Straight Arrow Connector 551">
                <a:extLst>
                  <a:ext uri="{FF2B5EF4-FFF2-40B4-BE49-F238E27FC236}">
                    <a16:creationId xmlns:a16="http://schemas.microsoft.com/office/drawing/2014/main" id="{5C6DFD87-5370-F6A1-8188-2D891D0693E9}"/>
                  </a:ext>
                </a:extLst>
              </p:cNvPr>
              <p:cNvCxnSpPr>
                <a:cxnSpLocks/>
                <a:stCxn id="383" idx="1"/>
                <a:endCxn id="377" idx="5"/>
              </p:cNvCxnSpPr>
              <p:nvPr/>
            </p:nvCxnSpPr>
            <p:spPr>
              <a:xfrm flipH="1" flipV="1">
                <a:off x="10940423" y="2065267"/>
                <a:ext cx="95006" cy="101365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9" name="Straight Arrow Connector 552">
                <a:extLst>
                  <a:ext uri="{FF2B5EF4-FFF2-40B4-BE49-F238E27FC236}">
                    <a16:creationId xmlns:a16="http://schemas.microsoft.com/office/drawing/2014/main" id="{6E07BB55-C9C2-2F56-75F3-A34B17A47332}"/>
                  </a:ext>
                </a:extLst>
              </p:cNvPr>
              <p:cNvCxnSpPr>
                <a:cxnSpLocks/>
                <a:stCxn id="382" idx="7"/>
                <a:endCxn id="377" idx="3"/>
              </p:cNvCxnSpPr>
              <p:nvPr/>
            </p:nvCxnSpPr>
            <p:spPr>
              <a:xfrm flipV="1">
                <a:off x="10714163" y="2065267"/>
                <a:ext cx="104437" cy="98389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0" name="Straight Arrow Connector 553">
                <a:extLst>
                  <a:ext uri="{FF2B5EF4-FFF2-40B4-BE49-F238E27FC236}">
                    <a16:creationId xmlns:a16="http://schemas.microsoft.com/office/drawing/2014/main" id="{792376B7-4B13-5EB3-48D5-CD55DF8B8E5C}"/>
                  </a:ext>
                </a:extLst>
              </p:cNvPr>
              <p:cNvCxnSpPr>
                <a:cxnSpLocks/>
                <a:stCxn id="385" idx="0"/>
                <a:endCxn id="382" idx="5"/>
              </p:cNvCxnSpPr>
              <p:nvPr/>
            </p:nvCxnSpPr>
            <p:spPr>
              <a:xfrm flipH="1" flipV="1">
                <a:off x="10714163" y="2285479"/>
                <a:ext cx="56555" cy="100372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1" name="Oval 554">
                <a:extLst>
                  <a:ext uri="{FF2B5EF4-FFF2-40B4-BE49-F238E27FC236}">
                    <a16:creationId xmlns:a16="http://schemas.microsoft.com/office/drawing/2014/main" id="{49B07100-89A8-2CD2-0D6A-BD084476E280}"/>
                  </a:ext>
                </a:extLst>
              </p:cNvPr>
              <p:cNvSpPr/>
              <p:nvPr/>
            </p:nvSpPr>
            <p:spPr>
              <a:xfrm>
                <a:off x="10465996" y="2385851"/>
                <a:ext cx="172284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2" name="Oval 555">
                <a:extLst>
                  <a:ext uri="{FF2B5EF4-FFF2-40B4-BE49-F238E27FC236}">
                    <a16:creationId xmlns:a16="http://schemas.microsoft.com/office/drawing/2014/main" id="{3EC5BD9A-C8EF-4732-C075-32CED2D117CC}"/>
                  </a:ext>
                </a:extLst>
              </p:cNvPr>
              <p:cNvSpPr/>
              <p:nvPr/>
            </p:nvSpPr>
            <p:spPr>
              <a:xfrm>
                <a:off x="10567103" y="2138426"/>
                <a:ext cx="172284" cy="17228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3" name="Oval 556">
                <a:extLst>
                  <a:ext uri="{FF2B5EF4-FFF2-40B4-BE49-F238E27FC236}">
                    <a16:creationId xmlns:a16="http://schemas.microsoft.com/office/drawing/2014/main" id="{412CFA88-8B2F-C7E7-1506-A4CE55274BF5}"/>
                  </a:ext>
                </a:extLst>
              </p:cNvPr>
              <p:cNvSpPr/>
              <p:nvPr/>
            </p:nvSpPr>
            <p:spPr>
              <a:xfrm>
                <a:off x="11010195" y="2141405"/>
                <a:ext cx="172284" cy="17228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4" name="Straight Arrow Connector 557">
                <a:extLst>
                  <a:ext uri="{FF2B5EF4-FFF2-40B4-BE49-F238E27FC236}">
                    <a16:creationId xmlns:a16="http://schemas.microsoft.com/office/drawing/2014/main" id="{616E45A4-DFFC-D882-2FE0-DDC023251BB3}"/>
                  </a:ext>
                </a:extLst>
              </p:cNvPr>
              <p:cNvCxnSpPr>
                <a:cxnSpLocks/>
                <a:stCxn id="386" idx="0"/>
                <a:endCxn id="383" idx="5"/>
              </p:cNvCxnSpPr>
              <p:nvPr/>
            </p:nvCxnSpPr>
            <p:spPr>
              <a:xfrm flipH="1" flipV="1">
                <a:off x="11157249" y="2288457"/>
                <a:ext cx="50613" cy="97395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5" name="Oval 558">
                <a:extLst>
                  <a:ext uri="{FF2B5EF4-FFF2-40B4-BE49-F238E27FC236}">
                    <a16:creationId xmlns:a16="http://schemas.microsoft.com/office/drawing/2014/main" id="{AC493252-2968-B1D5-911D-CBD5F579304D}"/>
                  </a:ext>
                </a:extLst>
              </p:cNvPr>
              <p:cNvSpPr/>
              <p:nvPr/>
            </p:nvSpPr>
            <p:spPr>
              <a:xfrm>
                <a:off x="10684570" y="2385853"/>
                <a:ext cx="172284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6" name="Oval 559">
                <a:extLst>
                  <a:ext uri="{FF2B5EF4-FFF2-40B4-BE49-F238E27FC236}">
                    <a16:creationId xmlns:a16="http://schemas.microsoft.com/office/drawing/2014/main" id="{35B0FABE-330B-C63B-5FD1-407825B0A2D3}"/>
                  </a:ext>
                </a:extLst>
              </p:cNvPr>
              <p:cNvSpPr/>
              <p:nvPr/>
            </p:nvSpPr>
            <p:spPr>
              <a:xfrm>
                <a:off x="11121713" y="2385853"/>
                <a:ext cx="172284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7" name="Oval 560">
                <a:extLst>
                  <a:ext uri="{FF2B5EF4-FFF2-40B4-BE49-F238E27FC236}">
                    <a16:creationId xmlns:a16="http://schemas.microsoft.com/office/drawing/2014/main" id="{BE7AC8E9-8436-0A18-438E-35B512578BA8}"/>
                  </a:ext>
                </a:extLst>
              </p:cNvPr>
              <p:cNvSpPr/>
              <p:nvPr/>
            </p:nvSpPr>
            <p:spPr>
              <a:xfrm>
                <a:off x="10903128" y="2385856"/>
                <a:ext cx="172284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8" name="Straight Arrow Connector 561">
                <a:extLst>
                  <a:ext uri="{FF2B5EF4-FFF2-40B4-BE49-F238E27FC236}">
                    <a16:creationId xmlns:a16="http://schemas.microsoft.com/office/drawing/2014/main" id="{038F390A-DE1A-06DD-7EF8-43FF7EA71501}"/>
                  </a:ext>
                </a:extLst>
              </p:cNvPr>
              <p:cNvCxnSpPr>
                <a:cxnSpLocks/>
                <a:stCxn id="387" idx="0"/>
                <a:endCxn id="383" idx="3"/>
              </p:cNvCxnSpPr>
              <p:nvPr/>
            </p:nvCxnSpPr>
            <p:spPr>
              <a:xfrm flipV="1">
                <a:off x="10989279" y="2288461"/>
                <a:ext cx="46136" cy="97396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562">
                <a:extLst>
                  <a:ext uri="{FF2B5EF4-FFF2-40B4-BE49-F238E27FC236}">
                    <a16:creationId xmlns:a16="http://schemas.microsoft.com/office/drawing/2014/main" id="{215C6F01-AC95-3B44-1E15-8C196D807073}"/>
                  </a:ext>
                </a:extLst>
              </p:cNvPr>
              <p:cNvCxnSpPr>
                <a:cxnSpLocks/>
                <a:stCxn id="381" idx="0"/>
                <a:endCxn id="382" idx="3"/>
              </p:cNvCxnSpPr>
              <p:nvPr/>
            </p:nvCxnSpPr>
            <p:spPr>
              <a:xfrm flipV="1">
                <a:off x="10552015" y="2285494"/>
                <a:ext cx="40195" cy="100372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0" name="Rounded Rectangle 483">
              <a:extLst>
                <a:ext uri="{FF2B5EF4-FFF2-40B4-BE49-F238E27FC236}">
                  <a16:creationId xmlns:a16="http://schemas.microsoft.com/office/drawing/2014/main" id="{8222FDAF-E5B9-6129-ED96-5A374CC4AED2}"/>
                </a:ext>
              </a:extLst>
            </p:cNvPr>
            <p:cNvSpPr>
              <a:spLocks/>
            </p:cNvSpPr>
            <p:nvPr/>
          </p:nvSpPr>
          <p:spPr>
            <a:xfrm>
              <a:off x="9085017" y="4085252"/>
              <a:ext cx="1378488" cy="1116000"/>
            </a:xfrm>
            <a:prstGeom prst="roundRect">
              <a:avLst>
                <a:gd name="adj" fmla="val 8946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1" name="Rounded Rectangle 484">
              <a:extLst>
                <a:ext uri="{FF2B5EF4-FFF2-40B4-BE49-F238E27FC236}">
                  <a16:creationId xmlns:a16="http://schemas.microsoft.com/office/drawing/2014/main" id="{C71B505E-A522-A2C1-DA21-E39522B27FDC}"/>
                </a:ext>
              </a:extLst>
            </p:cNvPr>
            <p:cNvSpPr>
              <a:spLocks/>
            </p:cNvSpPr>
            <p:nvPr/>
          </p:nvSpPr>
          <p:spPr>
            <a:xfrm>
              <a:off x="7645278" y="5276836"/>
              <a:ext cx="1378488" cy="1116000"/>
            </a:xfrm>
            <a:prstGeom prst="roundRect">
              <a:avLst>
                <a:gd name="adj" fmla="val 8946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312" name="Rounded Rectangle 485">
              <a:extLst>
                <a:ext uri="{FF2B5EF4-FFF2-40B4-BE49-F238E27FC236}">
                  <a16:creationId xmlns:a16="http://schemas.microsoft.com/office/drawing/2014/main" id="{5E9B576E-2EB8-BF37-ADB0-32353FEBA27D}"/>
                </a:ext>
              </a:extLst>
            </p:cNvPr>
            <p:cNvSpPr>
              <a:spLocks/>
            </p:cNvSpPr>
            <p:nvPr/>
          </p:nvSpPr>
          <p:spPr>
            <a:xfrm>
              <a:off x="9085017" y="5276836"/>
              <a:ext cx="1378488" cy="1116000"/>
            </a:xfrm>
            <a:prstGeom prst="roundRect">
              <a:avLst>
                <a:gd name="adj" fmla="val 8946"/>
              </a:avLst>
            </a:prstGeom>
            <a:solidFill>
              <a:schemeClr val="bg1">
                <a:lumMod val="9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grpSp>
          <p:nvGrpSpPr>
            <p:cNvPr id="313" name="Group 486">
              <a:extLst>
                <a:ext uri="{FF2B5EF4-FFF2-40B4-BE49-F238E27FC236}">
                  <a16:creationId xmlns:a16="http://schemas.microsoft.com/office/drawing/2014/main" id="{58E87C66-0436-6932-EE9F-64FEFB7CFDC7}"/>
                </a:ext>
              </a:extLst>
            </p:cNvPr>
            <p:cNvGrpSpPr/>
            <p:nvPr/>
          </p:nvGrpSpPr>
          <p:grpSpPr>
            <a:xfrm>
              <a:off x="9316744" y="4187305"/>
              <a:ext cx="895786" cy="692323"/>
              <a:chOff x="10466107" y="1918210"/>
              <a:chExt cx="828009" cy="639933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64" name="Oval 537">
                <a:extLst>
                  <a:ext uri="{FF2B5EF4-FFF2-40B4-BE49-F238E27FC236}">
                    <a16:creationId xmlns:a16="http://schemas.microsoft.com/office/drawing/2014/main" id="{4FEFA9FB-9D40-DD59-9EB5-621D91CC0670}"/>
                  </a:ext>
                </a:extLst>
              </p:cNvPr>
              <p:cNvSpPr/>
              <p:nvPr/>
            </p:nvSpPr>
            <p:spPr>
              <a:xfrm>
                <a:off x="10793487" y="1918210"/>
                <a:ext cx="172287" cy="17228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5" name="Straight Arrow Connector 538">
                <a:extLst>
                  <a:ext uri="{FF2B5EF4-FFF2-40B4-BE49-F238E27FC236}">
                    <a16:creationId xmlns:a16="http://schemas.microsoft.com/office/drawing/2014/main" id="{DB2CB0D3-EE44-7F2D-A77F-268C0039F4F6}"/>
                  </a:ext>
                </a:extLst>
              </p:cNvPr>
              <p:cNvCxnSpPr>
                <a:cxnSpLocks/>
                <a:stCxn id="370" idx="1"/>
                <a:endCxn id="364" idx="5"/>
              </p:cNvCxnSpPr>
              <p:nvPr/>
            </p:nvCxnSpPr>
            <p:spPr>
              <a:xfrm flipH="1" flipV="1">
                <a:off x="10940542" y="2065264"/>
                <a:ext cx="95007" cy="101364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6" name="Straight Arrow Connector 539">
                <a:extLst>
                  <a:ext uri="{FF2B5EF4-FFF2-40B4-BE49-F238E27FC236}">
                    <a16:creationId xmlns:a16="http://schemas.microsoft.com/office/drawing/2014/main" id="{1832782A-E2AF-5624-8706-B4F1CEB0F466}"/>
                  </a:ext>
                </a:extLst>
              </p:cNvPr>
              <p:cNvCxnSpPr>
                <a:cxnSpLocks/>
                <a:stCxn id="369" idx="7"/>
                <a:endCxn id="364" idx="3"/>
              </p:cNvCxnSpPr>
              <p:nvPr/>
            </p:nvCxnSpPr>
            <p:spPr>
              <a:xfrm flipV="1">
                <a:off x="10714280" y="2065266"/>
                <a:ext cx="104438" cy="98389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Arrow Connector 540">
                <a:extLst>
                  <a:ext uri="{FF2B5EF4-FFF2-40B4-BE49-F238E27FC236}">
                    <a16:creationId xmlns:a16="http://schemas.microsoft.com/office/drawing/2014/main" id="{8F224AD6-133C-C920-AC23-F9B84F83B0BB}"/>
                  </a:ext>
                </a:extLst>
              </p:cNvPr>
              <p:cNvCxnSpPr>
                <a:cxnSpLocks/>
                <a:stCxn id="372" idx="0"/>
                <a:endCxn id="369" idx="5"/>
              </p:cNvCxnSpPr>
              <p:nvPr/>
            </p:nvCxnSpPr>
            <p:spPr>
              <a:xfrm flipH="1" flipV="1">
                <a:off x="10714280" y="2285477"/>
                <a:ext cx="56556" cy="100372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Oval 541">
                <a:extLst>
                  <a:ext uri="{FF2B5EF4-FFF2-40B4-BE49-F238E27FC236}">
                    <a16:creationId xmlns:a16="http://schemas.microsoft.com/office/drawing/2014/main" id="{5787330F-07D4-E51A-B8A9-59133EAA87EA}"/>
                  </a:ext>
                </a:extLst>
              </p:cNvPr>
              <p:cNvSpPr/>
              <p:nvPr/>
            </p:nvSpPr>
            <p:spPr>
              <a:xfrm>
                <a:off x="10466107" y="2385850"/>
                <a:ext cx="172286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9" name="Oval 542">
                <a:extLst>
                  <a:ext uri="{FF2B5EF4-FFF2-40B4-BE49-F238E27FC236}">
                    <a16:creationId xmlns:a16="http://schemas.microsoft.com/office/drawing/2014/main" id="{A39013E5-7C9E-3C8C-FD60-D850F640AAB9}"/>
                  </a:ext>
                </a:extLst>
              </p:cNvPr>
              <p:cNvSpPr/>
              <p:nvPr/>
            </p:nvSpPr>
            <p:spPr>
              <a:xfrm>
                <a:off x="10567216" y="2138427"/>
                <a:ext cx="172286" cy="17228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0" name="Oval 543">
                <a:extLst>
                  <a:ext uri="{FF2B5EF4-FFF2-40B4-BE49-F238E27FC236}">
                    <a16:creationId xmlns:a16="http://schemas.microsoft.com/office/drawing/2014/main" id="{533B7161-5186-2DCB-0AAD-3482F8A48552}"/>
                  </a:ext>
                </a:extLst>
              </p:cNvPr>
              <p:cNvSpPr/>
              <p:nvPr/>
            </p:nvSpPr>
            <p:spPr>
              <a:xfrm>
                <a:off x="11010313" y="2141407"/>
                <a:ext cx="172286" cy="17228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1" name="Straight Arrow Connector 544">
                <a:extLst>
                  <a:ext uri="{FF2B5EF4-FFF2-40B4-BE49-F238E27FC236}">
                    <a16:creationId xmlns:a16="http://schemas.microsoft.com/office/drawing/2014/main" id="{3DAE1BBB-6E12-1B91-15F5-5F65EAA36415}"/>
                  </a:ext>
                </a:extLst>
              </p:cNvPr>
              <p:cNvCxnSpPr>
                <a:cxnSpLocks/>
                <a:stCxn id="373" idx="0"/>
                <a:endCxn id="370" idx="5"/>
              </p:cNvCxnSpPr>
              <p:nvPr/>
            </p:nvCxnSpPr>
            <p:spPr>
              <a:xfrm flipH="1" flipV="1">
                <a:off x="11157368" y="2288458"/>
                <a:ext cx="50614" cy="97395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2" name="Oval 545">
                <a:extLst>
                  <a:ext uri="{FF2B5EF4-FFF2-40B4-BE49-F238E27FC236}">
                    <a16:creationId xmlns:a16="http://schemas.microsoft.com/office/drawing/2014/main" id="{97B3E71D-E30C-1F50-F3BC-53B90B6121DD}"/>
                  </a:ext>
                </a:extLst>
              </p:cNvPr>
              <p:cNvSpPr/>
              <p:nvPr/>
            </p:nvSpPr>
            <p:spPr>
              <a:xfrm>
                <a:off x="10684684" y="2385854"/>
                <a:ext cx="172286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3" name="Oval 546">
                <a:extLst>
                  <a:ext uri="{FF2B5EF4-FFF2-40B4-BE49-F238E27FC236}">
                    <a16:creationId xmlns:a16="http://schemas.microsoft.com/office/drawing/2014/main" id="{BDA86EF4-0999-D672-DBC6-567AC36FD41C}"/>
                  </a:ext>
                </a:extLst>
              </p:cNvPr>
              <p:cNvSpPr/>
              <p:nvPr/>
            </p:nvSpPr>
            <p:spPr>
              <a:xfrm>
                <a:off x="11121830" y="2385854"/>
                <a:ext cx="172286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4" name="Oval 547">
                <a:extLst>
                  <a:ext uri="{FF2B5EF4-FFF2-40B4-BE49-F238E27FC236}">
                    <a16:creationId xmlns:a16="http://schemas.microsoft.com/office/drawing/2014/main" id="{2EC7B405-454D-AAD3-2B5A-17DCDEDEB3F1}"/>
                  </a:ext>
                </a:extLst>
              </p:cNvPr>
              <p:cNvSpPr/>
              <p:nvPr/>
            </p:nvSpPr>
            <p:spPr>
              <a:xfrm>
                <a:off x="10903252" y="2385861"/>
                <a:ext cx="172286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75" name="Straight Arrow Connector 548">
                <a:extLst>
                  <a:ext uri="{FF2B5EF4-FFF2-40B4-BE49-F238E27FC236}">
                    <a16:creationId xmlns:a16="http://schemas.microsoft.com/office/drawing/2014/main" id="{F3063829-6A97-0754-A6E4-3B5337865584}"/>
                  </a:ext>
                </a:extLst>
              </p:cNvPr>
              <p:cNvCxnSpPr>
                <a:cxnSpLocks/>
                <a:stCxn id="374" idx="0"/>
                <a:endCxn id="370" idx="3"/>
              </p:cNvCxnSpPr>
              <p:nvPr/>
            </p:nvCxnSpPr>
            <p:spPr>
              <a:xfrm flipV="1">
                <a:off x="10989392" y="2288466"/>
                <a:ext cx="46136" cy="97396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6" name="Straight Arrow Connector 549">
                <a:extLst>
                  <a:ext uri="{FF2B5EF4-FFF2-40B4-BE49-F238E27FC236}">
                    <a16:creationId xmlns:a16="http://schemas.microsoft.com/office/drawing/2014/main" id="{7D3C96A4-81F8-84C6-252F-6E50502DA4C8}"/>
                  </a:ext>
                </a:extLst>
              </p:cNvPr>
              <p:cNvCxnSpPr>
                <a:cxnSpLocks/>
                <a:stCxn id="368" idx="0"/>
                <a:endCxn id="369" idx="3"/>
              </p:cNvCxnSpPr>
              <p:nvPr/>
            </p:nvCxnSpPr>
            <p:spPr>
              <a:xfrm flipV="1">
                <a:off x="10552016" y="2285494"/>
                <a:ext cx="40195" cy="100372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487">
              <a:extLst>
                <a:ext uri="{FF2B5EF4-FFF2-40B4-BE49-F238E27FC236}">
                  <a16:creationId xmlns:a16="http://schemas.microsoft.com/office/drawing/2014/main" id="{01FD3767-A4BD-CDE8-0200-C36D6DB16C63}"/>
                </a:ext>
              </a:extLst>
            </p:cNvPr>
            <p:cNvGrpSpPr/>
            <p:nvPr/>
          </p:nvGrpSpPr>
          <p:grpSpPr>
            <a:xfrm>
              <a:off x="9179637" y="5381557"/>
              <a:ext cx="1156328" cy="688940"/>
              <a:chOff x="10195532" y="3873628"/>
              <a:chExt cx="1187131" cy="707292"/>
            </a:xfrm>
          </p:grpSpPr>
          <p:cxnSp>
            <p:nvCxnSpPr>
              <p:cNvPr id="333" name="Straight Arrow Connector 506">
                <a:extLst>
                  <a:ext uri="{FF2B5EF4-FFF2-40B4-BE49-F238E27FC236}">
                    <a16:creationId xmlns:a16="http://schemas.microsoft.com/office/drawing/2014/main" id="{86350789-2DBE-2331-C78D-FEBF5FF15D46}"/>
                  </a:ext>
                </a:extLst>
              </p:cNvPr>
              <p:cNvCxnSpPr>
                <a:cxnSpLocks/>
                <a:stCxn id="348" idx="6"/>
                <a:endCxn id="349" idx="2"/>
              </p:cNvCxnSpPr>
              <p:nvPr/>
            </p:nvCxnSpPr>
            <p:spPr>
              <a:xfrm flipV="1">
                <a:off x="10376920" y="3963724"/>
                <a:ext cx="134710" cy="12454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Arrow Connector 507">
                <a:extLst>
                  <a:ext uri="{FF2B5EF4-FFF2-40B4-BE49-F238E27FC236}">
                    <a16:creationId xmlns:a16="http://schemas.microsoft.com/office/drawing/2014/main" id="{B0EB6CC0-79B1-9862-62D0-E623998B7909}"/>
                  </a:ext>
                </a:extLst>
              </p:cNvPr>
              <p:cNvCxnSpPr>
                <a:cxnSpLocks/>
                <a:stCxn id="348" idx="6"/>
                <a:endCxn id="351" idx="2"/>
              </p:cNvCxnSpPr>
              <p:nvPr/>
            </p:nvCxnSpPr>
            <p:spPr>
              <a:xfrm>
                <a:off x="10376920" y="4088265"/>
                <a:ext cx="132216" cy="13858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Arrow Connector 508">
                <a:extLst>
                  <a:ext uri="{FF2B5EF4-FFF2-40B4-BE49-F238E27FC236}">
                    <a16:creationId xmlns:a16="http://schemas.microsoft.com/office/drawing/2014/main" id="{D796BC79-7040-F05B-2914-D3BD607B5B8F}"/>
                  </a:ext>
                </a:extLst>
              </p:cNvPr>
              <p:cNvCxnSpPr>
                <a:cxnSpLocks/>
                <a:stCxn id="348" idx="6"/>
                <a:endCxn id="353" idx="2"/>
              </p:cNvCxnSpPr>
              <p:nvPr/>
            </p:nvCxnSpPr>
            <p:spPr>
              <a:xfrm>
                <a:off x="10376920" y="4088265"/>
                <a:ext cx="133883" cy="40256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509">
                <a:extLst>
                  <a:ext uri="{FF2B5EF4-FFF2-40B4-BE49-F238E27FC236}">
                    <a16:creationId xmlns:a16="http://schemas.microsoft.com/office/drawing/2014/main" id="{3D90EC8C-BCD7-0F6B-6ABD-8EC61B29BB73}"/>
                  </a:ext>
                </a:extLst>
              </p:cNvPr>
              <p:cNvCxnSpPr>
                <a:cxnSpLocks/>
                <a:stCxn id="349" idx="6"/>
                <a:endCxn id="350" idx="2"/>
              </p:cNvCxnSpPr>
              <p:nvPr/>
            </p:nvCxnSpPr>
            <p:spPr>
              <a:xfrm>
                <a:off x="10691821" y="3963724"/>
                <a:ext cx="192742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Arrow Connector 510">
                <a:extLst>
                  <a:ext uri="{FF2B5EF4-FFF2-40B4-BE49-F238E27FC236}">
                    <a16:creationId xmlns:a16="http://schemas.microsoft.com/office/drawing/2014/main" id="{BEBF17A8-B53E-2994-78DF-C98E41746026}"/>
                  </a:ext>
                </a:extLst>
              </p:cNvPr>
              <p:cNvCxnSpPr>
                <a:cxnSpLocks/>
                <a:stCxn id="349" idx="6"/>
                <a:endCxn id="352" idx="2"/>
              </p:cNvCxnSpPr>
              <p:nvPr/>
            </p:nvCxnSpPr>
            <p:spPr>
              <a:xfrm>
                <a:off x="10691821" y="3963724"/>
                <a:ext cx="195932" cy="26312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Arrow Connector 511">
                <a:extLst>
                  <a:ext uri="{FF2B5EF4-FFF2-40B4-BE49-F238E27FC236}">
                    <a16:creationId xmlns:a16="http://schemas.microsoft.com/office/drawing/2014/main" id="{CCE3F217-8274-8D20-367B-3CCDDDEEDB95}"/>
                  </a:ext>
                </a:extLst>
              </p:cNvPr>
              <p:cNvCxnSpPr>
                <a:cxnSpLocks/>
                <a:stCxn id="349" idx="6"/>
                <a:endCxn id="354" idx="2"/>
              </p:cNvCxnSpPr>
              <p:nvPr/>
            </p:nvCxnSpPr>
            <p:spPr>
              <a:xfrm>
                <a:off x="10691821" y="3963724"/>
                <a:ext cx="197601" cy="52710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Arrow Connector 512">
                <a:extLst>
                  <a:ext uri="{FF2B5EF4-FFF2-40B4-BE49-F238E27FC236}">
                    <a16:creationId xmlns:a16="http://schemas.microsoft.com/office/drawing/2014/main" id="{0606C8E8-EE85-E2AB-B9A8-DFC63CEB9A73}"/>
                  </a:ext>
                </a:extLst>
              </p:cNvPr>
              <p:cNvCxnSpPr>
                <a:cxnSpLocks/>
                <a:stCxn id="351" idx="6"/>
                <a:endCxn id="350" idx="2"/>
              </p:cNvCxnSpPr>
              <p:nvPr/>
            </p:nvCxnSpPr>
            <p:spPr>
              <a:xfrm flipV="1">
                <a:off x="10689327" y="3963724"/>
                <a:ext cx="195236" cy="263128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Straight Arrow Connector 513">
                <a:extLst>
                  <a:ext uri="{FF2B5EF4-FFF2-40B4-BE49-F238E27FC236}">
                    <a16:creationId xmlns:a16="http://schemas.microsoft.com/office/drawing/2014/main" id="{BB23CA90-8BAD-3660-082C-6FD9E7659B46}"/>
                  </a:ext>
                </a:extLst>
              </p:cNvPr>
              <p:cNvCxnSpPr>
                <a:cxnSpLocks/>
                <a:stCxn id="351" idx="6"/>
                <a:endCxn id="352" idx="2"/>
              </p:cNvCxnSpPr>
              <p:nvPr/>
            </p:nvCxnSpPr>
            <p:spPr>
              <a:xfrm>
                <a:off x="10689327" y="4226852"/>
                <a:ext cx="19842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Straight Arrow Connector 514">
                <a:extLst>
                  <a:ext uri="{FF2B5EF4-FFF2-40B4-BE49-F238E27FC236}">
                    <a16:creationId xmlns:a16="http://schemas.microsoft.com/office/drawing/2014/main" id="{5E13C5CF-7115-D400-2BA1-0E9BB37959F2}"/>
                  </a:ext>
                </a:extLst>
              </p:cNvPr>
              <p:cNvCxnSpPr>
                <a:cxnSpLocks/>
                <a:stCxn id="351" idx="6"/>
                <a:endCxn id="354" idx="2"/>
              </p:cNvCxnSpPr>
              <p:nvPr/>
            </p:nvCxnSpPr>
            <p:spPr>
              <a:xfrm>
                <a:off x="10689327" y="4226852"/>
                <a:ext cx="200095" cy="26397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2" name="Straight Arrow Connector 515">
                <a:extLst>
                  <a:ext uri="{FF2B5EF4-FFF2-40B4-BE49-F238E27FC236}">
                    <a16:creationId xmlns:a16="http://schemas.microsoft.com/office/drawing/2014/main" id="{C33D10AA-D2E3-0236-B18F-FCE5A1C9B18D}"/>
                  </a:ext>
                </a:extLst>
              </p:cNvPr>
              <p:cNvCxnSpPr>
                <a:cxnSpLocks/>
                <a:stCxn id="353" idx="6"/>
                <a:endCxn id="354" idx="2"/>
              </p:cNvCxnSpPr>
              <p:nvPr/>
            </p:nvCxnSpPr>
            <p:spPr>
              <a:xfrm>
                <a:off x="10690994" y="4490825"/>
                <a:ext cx="198428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3" name="Straight Arrow Connector 516">
                <a:extLst>
                  <a:ext uri="{FF2B5EF4-FFF2-40B4-BE49-F238E27FC236}">
                    <a16:creationId xmlns:a16="http://schemas.microsoft.com/office/drawing/2014/main" id="{16433E99-D9FE-5428-2300-9CBBFE3AF0E8}"/>
                  </a:ext>
                </a:extLst>
              </p:cNvPr>
              <p:cNvCxnSpPr>
                <a:cxnSpLocks/>
                <a:stCxn id="353" idx="6"/>
                <a:endCxn id="352" idx="2"/>
              </p:cNvCxnSpPr>
              <p:nvPr/>
            </p:nvCxnSpPr>
            <p:spPr>
              <a:xfrm flipV="1">
                <a:off x="10690994" y="4226852"/>
                <a:ext cx="196759" cy="263973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4" name="Straight Arrow Connector 517">
                <a:extLst>
                  <a:ext uri="{FF2B5EF4-FFF2-40B4-BE49-F238E27FC236}">
                    <a16:creationId xmlns:a16="http://schemas.microsoft.com/office/drawing/2014/main" id="{05DE37F7-719D-DEF4-7DB7-4B707594CB38}"/>
                  </a:ext>
                </a:extLst>
              </p:cNvPr>
              <p:cNvCxnSpPr>
                <a:cxnSpLocks/>
                <a:stCxn id="353" idx="6"/>
                <a:endCxn id="350" idx="2"/>
              </p:cNvCxnSpPr>
              <p:nvPr/>
            </p:nvCxnSpPr>
            <p:spPr>
              <a:xfrm flipV="1">
                <a:off x="10690994" y="3963724"/>
                <a:ext cx="193569" cy="52710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5" name="Straight Arrow Connector 518">
                <a:extLst>
                  <a:ext uri="{FF2B5EF4-FFF2-40B4-BE49-F238E27FC236}">
                    <a16:creationId xmlns:a16="http://schemas.microsoft.com/office/drawing/2014/main" id="{D3E0E304-694F-C039-94E2-E6E418E5A746}"/>
                  </a:ext>
                </a:extLst>
              </p:cNvPr>
              <p:cNvCxnSpPr>
                <a:cxnSpLocks/>
                <a:stCxn id="350" idx="6"/>
                <a:endCxn id="355" idx="2"/>
              </p:cNvCxnSpPr>
              <p:nvPr/>
            </p:nvCxnSpPr>
            <p:spPr>
              <a:xfrm>
                <a:off x="11064754" y="3963724"/>
                <a:ext cx="137718" cy="12454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6" name="Straight Arrow Connector 519">
                <a:extLst>
                  <a:ext uri="{FF2B5EF4-FFF2-40B4-BE49-F238E27FC236}">
                    <a16:creationId xmlns:a16="http://schemas.microsoft.com/office/drawing/2014/main" id="{EEC5BE7D-EBA8-FC8C-1A99-BF20822DFD1A}"/>
                  </a:ext>
                </a:extLst>
              </p:cNvPr>
              <p:cNvCxnSpPr>
                <a:cxnSpLocks/>
                <a:stCxn id="352" idx="6"/>
                <a:endCxn id="355" idx="2"/>
              </p:cNvCxnSpPr>
              <p:nvPr/>
            </p:nvCxnSpPr>
            <p:spPr>
              <a:xfrm flipV="1">
                <a:off x="11067944" y="4088265"/>
                <a:ext cx="134528" cy="138587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7" name="Straight Arrow Connector 520">
                <a:extLst>
                  <a:ext uri="{FF2B5EF4-FFF2-40B4-BE49-F238E27FC236}">
                    <a16:creationId xmlns:a16="http://schemas.microsoft.com/office/drawing/2014/main" id="{BB210303-1D3B-4831-9AAB-69E01DB03E1C}"/>
                  </a:ext>
                </a:extLst>
              </p:cNvPr>
              <p:cNvCxnSpPr>
                <a:cxnSpLocks/>
                <a:stCxn id="354" idx="6"/>
                <a:endCxn id="355" idx="2"/>
              </p:cNvCxnSpPr>
              <p:nvPr/>
            </p:nvCxnSpPr>
            <p:spPr>
              <a:xfrm flipV="1">
                <a:off x="11069613" y="4088265"/>
                <a:ext cx="132859" cy="40256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8" name="Oval 521">
                <a:extLst>
                  <a:ext uri="{FF2B5EF4-FFF2-40B4-BE49-F238E27FC236}">
                    <a16:creationId xmlns:a16="http://schemas.microsoft.com/office/drawing/2014/main" id="{095ED64E-DE6A-8A47-540F-5DCE779FF6C5}"/>
                  </a:ext>
                </a:extLst>
              </p:cNvPr>
              <p:cNvSpPr/>
              <p:nvPr/>
            </p:nvSpPr>
            <p:spPr>
              <a:xfrm>
                <a:off x="10196729" y="3998169"/>
                <a:ext cx="180191" cy="180191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9" name="Oval 522">
                <a:extLst>
                  <a:ext uri="{FF2B5EF4-FFF2-40B4-BE49-F238E27FC236}">
                    <a16:creationId xmlns:a16="http://schemas.microsoft.com/office/drawing/2014/main" id="{9782928D-0A8C-A8F4-A491-8A758F64FEE4}"/>
                  </a:ext>
                </a:extLst>
              </p:cNvPr>
              <p:cNvSpPr/>
              <p:nvPr/>
            </p:nvSpPr>
            <p:spPr>
              <a:xfrm>
                <a:off x="10511630" y="3873628"/>
                <a:ext cx="180191" cy="1801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0" name="Oval 523">
                <a:extLst>
                  <a:ext uri="{FF2B5EF4-FFF2-40B4-BE49-F238E27FC236}">
                    <a16:creationId xmlns:a16="http://schemas.microsoft.com/office/drawing/2014/main" id="{17244ACE-6B69-4CAE-2F96-8FDE7D684C92}"/>
                  </a:ext>
                </a:extLst>
              </p:cNvPr>
              <p:cNvSpPr/>
              <p:nvPr/>
            </p:nvSpPr>
            <p:spPr>
              <a:xfrm>
                <a:off x="10884563" y="3873628"/>
                <a:ext cx="180191" cy="1801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1" name="Oval 524">
                <a:extLst>
                  <a:ext uri="{FF2B5EF4-FFF2-40B4-BE49-F238E27FC236}">
                    <a16:creationId xmlns:a16="http://schemas.microsoft.com/office/drawing/2014/main" id="{12D2EFCE-EB36-6F72-03E6-18E748CCC83D}"/>
                  </a:ext>
                </a:extLst>
              </p:cNvPr>
              <p:cNvSpPr/>
              <p:nvPr/>
            </p:nvSpPr>
            <p:spPr>
              <a:xfrm>
                <a:off x="10509136" y="4136756"/>
                <a:ext cx="180191" cy="1801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2" name="Oval 525">
                <a:extLst>
                  <a:ext uri="{FF2B5EF4-FFF2-40B4-BE49-F238E27FC236}">
                    <a16:creationId xmlns:a16="http://schemas.microsoft.com/office/drawing/2014/main" id="{1A6B1FD0-E556-BA33-A760-88C315E78DC8}"/>
                  </a:ext>
                </a:extLst>
              </p:cNvPr>
              <p:cNvSpPr/>
              <p:nvPr/>
            </p:nvSpPr>
            <p:spPr>
              <a:xfrm>
                <a:off x="10887753" y="4136756"/>
                <a:ext cx="180191" cy="1801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3" name="Oval 526">
                <a:extLst>
                  <a:ext uri="{FF2B5EF4-FFF2-40B4-BE49-F238E27FC236}">
                    <a16:creationId xmlns:a16="http://schemas.microsoft.com/office/drawing/2014/main" id="{F1659BA6-A431-B13D-BF4B-3E62892C6F98}"/>
                  </a:ext>
                </a:extLst>
              </p:cNvPr>
              <p:cNvSpPr/>
              <p:nvPr/>
            </p:nvSpPr>
            <p:spPr>
              <a:xfrm>
                <a:off x="10510803" y="4400729"/>
                <a:ext cx="180191" cy="180191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4" name="Oval 527">
                <a:extLst>
                  <a:ext uri="{FF2B5EF4-FFF2-40B4-BE49-F238E27FC236}">
                    <a16:creationId xmlns:a16="http://schemas.microsoft.com/office/drawing/2014/main" id="{26F669E4-5B4E-DE03-870F-A1DC9202522A}"/>
                  </a:ext>
                </a:extLst>
              </p:cNvPr>
              <p:cNvSpPr/>
              <p:nvPr/>
            </p:nvSpPr>
            <p:spPr>
              <a:xfrm>
                <a:off x="10889422" y="4400729"/>
                <a:ext cx="180191" cy="180191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5" name="Oval 528">
                <a:extLst>
                  <a:ext uri="{FF2B5EF4-FFF2-40B4-BE49-F238E27FC236}">
                    <a16:creationId xmlns:a16="http://schemas.microsoft.com/office/drawing/2014/main" id="{7A2E13F7-E4BB-97D2-73CE-AFE19C5E0771}"/>
                  </a:ext>
                </a:extLst>
              </p:cNvPr>
              <p:cNvSpPr/>
              <p:nvPr/>
            </p:nvSpPr>
            <p:spPr>
              <a:xfrm>
                <a:off x="11202472" y="3998169"/>
                <a:ext cx="180191" cy="18019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4A6B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56" name="Straight Arrow Connector 529">
                <a:extLst>
                  <a:ext uri="{FF2B5EF4-FFF2-40B4-BE49-F238E27FC236}">
                    <a16:creationId xmlns:a16="http://schemas.microsoft.com/office/drawing/2014/main" id="{DD744CE1-5556-34DA-397E-623263747947}"/>
                  </a:ext>
                </a:extLst>
              </p:cNvPr>
              <p:cNvCxnSpPr>
                <a:cxnSpLocks/>
                <a:stCxn id="352" idx="6"/>
                <a:endCxn id="359" idx="2"/>
              </p:cNvCxnSpPr>
              <p:nvPr/>
            </p:nvCxnSpPr>
            <p:spPr>
              <a:xfrm>
                <a:off x="11067944" y="4226852"/>
                <a:ext cx="134528" cy="13644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7" name="Straight Arrow Connector 530">
                <a:extLst>
                  <a:ext uri="{FF2B5EF4-FFF2-40B4-BE49-F238E27FC236}">
                    <a16:creationId xmlns:a16="http://schemas.microsoft.com/office/drawing/2014/main" id="{A652265D-7A24-1A74-8C57-0F2277E20F10}"/>
                  </a:ext>
                </a:extLst>
              </p:cNvPr>
              <p:cNvCxnSpPr>
                <a:cxnSpLocks/>
                <a:stCxn id="354" idx="6"/>
                <a:endCxn id="359" idx="2"/>
              </p:cNvCxnSpPr>
              <p:nvPr/>
            </p:nvCxnSpPr>
            <p:spPr>
              <a:xfrm flipV="1">
                <a:off x="11069613" y="4363294"/>
                <a:ext cx="132859" cy="12753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8" name="Straight Arrow Connector 531">
                <a:extLst>
                  <a:ext uri="{FF2B5EF4-FFF2-40B4-BE49-F238E27FC236}">
                    <a16:creationId xmlns:a16="http://schemas.microsoft.com/office/drawing/2014/main" id="{481384B1-5CFE-523B-638C-774653DA51CE}"/>
                  </a:ext>
                </a:extLst>
              </p:cNvPr>
              <p:cNvCxnSpPr>
                <a:cxnSpLocks/>
                <a:stCxn id="350" idx="6"/>
                <a:endCxn id="359" idx="2"/>
              </p:cNvCxnSpPr>
              <p:nvPr/>
            </p:nvCxnSpPr>
            <p:spPr>
              <a:xfrm>
                <a:off x="11064754" y="3963724"/>
                <a:ext cx="137718" cy="39957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9" name="Oval 532">
                <a:extLst>
                  <a:ext uri="{FF2B5EF4-FFF2-40B4-BE49-F238E27FC236}">
                    <a16:creationId xmlns:a16="http://schemas.microsoft.com/office/drawing/2014/main" id="{0DBB9AC1-168A-831B-C126-11A2342252B6}"/>
                  </a:ext>
                </a:extLst>
              </p:cNvPr>
              <p:cNvSpPr/>
              <p:nvPr/>
            </p:nvSpPr>
            <p:spPr>
              <a:xfrm>
                <a:off x="11202472" y="4273198"/>
                <a:ext cx="180191" cy="18019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43A6B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60" name="Straight Arrow Connector 533">
                <a:extLst>
                  <a:ext uri="{FF2B5EF4-FFF2-40B4-BE49-F238E27FC236}">
                    <a16:creationId xmlns:a16="http://schemas.microsoft.com/office/drawing/2014/main" id="{5035316F-7E6C-9FF0-A841-5F06191CF40C}"/>
                  </a:ext>
                </a:extLst>
              </p:cNvPr>
              <p:cNvCxnSpPr>
                <a:cxnSpLocks/>
                <a:stCxn id="363" idx="6"/>
                <a:endCxn id="349" idx="2"/>
              </p:cNvCxnSpPr>
              <p:nvPr/>
            </p:nvCxnSpPr>
            <p:spPr>
              <a:xfrm flipV="1">
                <a:off x="10375723" y="3963724"/>
                <a:ext cx="135907" cy="39639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Arrow Connector 534">
                <a:extLst>
                  <a:ext uri="{FF2B5EF4-FFF2-40B4-BE49-F238E27FC236}">
                    <a16:creationId xmlns:a16="http://schemas.microsoft.com/office/drawing/2014/main" id="{7DCC4D7E-96EF-9145-115C-9A3B22B9916E}"/>
                  </a:ext>
                </a:extLst>
              </p:cNvPr>
              <p:cNvCxnSpPr>
                <a:cxnSpLocks/>
                <a:stCxn id="363" idx="6"/>
                <a:endCxn id="351" idx="2"/>
              </p:cNvCxnSpPr>
              <p:nvPr/>
            </p:nvCxnSpPr>
            <p:spPr>
              <a:xfrm flipV="1">
                <a:off x="10375723" y="4226852"/>
                <a:ext cx="133413" cy="133262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2" name="Straight Arrow Connector 535">
                <a:extLst>
                  <a:ext uri="{FF2B5EF4-FFF2-40B4-BE49-F238E27FC236}">
                    <a16:creationId xmlns:a16="http://schemas.microsoft.com/office/drawing/2014/main" id="{0F44B622-F828-8B29-A639-0F9370D118D5}"/>
                  </a:ext>
                </a:extLst>
              </p:cNvPr>
              <p:cNvCxnSpPr>
                <a:cxnSpLocks/>
                <a:stCxn id="363" idx="6"/>
                <a:endCxn id="353" idx="2"/>
              </p:cNvCxnSpPr>
              <p:nvPr/>
            </p:nvCxnSpPr>
            <p:spPr>
              <a:xfrm>
                <a:off x="10375723" y="4360114"/>
                <a:ext cx="135080" cy="130711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3" name="Oval 536">
                <a:extLst>
                  <a:ext uri="{FF2B5EF4-FFF2-40B4-BE49-F238E27FC236}">
                    <a16:creationId xmlns:a16="http://schemas.microsoft.com/office/drawing/2014/main" id="{95C699A5-BC02-3893-AF76-786C1CB337A8}"/>
                  </a:ext>
                </a:extLst>
              </p:cNvPr>
              <p:cNvSpPr/>
              <p:nvPr/>
            </p:nvSpPr>
            <p:spPr>
              <a:xfrm>
                <a:off x="10195532" y="4270018"/>
                <a:ext cx="180191" cy="180191"/>
              </a:xfrm>
              <a:prstGeom prst="ellipse">
                <a:avLst/>
              </a:prstGeom>
              <a:solidFill>
                <a:schemeClr val="bg1">
                  <a:alpha val="5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488">
              <a:extLst>
                <a:ext uri="{FF2B5EF4-FFF2-40B4-BE49-F238E27FC236}">
                  <a16:creationId xmlns:a16="http://schemas.microsoft.com/office/drawing/2014/main" id="{59F33951-8CA0-1720-FE58-FF18B3DA1A88}"/>
                </a:ext>
              </a:extLst>
            </p:cNvPr>
            <p:cNvGrpSpPr/>
            <p:nvPr/>
          </p:nvGrpSpPr>
          <p:grpSpPr>
            <a:xfrm>
              <a:off x="7870780" y="5357784"/>
              <a:ext cx="895786" cy="692323"/>
              <a:chOff x="10466107" y="1918210"/>
              <a:chExt cx="828009" cy="639933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20" name="Oval 493">
                <a:extLst>
                  <a:ext uri="{FF2B5EF4-FFF2-40B4-BE49-F238E27FC236}">
                    <a16:creationId xmlns:a16="http://schemas.microsoft.com/office/drawing/2014/main" id="{839FC968-8E72-A0DD-230A-53A5F4C029CD}"/>
                  </a:ext>
                </a:extLst>
              </p:cNvPr>
              <p:cNvSpPr/>
              <p:nvPr/>
            </p:nvSpPr>
            <p:spPr>
              <a:xfrm>
                <a:off x="10793487" y="1918210"/>
                <a:ext cx="172287" cy="172280"/>
              </a:xfrm>
              <a:prstGeom prst="ellipse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1" name="Straight Arrow Connector 494">
                <a:extLst>
                  <a:ext uri="{FF2B5EF4-FFF2-40B4-BE49-F238E27FC236}">
                    <a16:creationId xmlns:a16="http://schemas.microsoft.com/office/drawing/2014/main" id="{5121BC93-E8B9-E022-BC7A-E606ECC9428C}"/>
                  </a:ext>
                </a:extLst>
              </p:cNvPr>
              <p:cNvCxnSpPr>
                <a:cxnSpLocks/>
                <a:stCxn id="326" idx="1"/>
                <a:endCxn id="320" idx="5"/>
              </p:cNvCxnSpPr>
              <p:nvPr/>
            </p:nvCxnSpPr>
            <p:spPr>
              <a:xfrm flipH="1" flipV="1">
                <a:off x="10940542" y="2065264"/>
                <a:ext cx="95007" cy="101364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Straight Arrow Connector 495">
                <a:extLst>
                  <a:ext uri="{FF2B5EF4-FFF2-40B4-BE49-F238E27FC236}">
                    <a16:creationId xmlns:a16="http://schemas.microsoft.com/office/drawing/2014/main" id="{1DB5A15B-8000-2920-FE2B-3EDA99A152C9}"/>
                  </a:ext>
                </a:extLst>
              </p:cNvPr>
              <p:cNvCxnSpPr>
                <a:cxnSpLocks/>
                <a:stCxn id="325" idx="7"/>
                <a:endCxn id="320" idx="3"/>
              </p:cNvCxnSpPr>
              <p:nvPr/>
            </p:nvCxnSpPr>
            <p:spPr>
              <a:xfrm flipV="1">
                <a:off x="10714280" y="2065266"/>
                <a:ext cx="104438" cy="98389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496">
                <a:extLst>
                  <a:ext uri="{FF2B5EF4-FFF2-40B4-BE49-F238E27FC236}">
                    <a16:creationId xmlns:a16="http://schemas.microsoft.com/office/drawing/2014/main" id="{EAE2D4E7-2F49-669B-B57F-2E8125EAF4DC}"/>
                  </a:ext>
                </a:extLst>
              </p:cNvPr>
              <p:cNvCxnSpPr>
                <a:cxnSpLocks/>
                <a:stCxn id="328" idx="0"/>
                <a:endCxn id="325" idx="5"/>
              </p:cNvCxnSpPr>
              <p:nvPr/>
            </p:nvCxnSpPr>
            <p:spPr>
              <a:xfrm flipH="1" flipV="1">
                <a:off x="10714280" y="2285477"/>
                <a:ext cx="56556" cy="100372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4" name="Oval 497">
                <a:extLst>
                  <a:ext uri="{FF2B5EF4-FFF2-40B4-BE49-F238E27FC236}">
                    <a16:creationId xmlns:a16="http://schemas.microsoft.com/office/drawing/2014/main" id="{802BA4A2-5DE2-90AB-A20D-C34B6791AC5C}"/>
                  </a:ext>
                </a:extLst>
              </p:cNvPr>
              <p:cNvSpPr/>
              <p:nvPr/>
            </p:nvSpPr>
            <p:spPr>
              <a:xfrm>
                <a:off x="10466107" y="2385850"/>
                <a:ext cx="172286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5" name="Oval 498">
                <a:extLst>
                  <a:ext uri="{FF2B5EF4-FFF2-40B4-BE49-F238E27FC236}">
                    <a16:creationId xmlns:a16="http://schemas.microsoft.com/office/drawing/2014/main" id="{459876AF-C4B0-D29F-4D80-5D8E6051B75D}"/>
                  </a:ext>
                </a:extLst>
              </p:cNvPr>
              <p:cNvSpPr/>
              <p:nvPr/>
            </p:nvSpPr>
            <p:spPr>
              <a:xfrm>
                <a:off x="10567216" y="2138427"/>
                <a:ext cx="172286" cy="172281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6" name="Oval 499">
                <a:extLst>
                  <a:ext uri="{FF2B5EF4-FFF2-40B4-BE49-F238E27FC236}">
                    <a16:creationId xmlns:a16="http://schemas.microsoft.com/office/drawing/2014/main" id="{3E85F160-22F1-60D9-3CD6-561735DAA161}"/>
                  </a:ext>
                </a:extLst>
              </p:cNvPr>
              <p:cNvSpPr/>
              <p:nvPr/>
            </p:nvSpPr>
            <p:spPr>
              <a:xfrm>
                <a:off x="11010313" y="2141407"/>
                <a:ext cx="172286" cy="172282"/>
              </a:xfrm>
              <a:prstGeom prst="ellipse">
                <a:avLst/>
              </a:prstGeom>
              <a:solidFill>
                <a:schemeClr val="accent3">
                  <a:lumMod val="40000"/>
                  <a:lumOff val="60000"/>
                </a:schemeClr>
              </a:solidFill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7" name="Straight Arrow Connector 500">
                <a:extLst>
                  <a:ext uri="{FF2B5EF4-FFF2-40B4-BE49-F238E27FC236}">
                    <a16:creationId xmlns:a16="http://schemas.microsoft.com/office/drawing/2014/main" id="{366118A8-9418-2537-E890-C72321E09FE9}"/>
                  </a:ext>
                </a:extLst>
              </p:cNvPr>
              <p:cNvCxnSpPr>
                <a:cxnSpLocks/>
                <a:stCxn id="329" idx="0"/>
                <a:endCxn id="326" idx="5"/>
              </p:cNvCxnSpPr>
              <p:nvPr/>
            </p:nvCxnSpPr>
            <p:spPr>
              <a:xfrm flipH="1" flipV="1">
                <a:off x="11157368" y="2288458"/>
                <a:ext cx="50614" cy="97395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8" name="Oval 501">
                <a:extLst>
                  <a:ext uri="{FF2B5EF4-FFF2-40B4-BE49-F238E27FC236}">
                    <a16:creationId xmlns:a16="http://schemas.microsoft.com/office/drawing/2014/main" id="{2DA513CF-64FC-1006-DB1C-B56A5798251E}"/>
                  </a:ext>
                </a:extLst>
              </p:cNvPr>
              <p:cNvSpPr/>
              <p:nvPr/>
            </p:nvSpPr>
            <p:spPr>
              <a:xfrm>
                <a:off x="10684684" y="2385854"/>
                <a:ext cx="172286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9" name="Oval 502">
                <a:extLst>
                  <a:ext uri="{FF2B5EF4-FFF2-40B4-BE49-F238E27FC236}">
                    <a16:creationId xmlns:a16="http://schemas.microsoft.com/office/drawing/2014/main" id="{84661A72-732F-29CF-B4AC-C1009BE00CF4}"/>
                  </a:ext>
                </a:extLst>
              </p:cNvPr>
              <p:cNvSpPr/>
              <p:nvPr/>
            </p:nvSpPr>
            <p:spPr>
              <a:xfrm>
                <a:off x="11121830" y="2385854"/>
                <a:ext cx="172286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0" name="Oval 503">
                <a:extLst>
                  <a:ext uri="{FF2B5EF4-FFF2-40B4-BE49-F238E27FC236}">
                    <a16:creationId xmlns:a16="http://schemas.microsoft.com/office/drawing/2014/main" id="{C9EDF7C0-D5E2-D2A9-3D26-647C0824C86F}"/>
                  </a:ext>
                </a:extLst>
              </p:cNvPr>
              <p:cNvSpPr/>
              <p:nvPr/>
            </p:nvSpPr>
            <p:spPr>
              <a:xfrm>
                <a:off x="10903252" y="2385861"/>
                <a:ext cx="172286" cy="172282"/>
              </a:xfrm>
              <a:prstGeom prst="ellipse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TW" sz="1050" b="1" baseline="-25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31" name="Straight Arrow Connector 504">
                <a:extLst>
                  <a:ext uri="{FF2B5EF4-FFF2-40B4-BE49-F238E27FC236}">
                    <a16:creationId xmlns:a16="http://schemas.microsoft.com/office/drawing/2014/main" id="{D638465A-6626-EAE2-E1BD-516F2D410BA6}"/>
                  </a:ext>
                </a:extLst>
              </p:cNvPr>
              <p:cNvCxnSpPr>
                <a:cxnSpLocks/>
                <a:stCxn id="330" idx="0"/>
                <a:endCxn id="326" idx="3"/>
              </p:cNvCxnSpPr>
              <p:nvPr/>
            </p:nvCxnSpPr>
            <p:spPr>
              <a:xfrm flipV="1">
                <a:off x="10989392" y="2288466"/>
                <a:ext cx="46136" cy="97396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Arrow Connector 505">
                <a:extLst>
                  <a:ext uri="{FF2B5EF4-FFF2-40B4-BE49-F238E27FC236}">
                    <a16:creationId xmlns:a16="http://schemas.microsoft.com/office/drawing/2014/main" id="{3C140391-D518-985E-72F7-FE49212ECCF3}"/>
                  </a:ext>
                </a:extLst>
              </p:cNvPr>
              <p:cNvCxnSpPr>
                <a:cxnSpLocks/>
                <a:stCxn id="324" idx="0"/>
                <a:endCxn id="325" idx="3"/>
              </p:cNvCxnSpPr>
              <p:nvPr/>
            </p:nvCxnSpPr>
            <p:spPr>
              <a:xfrm flipV="1">
                <a:off x="10552016" y="2285494"/>
                <a:ext cx="40195" cy="100372"/>
              </a:xfrm>
              <a:prstGeom prst="straightConnector1">
                <a:avLst/>
              </a:prstGeom>
              <a:grpFill/>
              <a:ln w="19050">
                <a:solidFill>
                  <a:schemeClr val="tx1">
                    <a:lumMod val="65000"/>
                    <a:lumOff val="35000"/>
                  </a:schemeClr>
                </a:solidFill>
                <a:headEnd w="sm" len="sm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16" name="TextBox 489">
              <a:extLst>
                <a:ext uri="{FF2B5EF4-FFF2-40B4-BE49-F238E27FC236}">
                  <a16:creationId xmlns:a16="http://schemas.microsoft.com/office/drawing/2014/main" id="{4E6AC1D6-72BE-463E-A0BF-DC823D0119B7}"/>
                </a:ext>
              </a:extLst>
            </p:cNvPr>
            <p:cNvSpPr txBox="1"/>
            <p:nvPr/>
          </p:nvSpPr>
          <p:spPr>
            <a:xfrm>
              <a:off x="7770837" y="4965995"/>
              <a:ext cx="1127369" cy="19219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Random Forest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7" name="TextBox 490">
              <a:extLst>
                <a:ext uri="{FF2B5EF4-FFF2-40B4-BE49-F238E27FC236}">
                  <a16:creationId xmlns:a16="http://schemas.microsoft.com/office/drawing/2014/main" id="{59E6E4CC-80CC-D55B-0E7F-C95AB50DAC9B}"/>
                </a:ext>
              </a:extLst>
            </p:cNvPr>
            <p:cNvSpPr txBox="1"/>
            <p:nvPr/>
          </p:nvSpPr>
          <p:spPr>
            <a:xfrm>
              <a:off x="9210577" y="4963611"/>
              <a:ext cx="1127369" cy="19219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Decision Tree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8" name="TextBox 491">
              <a:extLst>
                <a:ext uri="{FF2B5EF4-FFF2-40B4-BE49-F238E27FC236}">
                  <a16:creationId xmlns:a16="http://schemas.microsoft.com/office/drawing/2014/main" id="{83BBCFA9-A01C-5EBE-69F7-CA0A5A245F3A}"/>
                </a:ext>
              </a:extLst>
            </p:cNvPr>
            <p:cNvSpPr txBox="1"/>
            <p:nvPr/>
          </p:nvSpPr>
          <p:spPr>
            <a:xfrm>
              <a:off x="7770838" y="6138481"/>
              <a:ext cx="1127369" cy="192193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XGBoost</a:t>
              </a:r>
              <a:endParaRPr lang="en-US" sz="9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19" name="TextBox 492">
              <a:extLst>
                <a:ext uri="{FF2B5EF4-FFF2-40B4-BE49-F238E27FC236}">
                  <a16:creationId xmlns:a16="http://schemas.microsoft.com/office/drawing/2014/main" id="{ABD0F347-7DE0-A295-FE13-942764218AAA}"/>
                </a:ext>
              </a:extLst>
            </p:cNvPr>
            <p:cNvSpPr txBox="1"/>
            <p:nvPr/>
          </p:nvSpPr>
          <p:spPr>
            <a:xfrm>
              <a:off x="9149327" y="6153163"/>
              <a:ext cx="1248286" cy="15724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Multilayer Perceptron</a:t>
              </a:r>
              <a:endParaRPr lang="en-US" sz="600" i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sp>
        <p:nvSpPr>
          <p:cNvPr id="390" name="TextBox 646">
            <a:extLst>
              <a:ext uri="{FF2B5EF4-FFF2-40B4-BE49-F238E27FC236}">
                <a16:creationId xmlns:a16="http://schemas.microsoft.com/office/drawing/2014/main" id="{36D87F7E-83FB-B1DB-CA16-F335090908AE}"/>
              </a:ext>
            </a:extLst>
          </p:cNvPr>
          <p:cNvSpPr txBox="1"/>
          <p:nvPr/>
        </p:nvSpPr>
        <p:spPr>
          <a:xfrm rot="10800000" flipV="1">
            <a:off x="6997688" y="2654911"/>
            <a:ext cx="2409057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Machine Learning Algorithm</a:t>
            </a:r>
            <a:endParaRPr lang="en-US" sz="12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1" name="Right Bracket 779">
            <a:extLst>
              <a:ext uri="{FF2B5EF4-FFF2-40B4-BE49-F238E27FC236}">
                <a16:creationId xmlns:a16="http://schemas.microsoft.com/office/drawing/2014/main" id="{64D786EF-4E9A-B237-F780-0C076B31217B}"/>
              </a:ext>
            </a:extLst>
          </p:cNvPr>
          <p:cNvSpPr/>
          <p:nvPr/>
        </p:nvSpPr>
        <p:spPr>
          <a:xfrm>
            <a:off x="9513698" y="573767"/>
            <a:ext cx="45719" cy="2039946"/>
          </a:xfrm>
          <a:prstGeom prst="rightBracket">
            <a:avLst/>
          </a:prstGeom>
          <a:ln w="19050" cap="rnd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Freeform 233">
            <a:extLst>
              <a:ext uri="{FF2B5EF4-FFF2-40B4-BE49-F238E27FC236}">
                <a16:creationId xmlns:a16="http://schemas.microsoft.com/office/drawing/2014/main" id="{4F3B1E20-447F-F1B5-BCBE-7701352586E3}"/>
              </a:ext>
            </a:extLst>
          </p:cNvPr>
          <p:cNvSpPr/>
          <p:nvPr/>
        </p:nvSpPr>
        <p:spPr>
          <a:xfrm rot="11064851" flipV="1">
            <a:off x="1533307" y="734605"/>
            <a:ext cx="181931" cy="97386"/>
          </a:xfrm>
          <a:custGeom>
            <a:avLst/>
            <a:gdLst>
              <a:gd name="connsiteX0" fmla="*/ 1863634 w 1863634"/>
              <a:gd name="connsiteY0" fmla="*/ 270143 h 305408"/>
              <a:gd name="connsiteX1" fmla="*/ 1271451 w 1863634"/>
              <a:gd name="connsiteY1" fmla="*/ 177 h 305408"/>
              <a:gd name="connsiteX2" fmla="*/ 775063 w 1863634"/>
              <a:gd name="connsiteY2" fmla="*/ 304977 h 305408"/>
              <a:gd name="connsiteX3" fmla="*/ 261257 w 1863634"/>
              <a:gd name="connsiteY3" fmla="*/ 69846 h 305408"/>
              <a:gd name="connsiteX4" fmla="*/ 0 w 1863634"/>
              <a:gd name="connsiteY4" fmla="*/ 183057 h 305408"/>
              <a:gd name="connsiteX0" fmla="*/ 1602378 w 1602378"/>
              <a:gd name="connsiteY0" fmla="*/ 270143 h 305408"/>
              <a:gd name="connsiteX1" fmla="*/ 1010195 w 1602378"/>
              <a:gd name="connsiteY1" fmla="*/ 177 h 305408"/>
              <a:gd name="connsiteX2" fmla="*/ 513807 w 1602378"/>
              <a:gd name="connsiteY2" fmla="*/ 304977 h 305408"/>
              <a:gd name="connsiteX3" fmla="*/ 1 w 1602378"/>
              <a:gd name="connsiteY3" fmla="*/ 69846 h 305408"/>
              <a:gd name="connsiteX0" fmla="*/ 1602378 w 1602378"/>
              <a:gd name="connsiteY0" fmla="*/ 277431 h 277432"/>
              <a:gd name="connsiteX1" fmla="*/ 1010195 w 1602378"/>
              <a:gd name="connsiteY1" fmla="*/ 7465 h 277432"/>
              <a:gd name="connsiteX2" fmla="*/ 1 w 1602378"/>
              <a:gd name="connsiteY2" fmla="*/ 77134 h 277432"/>
              <a:gd name="connsiteX0" fmla="*/ 592184 w 592184"/>
              <a:gd name="connsiteY0" fmla="*/ 269966 h 269967"/>
              <a:gd name="connsiteX1" fmla="*/ 1 w 592184"/>
              <a:gd name="connsiteY1" fmla="*/ 0 h 269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92184" h="269967">
                <a:moveTo>
                  <a:pt x="592184" y="269966"/>
                </a:moveTo>
                <a:cubicBezTo>
                  <a:pt x="386806" y="132080"/>
                  <a:pt x="267064" y="33383"/>
                  <a:pt x="1" y="0"/>
                </a:cubicBezTo>
              </a:path>
            </a:pathLst>
          </a:custGeom>
          <a:noFill/>
          <a:ln w="19050" cap="rnd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4" name="Group 218">
            <a:extLst>
              <a:ext uri="{FF2B5EF4-FFF2-40B4-BE49-F238E27FC236}">
                <a16:creationId xmlns:a16="http://schemas.microsoft.com/office/drawing/2014/main" id="{F108798A-E2D5-0E8E-8619-85D98FE39F76}"/>
              </a:ext>
            </a:extLst>
          </p:cNvPr>
          <p:cNvGrpSpPr>
            <a:grpSpLocks noChangeAspect="1"/>
          </p:cNvGrpSpPr>
          <p:nvPr/>
        </p:nvGrpSpPr>
        <p:grpSpPr>
          <a:xfrm rot="10800000" flipV="1">
            <a:off x="1634946" y="696057"/>
            <a:ext cx="1340610" cy="217165"/>
            <a:chOff x="1599003" y="546593"/>
            <a:chExt cx="2582472" cy="418335"/>
          </a:xfrm>
          <a:solidFill>
            <a:srgbClr val="88C8E3"/>
          </a:solidFill>
        </p:grpSpPr>
        <p:grpSp>
          <p:nvGrpSpPr>
            <p:cNvPr id="65" name="Group 219">
              <a:extLst>
                <a:ext uri="{FF2B5EF4-FFF2-40B4-BE49-F238E27FC236}">
                  <a16:creationId xmlns:a16="http://schemas.microsoft.com/office/drawing/2014/main" id="{F6810126-BE44-E231-8EF3-4372D61DDF52}"/>
                </a:ext>
              </a:extLst>
            </p:cNvPr>
            <p:cNvGrpSpPr/>
            <p:nvPr/>
          </p:nvGrpSpPr>
          <p:grpSpPr>
            <a:xfrm>
              <a:off x="2912299" y="575753"/>
              <a:ext cx="1269176" cy="389175"/>
              <a:chOff x="1350407" y="1985887"/>
              <a:chExt cx="473313" cy="145135"/>
            </a:xfrm>
            <a:grpFill/>
          </p:grpSpPr>
          <p:sp>
            <p:nvSpPr>
              <p:cNvPr id="73" name="Freeform 227">
                <a:extLst>
                  <a:ext uri="{FF2B5EF4-FFF2-40B4-BE49-F238E27FC236}">
                    <a16:creationId xmlns:a16="http://schemas.microsoft.com/office/drawing/2014/main" id="{879D0A70-15AC-9404-167B-ABFF83C20535}"/>
                  </a:ext>
                </a:extLst>
              </p:cNvPr>
              <p:cNvSpPr/>
              <p:nvPr/>
            </p:nvSpPr>
            <p:spPr>
              <a:xfrm flipV="1">
                <a:off x="1373515" y="2017503"/>
                <a:ext cx="411311" cy="79146"/>
              </a:xfrm>
              <a:custGeom>
                <a:avLst/>
                <a:gdLst>
                  <a:gd name="connsiteX0" fmla="*/ 1863634 w 1863634"/>
                  <a:gd name="connsiteY0" fmla="*/ 270143 h 305408"/>
                  <a:gd name="connsiteX1" fmla="*/ 1271451 w 1863634"/>
                  <a:gd name="connsiteY1" fmla="*/ 177 h 305408"/>
                  <a:gd name="connsiteX2" fmla="*/ 775063 w 1863634"/>
                  <a:gd name="connsiteY2" fmla="*/ 304977 h 305408"/>
                  <a:gd name="connsiteX3" fmla="*/ 261257 w 1863634"/>
                  <a:gd name="connsiteY3" fmla="*/ 69846 h 305408"/>
                  <a:gd name="connsiteX4" fmla="*/ 0 w 1863634"/>
                  <a:gd name="connsiteY4" fmla="*/ 183057 h 30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634" h="305408">
                    <a:moveTo>
                      <a:pt x="1863634" y="270143"/>
                    </a:moveTo>
                    <a:cubicBezTo>
                      <a:pt x="1658256" y="132257"/>
                      <a:pt x="1452879" y="-5629"/>
                      <a:pt x="1271451" y="177"/>
                    </a:cubicBezTo>
                    <a:cubicBezTo>
                      <a:pt x="1090023" y="5983"/>
                      <a:pt x="943429" y="293366"/>
                      <a:pt x="775063" y="304977"/>
                    </a:cubicBezTo>
                    <a:cubicBezTo>
                      <a:pt x="606697" y="316589"/>
                      <a:pt x="390434" y="90166"/>
                      <a:pt x="261257" y="69846"/>
                    </a:cubicBezTo>
                    <a:cubicBezTo>
                      <a:pt x="132080" y="49526"/>
                      <a:pt x="66040" y="116291"/>
                      <a:pt x="0" y="183057"/>
                    </a:cubicBezTo>
                  </a:path>
                </a:pathLst>
              </a:custGeom>
              <a:noFill/>
              <a:ln w="190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228">
                <a:extLst>
                  <a:ext uri="{FF2B5EF4-FFF2-40B4-BE49-F238E27FC236}">
                    <a16:creationId xmlns:a16="http://schemas.microsoft.com/office/drawing/2014/main" id="{F29995EE-01C9-A436-E93E-9655B4204999}"/>
                  </a:ext>
                </a:extLst>
              </p:cNvPr>
              <p:cNvSpPr/>
              <p:nvPr/>
            </p:nvSpPr>
            <p:spPr>
              <a:xfrm rot="21206846" flipH="1">
                <a:off x="1350407" y="2037333"/>
                <a:ext cx="79146" cy="79146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229">
                <a:extLst>
                  <a:ext uri="{FF2B5EF4-FFF2-40B4-BE49-F238E27FC236}">
                    <a16:creationId xmlns:a16="http://schemas.microsoft.com/office/drawing/2014/main" id="{DEF98C4B-5454-F0E8-82C9-957F9AABE4BF}"/>
                  </a:ext>
                </a:extLst>
              </p:cNvPr>
              <p:cNvSpPr/>
              <p:nvPr/>
            </p:nvSpPr>
            <p:spPr>
              <a:xfrm flipH="1">
                <a:off x="1447746" y="2007496"/>
                <a:ext cx="79146" cy="79146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Oval 230">
                <a:extLst>
                  <a:ext uri="{FF2B5EF4-FFF2-40B4-BE49-F238E27FC236}">
                    <a16:creationId xmlns:a16="http://schemas.microsoft.com/office/drawing/2014/main" id="{FA4A078A-F4C6-1F77-24B9-9F529164B1FE}"/>
                  </a:ext>
                </a:extLst>
              </p:cNvPr>
              <p:cNvSpPr/>
              <p:nvPr/>
            </p:nvSpPr>
            <p:spPr>
              <a:xfrm flipH="1">
                <a:off x="1554674" y="2009234"/>
                <a:ext cx="79146" cy="791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Oval 231">
                <a:extLst>
                  <a:ext uri="{FF2B5EF4-FFF2-40B4-BE49-F238E27FC236}">
                    <a16:creationId xmlns:a16="http://schemas.microsoft.com/office/drawing/2014/main" id="{156547A7-E7DC-3724-4E6E-851F384F3F13}"/>
                  </a:ext>
                </a:extLst>
              </p:cNvPr>
              <p:cNvSpPr/>
              <p:nvPr/>
            </p:nvSpPr>
            <p:spPr>
              <a:xfrm flipH="1">
                <a:off x="1651994" y="2051876"/>
                <a:ext cx="79146" cy="791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Oval 232">
                <a:extLst>
                  <a:ext uri="{FF2B5EF4-FFF2-40B4-BE49-F238E27FC236}">
                    <a16:creationId xmlns:a16="http://schemas.microsoft.com/office/drawing/2014/main" id="{69713620-3C9E-B22B-D7D0-C79E481364AF}"/>
                  </a:ext>
                </a:extLst>
              </p:cNvPr>
              <p:cNvSpPr/>
              <p:nvPr/>
            </p:nvSpPr>
            <p:spPr>
              <a:xfrm flipH="1">
                <a:off x="1744574" y="1985887"/>
                <a:ext cx="79146" cy="79146"/>
              </a:xfrm>
              <a:prstGeom prst="ellipse">
                <a:avLst/>
              </a:prstGeom>
              <a:solidFill>
                <a:schemeClr val="bg2">
                  <a:lumMod val="9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66" name="Group 220">
              <a:extLst>
                <a:ext uri="{FF2B5EF4-FFF2-40B4-BE49-F238E27FC236}">
                  <a16:creationId xmlns:a16="http://schemas.microsoft.com/office/drawing/2014/main" id="{983A7634-DA1D-6FFB-A376-788F119ABEA3}"/>
                </a:ext>
              </a:extLst>
            </p:cNvPr>
            <p:cNvGrpSpPr/>
            <p:nvPr/>
          </p:nvGrpSpPr>
          <p:grpSpPr>
            <a:xfrm>
              <a:off x="1599003" y="546593"/>
              <a:ext cx="1294112" cy="362647"/>
              <a:chOff x="1341107" y="1985887"/>
              <a:chExt cx="482613" cy="135242"/>
            </a:xfrm>
            <a:grpFill/>
          </p:grpSpPr>
          <p:sp>
            <p:nvSpPr>
              <p:cNvPr id="68" name="Freeform 222">
                <a:extLst>
                  <a:ext uri="{FF2B5EF4-FFF2-40B4-BE49-F238E27FC236}">
                    <a16:creationId xmlns:a16="http://schemas.microsoft.com/office/drawing/2014/main" id="{C7650C4C-1765-FF4E-E9E7-2CA66395701C}"/>
                  </a:ext>
                </a:extLst>
              </p:cNvPr>
              <p:cNvSpPr/>
              <p:nvPr/>
            </p:nvSpPr>
            <p:spPr>
              <a:xfrm flipV="1">
                <a:off x="1373515" y="2017503"/>
                <a:ext cx="411311" cy="79146"/>
              </a:xfrm>
              <a:custGeom>
                <a:avLst/>
                <a:gdLst>
                  <a:gd name="connsiteX0" fmla="*/ 1863634 w 1863634"/>
                  <a:gd name="connsiteY0" fmla="*/ 270143 h 305408"/>
                  <a:gd name="connsiteX1" fmla="*/ 1271451 w 1863634"/>
                  <a:gd name="connsiteY1" fmla="*/ 177 h 305408"/>
                  <a:gd name="connsiteX2" fmla="*/ 775063 w 1863634"/>
                  <a:gd name="connsiteY2" fmla="*/ 304977 h 305408"/>
                  <a:gd name="connsiteX3" fmla="*/ 261257 w 1863634"/>
                  <a:gd name="connsiteY3" fmla="*/ 69846 h 305408"/>
                  <a:gd name="connsiteX4" fmla="*/ 0 w 1863634"/>
                  <a:gd name="connsiteY4" fmla="*/ 183057 h 3054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634" h="305408">
                    <a:moveTo>
                      <a:pt x="1863634" y="270143"/>
                    </a:moveTo>
                    <a:cubicBezTo>
                      <a:pt x="1658256" y="132257"/>
                      <a:pt x="1452879" y="-5629"/>
                      <a:pt x="1271451" y="177"/>
                    </a:cubicBezTo>
                    <a:cubicBezTo>
                      <a:pt x="1090023" y="5983"/>
                      <a:pt x="943429" y="293366"/>
                      <a:pt x="775063" y="304977"/>
                    </a:cubicBezTo>
                    <a:cubicBezTo>
                      <a:pt x="606697" y="316589"/>
                      <a:pt x="390434" y="90166"/>
                      <a:pt x="261257" y="69846"/>
                    </a:cubicBezTo>
                    <a:cubicBezTo>
                      <a:pt x="132080" y="49526"/>
                      <a:pt x="66040" y="116291"/>
                      <a:pt x="0" y="183057"/>
                    </a:cubicBezTo>
                  </a:path>
                </a:pathLst>
              </a:custGeom>
              <a:noFill/>
              <a:ln w="19050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Oval 223">
                <a:extLst>
                  <a:ext uri="{FF2B5EF4-FFF2-40B4-BE49-F238E27FC236}">
                    <a16:creationId xmlns:a16="http://schemas.microsoft.com/office/drawing/2014/main" id="{C7009378-CC51-CB9F-4D43-743EB2D6A963}"/>
                  </a:ext>
                </a:extLst>
              </p:cNvPr>
              <p:cNvSpPr/>
              <p:nvPr/>
            </p:nvSpPr>
            <p:spPr>
              <a:xfrm flipH="1">
                <a:off x="1341107" y="2041983"/>
                <a:ext cx="79146" cy="79146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Oval 224">
                <a:extLst>
                  <a:ext uri="{FF2B5EF4-FFF2-40B4-BE49-F238E27FC236}">
                    <a16:creationId xmlns:a16="http://schemas.microsoft.com/office/drawing/2014/main" id="{1B49560F-3CE1-F569-7710-BC4BF63AA27A}"/>
                  </a:ext>
                </a:extLst>
              </p:cNvPr>
              <p:cNvSpPr/>
              <p:nvPr/>
            </p:nvSpPr>
            <p:spPr>
              <a:xfrm flipH="1">
                <a:off x="1445421" y="2007495"/>
                <a:ext cx="79146" cy="79146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Oval 225">
                <a:extLst>
                  <a:ext uri="{FF2B5EF4-FFF2-40B4-BE49-F238E27FC236}">
                    <a16:creationId xmlns:a16="http://schemas.microsoft.com/office/drawing/2014/main" id="{14746AD5-E85A-D0D6-A3A0-29A734DE3C75}"/>
                  </a:ext>
                </a:extLst>
              </p:cNvPr>
              <p:cNvSpPr/>
              <p:nvPr/>
            </p:nvSpPr>
            <p:spPr>
              <a:xfrm flipH="1">
                <a:off x="1554674" y="2009234"/>
                <a:ext cx="79146" cy="79146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Oval 226">
                <a:extLst>
                  <a:ext uri="{FF2B5EF4-FFF2-40B4-BE49-F238E27FC236}">
                    <a16:creationId xmlns:a16="http://schemas.microsoft.com/office/drawing/2014/main" id="{6D83D8AB-AE73-04C9-9581-DF29E54D1F17}"/>
                  </a:ext>
                </a:extLst>
              </p:cNvPr>
              <p:cNvSpPr/>
              <p:nvPr/>
            </p:nvSpPr>
            <p:spPr>
              <a:xfrm rot="20633645" flipH="1">
                <a:off x="1744574" y="1985887"/>
                <a:ext cx="79146" cy="79146"/>
              </a:xfrm>
              <a:prstGeom prst="ellipse">
                <a:avLst/>
              </a:prstGeom>
              <a:solidFill>
                <a:srgbClr val="32A8AA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7" name="Straight Connector 221">
              <a:extLst>
                <a:ext uri="{FF2B5EF4-FFF2-40B4-BE49-F238E27FC236}">
                  <a16:creationId xmlns:a16="http://schemas.microsoft.com/office/drawing/2014/main" id="{89CFCA78-E4B7-F178-E85F-594B0B0CD2D3}"/>
                </a:ext>
              </a:extLst>
            </p:cNvPr>
            <p:cNvCxnSpPr>
              <a:cxnSpLocks/>
              <a:stCxn id="72" idx="3"/>
              <a:endCxn id="74" idx="7"/>
            </p:cNvCxnSpPr>
            <p:nvPr/>
          </p:nvCxnSpPr>
          <p:spPr>
            <a:xfrm>
              <a:off x="2879913" y="703983"/>
              <a:ext cx="55394" cy="49854"/>
            </a:xfrm>
            <a:prstGeom prst="lin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216">
            <a:extLst>
              <a:ext uri="{FF2B5EF4-FFF2-40B4-BE49-F238E27FC236}">
                <a16:creationId xmlns:a16="http://schemas.microsoft.com/office/drawing/2014/main" id="{5A348F33-1249-6EFB-0656-C7C7CDF9A194}"/>
              </a:ext>
            </a:extLst>
          </p:cNvPr>
          <p:cNvGrpSpPr/>
          <p:nvPr/>
        </p:nvGrpSpPr>
        <p:grpSpPr>
          <a:xfrm rot="11064851">
            <a:off x="888294" y="737715"/>
            <a:ext cx="671798" cy="202027"/>
            <a:chOff x="1341107" y="1985887"/>
            <a:chExt cx="482613" cy="145135"/>
          </a:xfrm>
          <a:solidFill>
            <a:srgbClr val="88C8E3"/>
          </a:solidFill>
        </p:grpSpPr>
        <p:sp>
          <p:nvSpPr>
            <p:cNvPr id="79" name="Freeform 233">
              <a:extLst>
                <a:ext uri="{FF2B5EF4-FFF2-40B4-BE49-F238E27FC236}">
                  <a16:creationId xmlns:a16="http://schemas.microsoft.com/office/drawing/2014/main" id="{67ECBBE4-96DE-F6B8-19D9-B307322E0B15}"/>
                </a:ext>
              </a:extLst>
            </p:cNvPr>
            <p:cNvSpPr/>
            <p:nvPr/>
          </p:nvSpPr>
          <p:spPr>
            <a:xfrm flipV="1">
              <a:off x="1373515" y="2017503"/>
              <a:ext cx="411311" cy="79146"/>
            </a:xfrm>
            <a:custGeom>
              <a:avLst/>
              <a:gdLst>
                <a:gd name="connsiteX0" fmla="*/ 1863634 w 1863634"/>
                <a:gd name="connsiteY0" fmla="*/ 270143 h 305408"/>
                <a:gd name="connsiteX1" fmla="*/ 1271451 w 1863634"/>
                <a:gd name="connsiteY1" fmla="*/ 177 h 305408"/>
                <a:gd name="connsiteX2" fmla="*/ 775063 w 1863634"/>
                <a:gd name="connsiteY2" fmla="*/ 304977 h 305408"/>
                <a:gd name="connsiteX3" fmla="*/ 261257 w 1863634"/>
                <a:gd name="connsiteY3" fmla="*/ 69846 h 305408"/>
                <a:gd name="connsiteX4" fmla="*/ 0 w 1863634"/>
                <a:gd name="connsiteY4" fmla="*/ 183057 h 305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3634" h="305408">
                  <a:moveTo>
                    <a:pt x="1863634" y="270143"/>
                  </a:moveTo>
                  <a:cubicBezTo>
                    <a:pt x="1658256" y="132257"/>
                    <a:pt x="1452879" y="-5629"/>
                    <a:pt x="1271451" y="177"/>
                  </a:cubicBezTo>
                  <a:cubicBezTo>
                    <a:pt x="1090023" y="5983"/>
                    <a:pt x="943429" y="293366"/>
                    <a:pt x="775063" y="304977"/>
                  </a:cubicBezTo>
                  <a:cubicBezTo>
                    <a:pt x="606697" y="316589"/>
                    <a:pt x="390434" y="90166"/>
                    <a:pt x="261257" y="69846"/>
                  </a:cubicBezTo>
                  <a:cubicBezTo>
                    <a:pt x="132080" y="49526"/>
                    <a:pt x="66040" y="116291"/>
                    <a:pt x="0" y="183057"/>
                  </a:cubicBezTo>
                </a:path>
              </a:pathLst>
            </a:custGeom>
            <a:noFill/>
            <a:ln w="19050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234">
              <a:extLst>
                <a:ext uri="{FF2B5EF4-FFF2-40B4-BE49-F238E27FC236}">
                  <a16:creationId xmlns:a16="http://schemas.microsoft.com/office/drawing/2014/main" id="{ADEFEB4D-AD7D-1AE5-3308-38F0B1F17F60}"/>
                </a:ext>
              </a:extLst>
            </p:cNvPr>
            <p:cNvSpPr/>
            <p:nvPr/>
          </p:nvSpPr>
          <p:spPr>
            <a:xfrm flipH="1">
              <a:off x="1341107" y="2041983"/>
              <a:ext cx="79146" cy="79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235">
              <a:extLst>
                <a:ext uri="{FF2B5EF4-FFF2-40B4-BE49-F238E27FC236}">
                  <a16:creationId xmlns:a16="http://schemas.microsoft.com/office/drawing/2014/main" id="{D51C7995-0E09-CDAC-BA07-29D847A1CC5E}"/>
                </a:ext>
              </a:extLst>
            </p:cNvPr>
            <p:cNvSpPr/>
            <p:nvPr/>
          </p:nvSpPr>
          <p:spPr>
            <a:xfrm flipH="1">
              <a:off x="1445421" y="2007495"/>
              <a:ext cx="79146" cy="79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236">
              <a:extLst>
                <a:ext uri="{FF2B5EF4-FFF2-40B4-BE49-F238E27FC236}">
                  <a16:creationId xmlns:a16="http://schemas.microsoft.com/office/drawing/2014/main" id="{DCE4D38B-8E80-DEE7-7B81-3D5CCA9FCCDD}"/>
                </a:ext>
              </a:extLst>
            </p:cNvPr>
            <p:cNvSpPr/>
            <p:nvPr/>
          </p:nvSpPr>
          <p:spPr>
            <a:xfrm flipH="1">
              <a:off x="1554674" y="2009234"/>
              <a:ext cx="79146" cy="79146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237">
              <a:extLst>
                <a:ext uri="{FF2B5EF4-FFF2-40B4-BE49-F238E27FC236}">
                  <a16:creationId xmlns:a16="http://schemas.microsoft.com/office/drawing/2014/main" id="{B54F2006-DB86-7EBE-8515-34FF2A7365B7}"/>
                </a:ext>
              </a:extLst>
            </p:cNvPr>
            <p:cNvSpPr/>
            <p:nvPr/>
          </p:nvSpPr>
          <p:spPr>
            <a:xfrm flipH="1">
              <a:off x="1651994" y="2051876"/>
              <a:ext cx="79146" cy="79146"/>
            </a:xfrm>
            <a:prstGeom prst="ellipse">
              <a:avLst/>
            </a:prstGeom>
            <a:solidFill>
              <a:srgbClr val="44A6B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238">
              <a:extLst>
                <a:ext uri="{FF2B5EF4-FFF2-40B4-BE49-F238E27FC236}">
                  <a16:creationId xmlns:a16="http://schemas.microsoft.com/office/drawing/2014/main" id="{DF6F6184-EE54-EB8C-0B84-AE7F1F29037C}"/>
                </a:ext>
              </a:extLst>
            </p:cNvPr>
            <p:cNvSpPr/>
            <p:nvPr/>
          </p:nvSpPr>
          <p:spPr>
            <a:xfrm rot="20633645" flipH="1">
              <a:off x="1744574" y="1985887"/>
              <a:ext cx="79146" cy="79146"/>
            </a:xfrm>
            <a:prstGeom prst="ellipse">
              <a:avLst/>
            </a:prstGeom>
            <a:solidFill>
              <a:srgbClr val="44A6BD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85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ADC134-FD57-95E2-1B63-6865C36EF1F1}"/>
              </a:ext>
            </a:extLst>
          </p:cNvPr>
          <p:cNvSpPr/>
          <p:nvPr/>
        </p:nvSpPr>
        <p:spPr>
          <a:xfrm>
            <a:off x="9130790" y="204470"/>
            <a:ext cx="2355030" cy="288000"/>
          </a:xfrm>
          <a:prstGeom prst="roundRect">
            <a:avLst>
              <a:gd name="adj" fmla="val 50000"/>
            </a:avLst>
          </a:prstGeom>
          <a:solidFill>
            <a:srgbClr val="44A6B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44A6BD"/>
                </a:solidFill>
              </a:rPr>
              <a:t>    </a:t>
            </a:r>
            <a:r>
              <a:rPr lang="en-US" sz="1400" b="1" dirty="0">
                <a:solidFill>
                  <a:srgbClr val="44A6BD"/>
                </a:solidFill>
              </a:rPr>
              <a:t>  </a:t>
            </a:r>
            <a:r>
              <a:rPr lang="en-US" sz="1600" b="1" dirty="0">
                <a:solidFill>
                  <a:srgbClr val="44A6BD"/>
                </a:solidFill>
              </a:rPr>
              <a:t>Data Preprocessing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5B7C39-691A-DB94-C943-684212A05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7030" y="6356350"/>
            <a:ext cx="32879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0A47A-AE03-084D-949A-5A17E097418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F9ADA-BF4F-47B2-1086-3234382E36D0}"/>
              </a:ext>
            </a:extLst>
          </p:cNvPr>
          <p:cNvSpPr/>
          <p:nvPr/>
        </p:nvSpPr>
        <p:spPr>
          <a:xfrm>
            <a:off x="292863" y="199215"/>
            <a:ext cx="63944" cy="133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3E88F-D7CB-9B97-9980-9514F93413F2}"/>
              </a:ext>
            </a:extLst>
          </p:cNvPr>
          <p:cNvSpPr txBox="1"/>
          <p:nvPr/>
        </p:nvSpPr>
        <p:spPr>
          <a:xfrm>
            <a:off x="474984" y="159209"/>
            <a:ext cx="1681551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FA31A-0E74-9620-59DC-ABBECDEBE911}"/>
              </a:ext>
            </a:extLst>
          </p:cNvPr>
          <p:cNvSpPr txBox="1"/>
          <p:nvPr/>
        </p:nvSpPr>
        <p:spPr>
          <a:xfrm>
            <a:off x="474983" y="332612"/>
            <a:ext cx="753181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Classification of Signal Intensities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39DB-425B-E1AE-32DD-606DC5CD1960}"/>
              </a:ext>
            </a:extLst>
          </p:cNvPr>
          <p:cNvSpPr/>
          <p:nvPr/>
        </p:nvSpPr>
        <p:spPr>
          <a:xfrm>
            <a:off x="292863" y="412457"/>
            <a:ext cx="63944" cy="221275"/>
          </a:xfrm>
          <a:prstGeom prst="rect">
            <a:avLst/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2784620-A85E-2768-4224-ED00C316BAF2}"/>
              </a:ext>
            </a:extLst>
          </p:cNvPr>
          <p:cNvSpPr>
            <a:spLocks/>
          </p:cNvSpPr>
          <p:nvPr/>
        </p:nvSpPr>
        <p:spPr>
          <a:xfrm flipH="1">
            <a:off x="8006802" y="204470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DB1DBC8-1EC2-85C8-66B2-9E9C8820471A}"/>
              </a:ext>
            </a:extLst>
          </p:cNvPr>
          <p:cNvSpPr>
            <a:spLocks/>
          </p:cNvSpPr>
          <p:nvPr/>
        </p:nvSpPr>
        <p:spPr>
          <a:xfrm flipH="1">
            <a:off x="8564757" y="204470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D05620A-9AD5-501E-5879-0F0C77F492FD}"/>
              </a:ext>
            </a:extLst>
          </p:cNvPr>
          <p:cNvSpPr>
            <a:spLocks/>
          </p:cNvSpPr>
          <p:nvPr/>
        </p:nvSpPr>
        <p:spPr>
          <a:xfrm flipH="1">
            <a:off x="11690765" y="204470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6AA13-7A1F-6CD8-D7BB-24DC4D2BC6AD}"/>
              </a:ext>
            </a:extLst>
          </p:cNvPr>
          <p:cNvCxnSpPr>
            <a:cxnSpLocks/>
          </p:cNvCxnSpPr>
          <p:nvPr/>
        </p:nvCxnSpPr>
        <p:spPr>
          <a:xfrm>
            <a:off x="8913289" y="348470"/>
            <a:ext cx="180000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E7C161-75DF-55E2-4E3C-462EE5ACD7B3}"/>
              </a:ext>
            </a:extLst>
          </p:cNvPr>
          <p:cNvCxnSpPr>
            <a:cxnSpLocks/>
          </p:cNvCxnSpPr>
          <p:nvPr/>
        </p:nvCxnSpPr>
        <p:spPr>
          <a:xfrm>
            <a:off x="11485820" y="348470"/>
            <a:ext cx="180000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FCAD46-6101-3C95-311F-1E5B4D526AEE}"/>
              </a:ext>
            </a:extLst>
          </p:cNvPr>
          <p:cNvCxnSpPr>
            <a:cxnSpLocks/>
          </p:cNvCxnSpPr>
          <p:nvPr/>
        </p:nvCxnSpPr>
        <p:spPr>
          <a:xfrm>
            <a:off x="8351129" y="348470"/>
            <a:ext cx="180000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518284-1C2A-F6F8-B32A-65D52C519D46}"/>
              </a:ext>
            </a:extLst>
          </p:cNvPr>
          <p:cNvSpPr>
            <a:spLocks/>
          </p:cNvSpPr>
          <p:nvPr/>
        </p:nvSpPr>
        <p:spPr>
          <a:xfrm flipH="1">
            <a:off x="9130790" y="204470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201497-40BA-9B4F-EAF5-4AF867D81D79}"/>
              </a:ext>
            </a:extLst>
          </p:cNvPr>
          <p:cNvSpPr txBox="1"/>
          <p:nvPr/>
        </p:nvSpPr>
        <p:spPr>
          <a:xfrm>
            <a:off x="9421741" y="6431190"/>
            <a:ext cx="19568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(Thesis p.98-100)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endParaRPr lang="en-US" sz="14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39BEA0AB-389B-32C2-E985-D44289D9F8DB}"/>
              </a:ext>
            </a:extLst>
          </p:cNvPr>
          <p:cNvGrpSpPr/>
          <p:nvPr/>
        </p:nvGrpSpPr>
        <p:grpSpPr>
          <a:xfrm>
            <a:off x="1147377" y="1117000"/>
            <a:ext cx="7377701" cy="1706751"/>
            <a:chOff x="2143340" y="1205562"/>
            <a:chExt cx="6758480" cy="1563501"/>
          </a:xfrm>
        </p:grpSpPr>
        <p:pic>
          <p:nvPicPr>
            <p:cNvPr id="143" name="Picture 142">
              <a:extLst>
                <a:ext uri="{FF2B5EF4-FFF2-40B4-BE49-F238E27FC236}">
                  <a16:creationId xmlns:a16="http://schemas.microsoft.com/office/drawing/2014/main" id="{0D47D752-6DD6-75D8-BF05-C57140F80E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8298"/>
            <a:stretch/>
          </p:blipFill>
          <p:spPr>
            <a:xfrm>
              <a:off x="2143340" y="1205562"/>
              <a:ext cx="6592458" cy="1308364"/>
            </a:xfrm>
            <a:prstGeom prst="rect">
              <a:avLst/>
            </a:prstGeom>
          </p:spPr>
        </p:pic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BE579C42-4630-CA20-DEFA-535C7FDA1EF8}"/>
                </a:ext>
              </a:extLst>
            </p:cNvPr>
            <p:cNvSpPr txBox="1"/>
            <p:nvPr/>
          </p:nvSpPr>
          <p:spPr>
            <a:xfrm>
              <a:off x="2958784" y="2461286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KCl</a:t>
              </a:r>
              <a:endParaRPr lang="en-US" sz="1400" dirty="0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F12D7B6C-A069-E1B3-AAE9-B3FC507E0D1E}"/>
                </a:ext>
              </a:extLst>
            </p:cNvPr>
            <p:cNvSpPr txBox="1"/>
            <p:nvPr/>
          </p:nvSpPr>
          <p:spPr>
            <a:xfrm>
              <a:off x="4114488" y="2461286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NaCl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4FAC3852-6FAD-ED7D-2C4B-7C95139F6787}"/>
                </a:ext>
              </a:extLst>
            </p:cNvPr>
            <p:cNvSpPr txBox="1"/>
            <p:nvPr/>
          </p:nvSpPr>
          <p:spPr>
            <a:xfrm>
              <a:off x="5320764" y="2461286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CaCl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CCC52BA2-06D5-4B3D-F10C-8971B9C6EC23}"/>
                </a:ext>
              </a:extLst>
            </p:cNvPr>
            <p:cNvSpPr txBox="1"/>
            <p:nvPr/>
          </p:nvSpPr>
          <p:spPr>
            <a:xfrm>
              <a:off x="6520378" y="2461286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MgCl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B4F0E6A8-2D49-9004-E8FC-E0D00F5BBCD3}"/>
                </a:ext>
              </a:extLst>
            </p:cNvPr>
            <p:cNvSpPr txBox="1"/>
            <p:nvPr/>
          </p:nvSpPr>
          <p:spPr>
            <a:xfrm>
              <a:off x="7245597" y="2461286"/>
              <a:ext cx="1656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Intercellular-based</a:t>
              </a:r>
              <a:endParaRPr lang="en-US" sz="1400" baseline="-25000" dirty="0"/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A9AEED2D-9629-257B-CA22-E1A66DDE01D8}"/>
              </a:ext>
            </a:extLst>
          </p:cNvPr>
          <p:cNvGrpSpPr/>
          <p:nvPr/>
        </p:nvGrpSpPr>
        <p:grpSpPr>
          <a:xfrm>
            <a:off x="1147377" y="2879406"/>
            <a:ext cx="7366207" cy="1723583"/>
            <a:chOff x="2143340" y="2836935"/>
            <a:chExt cx="6747950" cy="1578920"/>
          </a:xfrm>
        </p:grpSpPr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029DAFE9-924A-924A-BBAB-865A3E4941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8315"/>
            <a:stretch/>
          </p:blipFill>
          <p:spPr>
            <a:xfrm>
              <a:off x="2143340" y="2836935"/>
              <a:ext cx="6608666" cy="1311306"/>
            </a:xfrm>
            <a:prstGeom prst="rect">
              <a:avLst/>
            </a:prstGeom>
          </p:spPr>
        </p:pic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9191BC6A-EB42-E6F0-B770-8206E3548F13}"/>
                </a:ext>
              </a:extLst>
            </p:cNvPr>
            <p:cNvSpPr txBox="1"/>
            <p:nvPr/>
          </p:nvSpPr>
          <p:spPr>
            <a:xfrm>
              <a:off x="2948254" y="4108078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KCl</a:t>
              </a:r>
              <a:endParaRPr lang="en-US" sz="1400" dirty="0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52DB8F31-F205-5FAE-F403-671F0B561BD6}"/>
                </a:ext>
              </a:extLst>
            </p:cNvPr>
            <p:cNvSpPr txBox="1"/>
            <p:nvPr/>
          </p:nvSpPr>
          <p:spPr>
            <a:xfrm>
              <a:off x="4103958" y="4108078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NaCl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9DE8D612-1986-CAE1-890F-77F8443DF31A}"/>
                </a:ext>
              </a:extLst>
            </p:cNvPr>
            <p:cNvSpPr txBox="1"/>
            <p:nvPr/>
          </p:nvSpPr>
          <p:spPr>
            <a:xfrm>
              <a:off x="5310234" y="4108078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CaCl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74904B33-511B-623D-CA27-FF63B04380BA}"/>
                </a:ext>
              </a:extLst>
            </p:cNvPr>
            <p:cNvSpPr txBox="1"/>
            <p:nvPr/>
          </p:nvSpPr>
          <p:spPr>
            <a:xfrm>
              <a:off x="6509848" y="4108078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MgCl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AE5FF9B3-158A-2C87-7D50-01F883867623}"/>
                </a:ext>
              </a:extLst>
            </p:cNvPr>
            <p:cNvSpPr txBox="1"/>
            <p:nvPr/>
          </p:nvSpPr>
          <p:spPr>
            <a:xfrm>
              <a:off x="7235067" y="4108078"/>
              <a:ext cx="1656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Intercellular-based</a:t>
              </a:r>
              <a:endParaRPr lang="en-US" sz="1400" baseline="-25000" dirty="0"/>
            </a:p>
          </p:txBody>
        </p: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AEF01A9-CAFA-15D3-6A40-98A2AED3B71C}"/>
              </a:ext>
            </a:extLst>
          </p:cNvPr>
          <p:cNvGrpSpPr/>
          <p:nvPr/>
        </p:nvGrpSpPr>
        <p:grpSpPr>
          <a:xfrm>
            <a:off x="1147377" y="4657695"/>
            <a:ext cx="7389045" cy="1701877"/>
            <a:chOff x="2143340" y="4502686"/>
            <a:chExt cx="6768872" cy="1559036"/>
          </a:xfrm>
        </p:grpSpPr>
        <p:pic>
          <p:nvPicPr>
            <p:cNvPr id="160" name="Picture 159">
              <a:extLst>
                <a:ext uri="{FF2B5EF4-FFF2-40B4-BE49-F238E27FC236}">
                  <a16:creationId xmlns:a16="http://schemas.microsoft.com/office/drawing/2014/main" id="{F6648B17-2F39-1630-3658-2ABB73899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7538"/>
            <a:stretch/>
          </p:blipFill>
          <p:spPr>
            <a:xfrm>
              <a:off x="2143340" y="4502686"/>
              <a:ext cx="6613380" cy="1313695"/>
            </a:xfrm>
            <a:prstGeom prst="rect">
              <a:avLst/>
            </a:prstGeom>
          </p:spPr>
        </p:pic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4BCB74B-650F-633C-29C9-D5747018CE09}"/>
                </a:ext>
              </a:extLst>
            </p:cNvPr>
            <p:cNvSpPr txBox="1"/>
            <p:nvPr/>
          </p:nvSpPr>
          <p:spPr>
            <a:xfrm>
              <a:off x="2938696" y="5753945"/>
              <a:ext cx="47481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 err="1"/>
                <a:t>KCl</a:t>
              </a:r>
              <a:endParaRPr lang="en-US" sz="1400" dirty="0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43B4107-B8D8-765C-D882-EF24C3EE5FC5}"/>
                </a:ext>
              </a:extLst>
            </p:cNvPr>
            <p:cNvSpPr txBox="1"/>
            <p:nvPr/>
          </p:nvSpPr>
          <p:spPr>
            <a:xfrm>
              <a:off x="4114720" y="5753945"/>
              <a:ext cx="5838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NaCl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193CD59-390F-2182-4988-E7519CD29196}"/>
                </a:ext>
              </a:extLst>
            </p:cNvPr>
            <p:cNvSpPr txBox="1"/>
            <p:nvPr/>
          </p:nvSpPr>
          <p:spPr>
            <a:xfrm>
              <a:off x="5310836" y="5753945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CaCl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3D88E71F-1A79-7B37-DF4A-5CF770B0DDCE}"/>
                </a:ext>
              </a:extLst>
            </p:cNvPr>
            <p:cNvSpPr txBox="1"/>
            <p:nvPr/>
          </p:nvSpPr>
          <p:spPr>
            <a:xfrm>
              <a:off x="6520610" y="5753945"/>
              <a:ext cx="670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MgCl</a:t>
              </a:r>
              <a:r>
                <a:rPr lang="en-US" sz="1400" baseline="-25000" dirty="0"/>
                <a:t>2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8BFD3DF5-CF6B-AE6E-8ACC-D3BA509C08DD}"/>
                </a:ext>
              </a:extLst>
            </p:cNvPr>
            <p:cNvSpPr txBox="1"/>
            <p:nvPr/>
          </p:nvSpPr>
          <p:spPr>
            <a:xfrm>
              <a:off x="7255989" y="5753945"/>
              <a:ext cx="1656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dirty="0"/>
                <a:t>Intercellular-based</a:t>
              </a:r>
              <a:endParaRPr lang="en-US" sz="1400" baseline="-25000" dirty="0"/>
            </a:p>
          </p:txBody>
        </p: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004A59A0-E5FF-7C58-5F44-1CA8BFBE3D47}"/>
              </a:ext>
            </a:extLst>
          </p:cNvPr>
          <p:cNvCxnSpPr>
            <a:cxnSpLocks/>
          </p:cNvCxnSpPr>
          <p:nvPr/>
        </p:nvCxnSpPr>
        <p:spPr>
          <a:xfrm>
            <a:off x="1767528" y="1000941"/>
            <a:ext cx="479488" cy="0"/>
          </a:xfrm>
          <a:prstGeom prst="line">
            <a:avLst/>
          </a:prstGeom>
          <a:ln w="25400" cap="rnd">
            <a:solidFill>
              <a:srgbClr val="40D2CB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4E9C8300-FF66-7B75-2EF1-B3DEEB633957}"/>
              </a:ext>
            </a:extLst>
          </p:cNvPr>
          <p:cNvCxnSpPr>
            <a:cxnSpLocks/>
          </p:cNvCxnSpPr>
          <p:nvPr/>
        </p:nvCxnSpPr>
        <p:spPr>
          <a:xfrm>
            <a:off x="5081125" y="1000941"/>
            <a:ext cx="492051" cy="0"/>
          </a:xfrm>
          <a:prstGeom prst="line">
            <a:avLst/>
          </a:prstGeom>
          <a:ln w="25400" cap="rnd">
            <a:solidFill>
              <a:srgbClr val="24817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93A1655-EDB1-A156-0ED0-1F4F818BB0F1}"/>
              </a:ext>
            </a:extLst>
          </p:cNvPr>
          <p:cNvSpPr txBox="1"/>
          <p:nvPr/>
        </p:nvSpPr>
        <p:spPr>
          <a:xfrm>
            <a:off x="2247015" y="893219"/>
            <a:ext cx="307878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: Threshold line for mild intensity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A0750F38-FD4D-00A1-CCB7-FDB869FD0964}"/>
              </a:ext>
            </a:extLst>
          </p:cNvPr>
          <p:cNvSpPr txBox="1"/>
          <p:nvPr/>
        </p:nvSpPr>
        <p:spPr>
          <a:xfrm>
            <a:off x="5573176" y="893219"/>
            <a:ext cx="28268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/>
              <a:t>: Threshold line for strong intensity</a:t>
            </a:r>
          </a:p>
        </p:txBody>
      </p:sp>
      <p:sp>
        <p:nvSpPr>
          <p:cNvPr id="176" name="Rounded Rectangle 175">
            <a:extLst>
              <a:ext uri="{FF2B5EF4-FFF2-40B4-BE49-F238E27FC236}">
                <a16:creationId xmlns:a16="http://schemas.microsoft.com/office/drawing/2014/main" id="{89E71EED-CD2D-807C-CB48-5A59B1BF0CF9}"/>
              </a:ext>
            </a:extLst>
          </p:cNvPr>
          <p:cNvSpPr/>
          <p:nvPr/>
        </p:nvSpPr>
        <p:spPr>
          <a:xfrm>
            <a:off x="546501" y="1185842"/>
            <a:ext cx="608472" cy="282014"/>
          </a:xfrm>
          <a:prstGeom prst="roundRect">
            <a:avLst>
              <a:gd name="adj" fmla="val 50000"/>
            </a:avLst>
          </a:prstGeom>
          <a:solidFill>
            <a:srgbClr val="39658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rgbClr val="396580"/>
                </a:solidFill>
              </a:rPr>
              <a:t>ThT</a:t>
            </a:r>
          </a:p>
        </p:txBody>
      </p:sp>
      <p:sp>
        <p:nvSpPr>
          <p:cNvPr id="177" name="Rounded Rectangle 176">
            <a:extLst>
              <a:ext uri="{FF2B5EF4-FFF2-40B4-BE49-F238E27FC236}">
                <a16:creationId xmlns:a16="http://schemas.microsoft.com/office/drawing/2014/main" id="{C6EA74E4-4838-BB27-00F3-0B55C9DD4381}"/>
              </a:ext>
            </a:extLst>
          </p:cNvPr>
          <p:cNvSpPr/>
          <p:nvPr/>
        </p:nvSpPr>
        <p:spPr>
          <a:xfrm>
            <a:off x="264236" y="2945700"/>
            <a:ext cx="890737" cy="282014"/>
          </a:xfrm>
          <a:prstGeom prst="roundRect">
            <a:avLst>
              <a:gd name="adj" fmla="val 50000"/>
            </a:avLst>
          </a:prstGeom>
          <a:solidFill>
            <a:srgbClr val="5A8081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i="1" dirty="0">
                <a:solidFill>
                  <a:srgbClr val="5A8081"/>
                </a:solidFill>
              </a:rPr>
              <a:t>o</a:t>
            </a:r>
            <a:r>
              <a:rPr lang="en-US" sz="1600" b="1" dirty="0">
                <a:solidFill>
                  <a:srgbClr val="5A8081"/>
                </a:solidFill>
              </a:rPr>
              <a:t>-BMVC</a:t>
            </a:r>
          </a:p>
        </p:txBody>
      </p:sp>
      <p:sp>
        <p:nvSpPr>
          <p:cNvPr id="179" name="Rounded Rectangle 178">
            <a:extLst>
              <a:ext uri="{FF2B5EF4-FFF2-40B4-BE49-F238E27FC236}">
                <a16:creationId xmlns:a16="http://schemas.microsoft.com/office/drawing/2014/main" id="{6338FCE7-0B2D-8303-DD20-CA899E39229C}"/>
              </a:ext>
            </a:extLst>
          </p:cNvPr>
          <p:cNvSpPr/>
          <p:nvPr/>
        </p:nvSpPr>
        <p:spPr>
          <a:xfrm>
            <a:off x="404491" y="4705558"/>
            <a:ext cx="750482" cy="282014"/>
          </a:xfrm>
          <a:prstGeom prst="roundRect">
            <a:avLst>
              <a:gd name="adj" fmla="val 50000"/>
            </a:avLst>
          </a:prstGeom>
          <a:solidFill>
            <a:srgbClr val="826AA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b="1" dirty="0">
                <a:solidFill>
                  <a:srgbClr val="826AA2"/>
                </a:solidFill>
              </a:rPr>
              <a:t>Hemin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DC93C7A-BDFF-77BD-C811-5A3FEC70E0A7}"/>
              </a:ext>
            </a:extLst>
          </p:cNvPr>
          <p:cNvSpPr txBox="1"/>
          <p:nvPr/>
        </p:nvSpPr>
        <p:spPr>
          <a:xfrm>
            <a:off x="8372556" y="1185842"/>
            <a:ext cx="2715487" cy="2871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Intensity thresholds for ThT</a:t>
            </a: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411193DB-818D-8C65-C8F8-54BA46921CCE}"/>
              </a:ext>
            </a:extLst>
          </p:cNvPr>
          <p:cNvSpPr txBox="1"/>
          <p:nvPr/>
        </p:nvSpPr>
        <p:spPr>
          <a:xfrm>
            <a:off x="10496473" y="1484506"/>
            <a:ext cx="2464782" cy="928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(34.47%)</a:t>
            </a:r>
          </a:p>
          <a:p>
            <a:pPr>
              <a:lnSpc>
                <a:spcPts val="2520"/>
              </a:lnSpc>
            </a:pPr>
            <a:r>
              <a:rPr lang="en-US" sz="1600" b="1" i="1" dirty="0">
                <a:solidFill>
                  <a:srgbClr val="40D2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Mild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(36.36%)</a:t>
            </a:r>
          </a:p>
          <a:p>
            <a:pPr>
              <a:lnSpc>
                <a:spcPts val="2520"/>
              </a:lnSpc>
            </a:pPr>
            <a:r>
              <a:rPr lang="en-US" sz="1600" b="1" i="1" dirty="0">
                <a:solidFill>
                  <a:srgbClr val="227C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(29.17%)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30DADB40-EEC1-CBD7-739A-6E5B0B1DB873}"/>
              </a:ext>
            </a:extLst>
          </p:cNvPr>
          <p:cNvSpPr txBox="1"/>
          <p:nvPr/>
        </p:nvSpPr>
        <p:spPr>
          <a:xfrm>
            <a:off x="8454429" y="1484506"/>
            <a:ext cx="1928413" cy="928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&lt; 80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ts val="2520"/>
              </a:lnSpc>
            </a:pPr>
            <a:r>
              <a:rPr lang="en-US" sz="1600" b="0" i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80 </a:t>
            </a:r>
            <a:r>
              <a:rPr lang="en-US" sz="1600" b="0" i="1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b="0" i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≤ x ≤ 135 </a:t>
            </a:r>
            <a:r>
              <a:rPr lang="en-US" sz="1600" b="0" i="1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b="0" i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ts val="252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&gt; 135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819F7E5F-6991-2A65-923B-187E73E7367E}"/>
              </a:ext>
            </a:extLst>
          </p:cNvPr>
          <p:cNvSpPr txBox="1"/>
          <p:nvPr/>
        </p:nvSpPr>
        <p:spPr>
          <a:xfrm>
            <a:off x="8372556" y="2984363"/>
            <a:ext cx="3137077" cy="2871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Intensity thresholds for o-BMVC</a:t>
            </a: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A0079B00-DB44-8F55-D1E9-4BE0B9E0BAD8}"/>
              </a:ext>
            </a:extLst>
          </p:cNvPr>
          <p:cNvSpPr txBox="1"/>
          <p:nvPr/>
        </p:nvSpPr>
        <p:spPr>
          <a:xfrm>
            <a:off x="10496473" y="3283027"/>
            <a:ext cx="1437894" cy="928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(29.77%)</a:t>
            </a:r>
          </a:p>
          <a:p>
            <a:pPr>
              <a:lnSpc>
                <a:spcPts val="2520"/>
              </a:lnSpc>
            </a:pPr>
            <a:r>
              <a:rPr lang="en-US" sz="1600" b="1" i="1" dirty="0">
                <a:solidFill>
                  <a:srgbClr val="40D2CB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Mild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(35.58%)</a:t>
            </a:r>
          </a:p>
          <a:p>
            <a:pPr>
              <a:lnSpc>
                <a:spcPts val="2520"/>
              </a:lnSpc>
            </a:pPr>
            <a:r>
              <a:rPr lang="en-US" sz="1600" b="1" i="1" dirty="0">
                <a:solidFill>
                  <a:srgbClr val="227C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(38.3%)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32BBB32-B831-BCCC-8976-F6DDFE1A2653}"/>
              </a:ext>
            </a:extLst>
          </p:cNvPr>
          <p:cNvSpPr txBox="1"/>
          <p:nvPr/>
        </p:nvSpPr>
        <p:spPr>
          <a:xfrm>
            <a:off x="8397522" y="3283027"/>
            <a:ext cx="2042226" cy="92833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&lt; 165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ts val="252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165</a:t>
            </a:r>
            <a:r>
              <a:rPr lang="en-US" sz="1600" b="0" i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1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b="0" i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≤ x ≤ 235 </a:t>
            </a:r>
            <a:r>
              <a:rPr lang="en-US" sz="1600" b="0" i="1" u="none" strike="noStrike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b="0" i="1" u="none" strike="noStrike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ts val="252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&gt; 235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211080E7-B153-3CBD-7C0D-F6307AB23EEB}"/>
              </a:ext>
            </a:extLst>
          </p:cNvPr>
          <p:cNvSpPr txBox="1"/>
          <p:nvPr/>
        </p:nvSpPr>
        <p:spPr>
          <a:xfrm>
            <a:off x="8372556" y="4763826"/>
            <a:ext cx="2967159" cy="2871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600" b="1" u="sng" dirty="0">
                <a:latin typeface="Arial" panose="020B0604020202020204" pitchFamily="34" charset="0"/>
                <a:cs typeface="Arial" panose="020B0604020202020204" pitchFamily="34" charset="0"/>
              </a:rPr>
              <a:t>Intensity thresholds for Hemin</a:t>
            </a:r>
            <a:endParaRPr lang="en-US" sz="1600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4C5EF61-8D3B-BC95-94F6-DF2A5615952B}"/>
              </a:ext>
            </a:extLst>
          </p:cNvPr>
          <p:cNvSpPr txBox="1"/>
          <p:nvPr/>
        </p:nvSpPr>
        <p:spPr>
          <a:xfrm>
            <a:off x="10496473" y="5062490"/>
            <a:ext cx="1437894" cy="60773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US" sz="1600" b="1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Weak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(53.8%)</a:t>
            </a:r>
          </a:p>
          <a:p>
            <a:pPr>
              <a:lnSpc>
                <a:spcPts val="2520"/>
              </a:lnSpc>
            </a:pPr>
            <a:r>
              <a:rPr lang="en-US" sz="1600" b="1" i="1" dirty="0">
                <a:solidFill>
                  <a:srgbClr val="227C7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 (46.2%)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B0B4A585-1E16-8821-AE13-795204D4135D}"/>
              </a:ext>
            </a:extLst>
          </p:cNvPr>
          <p:cNvSpPr txBox="1"/>
          <p:nvPr/>
        </p:nvSpPr>
        <p:spPr>
          <a:xfrm>
            <a:off x="8397522" y="5062490"/>
            <a:ext cx="2042226" cy="6077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&lt; 0.1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ctr">
              <a:lnSpc>
                <a:spcPts val="2520"/>
              </a:lnSpc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≥ 0.1 </a:t>
            </a:r>
            <a:r>
              <a:rPr lang="en-US" sz="1600" i="1" dirty="0" err="1">
                <a:latin typeface="Arial" panose="020B0604020202020204" pitchFamily="34" charset="0"/>
                <a:cs typeface="Arial" panose="020B0604020202020204" pitchFamily="34" charset="0"/>
              </a:rPr>
              <a:t>a.u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470DF044-962F-CBD0-E2B5-C2991B5F10CA}"/>
              </a:ext>
            </a:extLst>
          </p:cNvPr>
          <p:cNvSpPr txBox="1"/>
          <p:nvPr/>
        </p:nvSpPr>
        <p:spPr>
          <a:xfrm>
            <a:off x="8498497" y="5629677"/>
            <a:ext cx="1807968" cy="2871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4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KCl</a:t>
            </a:r>
            <a:r>
              <a:rPr lang="en-US" sz="14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only)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0CFBB23C-3CD1-5221-3463-5BBBDB7DEF22}"/>
              </a:ext>
            </a:extLst>
          </p:cNvPr>
          <p:cNvSpPr txBox="1"/>
          <p:nvPr/>
        </p:nvSpPr>
        <p:spPr>
          <a:xfrm>
            <a:off x="288825" y="6448683"/>
            <a:ext cx="8326513" cy="184666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en-US" altLang="zh-TW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Intercellular-based: </a:t>
            </a:r>
            <a:r>
              <a:rPr lang="en-US" altLang="zh-TW" sz="1200" dirty="0">
                <a:latin typeface="Arial" panose="020B0604020202020204" pitchFamily="34" charset="0"/>
                <a:cs typeface="Arial" panose="020B0604020202020204" pitchFamily="34" charset="0"/>
              </a:rPr>
              <a:t>50 mM Tris-HCl (pH = 7.5), </a:t>
            </a:r>
            <a:r>
              <a:rPr lang="en-TW" sz="1200" dirty="0"/>
              <a:t>140 mM KCl, 10 mM NaCl, </a:t>
            </a:r>
            <a:r>
              <a:rPr lang="en-US" sz="1200" dirty="0"/>
              <a:t>0.1 mM CaCl</a:t>
            </a:r>
            <a:r>
              <a:rPr lang="en-US" sz="1200" baseline="-25000" dirty="0"/>
              <a:t>2</a:t>
            </a:r>
            <a:r>
              <a:rPr lang="en-US" sz="1200" dirty="0"/>
              <a:t>, 1 mM MgCl</a:t>
            </a:r>
            <a:r>
              <a:rPr lang="en-US" sz="1200" baseline="-25000" dirty="0"/>
              <a:t>2</a:t>
            </a:r>
            <a:endParaRPr lang="en-US" altLang="zh-TW" sz="1200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0154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Rounded Rectangle 373">
            <a:extLst>
              <a:ext uri="{FF2B5EF4-FFF2-40B4-BE49-F238E27FC236}">
                <a16:creationId xmlns:a16="http://schemas.microsoft.com/office/drawing/2014/main" id="{03E05E03-5FA1-EE16-4D15-8B44BAB90E47}"/>
              </a:ext>
            </a:extLst>
          </p:cNvPr>
          <p:cNvSpPr/>
          <p:nvPr/>
        </p:nvSpPr>
        <p:spPr>
          <a:xfrm>
            <a:off x="248876" y="2400560"/>
            <a:ext cx="1983079" cy="1552104"/>
          </a:xfrm>
          <a:prstGeom prst="roundRect">
            <a:avLst>
              <a:gd name="adj" fmla="val 10236"/>
            </a:avLst>
          </a:pr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6ADC134-FD57-95E2-1B63-6865C36EF1F1}"/>
              </a:ext>
            </a:extLst>
          </p:cNvPr>
          <p:cNvSpPr/>
          <p:nvPr/>
        </p:nvSpPr>
        <p:spPr>
          <a:xfrm>
            <a:off x="9130790" y="204470"/>
            <a:ext cx="2355030" cy="288000"/>
          </a:xfrm>
          <a:prstGeom prst="roundRect">
            <a:avLst>
              <a:gd name="adj" fmla="val 50000"/>
            </a:avLst>
          </a:prstGeom>
          <a:solidFill>
            <a:srgbClr val="44A6BD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r>
              <a:rPr lang="en-US" sz="1600" b="1" dirty="0">
                <a:solidFill>
                  <a:srgbClr val="44A6BD"/>
                </a:solidFill>
              </a:rPr>
              <a:t>    </a:t>
            </a:r>
            <a:r>
              <a:rPr lang="en-US" sz="1400" b="1" dirty="0">
                <a:solidFill>
                  <a:srgbClr val="44A6BD"/>
                </a:solidFill>
              </a:rPr>
              <a:t>  </a:t>
            </a:r>
            <a:r>
              <a:rPr lang="en-US" sz="1600" b="1" dirty="0">
                <a:solidFill>
                  <a:srgbClr val="44A6BD"/>
                </a:solidFill>
              </a:rPr>
              <a:t>Data Preprocessing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B5B7C39-691A-DB94-C943-684212A05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7030" y="6356350"/>
            <a:ext cx="328795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r" defTabSz="914400" rtl="0" eaLnBrk="1" latinLnBrk="0" hangingPunct="1">
              <a:defRPr sz="1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5F0A47A-AE03-084D-949A-5A17E097418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3F9ADA-BF4F-47B2-1086-3234382E36D0}"/>
              </a:ext>
            </a:extLst>
          </p:cNvPr>
          <p:cNvSpPr/>
          <p:nvPr/>
        </p:nvSpPr>
        <p:spPr>
          <a:xfrm>
            <a:off x="292863" y="199215"/>
            <a:ext cx="63944" cy="1332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43E88F-D7CB-9B97-9980-9514F93413F2}"/>
              </a:ext>
            </a:extLst>
          </p:cNvPr>
          <p:cNvSpPr txBox="1"/>
          <p:nvPr/>
        </p:nvSpPr>
        <p:spPr>
          <a:xfrm>
            <a:off x="474984" y="159209"/>
            <a:ext cx="1681551" cy="21544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r>
              <a:rPr lang="en-US" sz="1400" b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Preprocessing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FA31A-0E74-9620-59DC-ABBECDEBE911}"/>
              </a:ext>
            </a:extLst>
          </p:cNvPr>
          <p:cNvSpPr txBox="1"/>
          <p:nvPr/>
        </p:nvSpPr>
        <p:spPr>
          <a:xfrm>
            <a:off x="474983" y="332612"/>
            <a:ext cx="7531819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Feature Extraction of DNA G4 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0239DB-425B-E1AE-32DD-606DC5CD1960}"/>
              </a:ext>
            </a:extLst>
          </p:cNvPr>
          <p:cNvSpPr/>
          <p:nvPr/>
        </p:nvSpPr>
        <p:spPr>
          <a:xfrm>
            <a:off x="292863" y="412457"/>
            <a:ext cx="63944" cy="221275"/>
          </a:xfrm>
          <a:prstGeom prst="rect">
            <a:avLst/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92784620-A85E-2768-4224-ED00C316BAF2}"/>
              </a:ext>
            </a:extLst>
          </p:cNvPr>
          <p:cNvSpPr>
            <a:spLocks/>
          </p:cNvSpPr>
          <p:nvPr/>
        </p:nvSpPr>
        <p:spPr>
          <a:xfrm flipH="1">
            <a:off x="8006802" y="204470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BDB1DBC8-1EC2-85C8-66B2-9E9C8820471A}"/>
              </a:ext>
            </a:extLst>
          </p:cNvPr>
          <p:cNvSpPr>
            <a:spLocks/>
          </p:cNvSpPr>
          <p:nvPr/>
        </p:nvSpPr>
        <p:spPr>
          <a:xfrm flipH="1">
            <a:off x="8564757" y="204470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D05620A-9AD5-501E-5879-0F0C77F492FD}"/>
              </a:ext>
            </a:extLst>
          </p:cNvPr>
          <p:cNvSpPr>
            <a:spLocks/>
          </p:cNvSpPr>
          <p:nvPr/>
        </p:nvSpPr>
        <p:spPr>
          <a:xfrm flipH="1">
            <a:off x="11690765" y="204470"/>
            <a:ext cx="288000" cy="288000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D6AA13-7A1F-6CD8-D7BB-24DC4D2BC6AD}"/>
              </a:ext>
            </a:extLst>
          </p:cNvPr>
          <p:cNvCxnSpPr>
            <a:cxnSpLocks/>
          </p:cNvCxnSpPr>
          <p:nvPr/>
        </p:nvCxnSpPr>
        <p:spPr>
          <a:xfrm>
            <a:off x="8913289" y="348470"/>
            <a:ext cx="180000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2E7C161-75DF-55E2-4E3C-462EE5ACD7B3}"/>
              </a:ext>
            </a:extLst>
          </p:cNvPr>
          <p:cNvCxnSpPr>
            <a:cxnSpLocks/>
          </p:cNvCxnSpPr>
          <p:nvPr/>
        </p:nvCxnSpPr>
        <p:spPr>
          <a:xfrm>
            <a:off x="11485820" y="348470"/>
            <a:ext cx="180000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BFCAD46-6101-3C95-311F-1E5B4D526AEE}"/>
              </a:ext>
            </a:extLst>
          </p:cNvPr>
          <p:cNvCxnSpPr>
            <a:cxnSpLocks/>
          </p:cNvCxnSpPr>
          <p:nvPr/>
        </p:nvCxnSpPr>
        <p:spPr>
          <a:xfrm>
            <a:off x="8351129" y="348470"/>
            <a:ext cx="180000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49518284-1C2A-F6F8-B32A-65D52C519D46}"/>
              </a:ext>
            </a:extLst>
          </p:cNvPr>
          <p:cNvSpPr>
            <a:spLocks/>
          </p:cNvSpPr>
          <p:nvPr/>
        </p:nvSpPr>
        <p:spPr>
          <a:xfrm flipH="1">
            <a:off x="9130790" y="204470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9EDAB0-7A57-8FE7-07C9-04FF4A3BC76C}"/>
              </a:ext>
            </a:extLst>
          </p:cNvPr>
          <p:cNvSpPr txBox="1"/>
          <p:nvPr/>
        </p:nvSpPr>
        <p:spPr>
          <a:xfrm>
            <a:off x="9421741" y="6431190"/>
            <a:ext cx="1956841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sz="1400" i="1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(Thesis p.101)  </a:t>
            </a:r>
            <a:r>
              <a:rPr lang="en-US" sz="1400" dirty="0">
                <a:solidFill>
                  <a:schemeClr val="bg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endParaRPr lang="en-US" sz="1400" i="1" dirty="0">
              <a:solidFill>
                <a:schemeClr val="bg2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BF55F40F-5FDA-3973-B752-D486E0BF8F2B}"/>
              </a:ext>
            </a:extLst>
          </p:cNvPr>
          <p:cNvCxnSpPr>
            <a:cxnSpLocks/>
          </p:cNvCxnSpPr>
          <p:nvPr/>
        </p:nvCxnSpPr>
        <p:spPr>
          <a:xfrm>
            <a:off x="2684572" y="1605292"/>
            <a:ext cx="328474" cy="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</a:gsLst>
              <a:lin ang="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DAD9475-97BA-8C43-3FCB-F64BA39F9F2A}"/>
              </a:ext>
            </a:extLst>
          </p:cNvPr>
          <p:cNvSpPr txBox="1"/>
          <p:nvPr/>
        </p:nvSpPr>
        <p:spPr>
          <a:xfrm>
            <a:off x="3063440" y="1463611"/>
            <a:ext cx="553101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5’</a:t>
            </a:r>
            <a:r>
              <a:rPr lang="en-U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b="1" i="1" dirty="0">
                <a:solidFill>
                  <a:srgbClr val="AB7CAA"/>
                </a:solidFill>
              </a:rPr>
              <a:t>CGAGTA</a:t>
            </a:r>
            <a:r>
              <a:rPr lang="en-US" sz="1600" i="1" dirty="0">
                <a:solidFill>
                  <a:srgbClr val="AB7CAA"/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GGG</a:t>
            </a:r>
            <a:r>
              <a:rPr lang="en-US" sz="1600" b="1" baseline="-25000" dirty="0">
                <a:solidFill>
                  <a:srgbClr val="32A8AA"/>
                </a:solidFill>
              </a:rPr>
              <a:t> </a:t>
            </a:r>
            <a:r>
              <a:rPr lang="en-US" sz="1600" b="1" i="1" dirty="0">
                <a:solidFill>
                  <a:srgbClr val="32A8AA"/>
                </a:solidFill>
              </a:rPr>
              <a:t>TTA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GGG </a:t>
            </a:r>
            <a:r>
              <a:rPr lang="en-US" sz="1600" b="1" i="1" dirty="0">
                <a:solidFill>
                  <a:srgbClr val="32A8AA"/>
                </a:solidFill>
              </a:rPr>
              <a:t>TTA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GGG</a:t>
            </a:r>
            <a:r>
              <a:rPr lang="en-US" sz="1600" baseline="-25000" dirty="0"/>
              <a:t> </a:t>
            </a:r>
            <a:r>
              <a:rPr lang="en-US" sz="1600" b="1" i="1" dirty="0">
                <a:solidFill>
                  <a:srgbClr val="32A8AA"/>
                </a:solidFill>
              </a:rPr>
              <a:t>TTA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GGG</a:t>
            </a:r>
            <a:r>
              <a:rPr lang="en-US" sz="1600" b="1" baseline="-25000" dirty="0"/>
              <a:t> </a:t>
            </a:r>
            <a:r>
              <a:rPr lang="en-US" sz="1600" b="1" i="1" dirty="0">
                <a:solidFill>
                  <a:srgbClr val="AB7CAA"/>
                </a:solidFill>
              </a:rPr>
              <a:t>ACTGAT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3’</a:t>
            </a:r>
            <a:endParaRPr lang="en-US" sz="16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49044210-4B60-CFA7-C0D5-0FA552B7F99D}"/>
              </a:ext>
            </a:extLst>
          </p:cNvPr>
          <p:cNvSpPr/>
          <p:nvPr/>
        </p:nvSpPr>
        <p:spPr>
          <a:xfrm>
            <a:off x="4668359" y="1466746"/>
            <a:ext cx="458720" cy="244916"/>
          </a:xfrm>
          <a:prstGeom prst="roundRect">
            <a:avLst>
              <a:gd name="adj" fmla="val 3309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55" name="Rounded Rectangle 254">
            <a:extLst>
              <a:ext uri="{FF2B5EF4-FFF2-40B4-BE49-F238E27FC236}">
                <a16:creationId xmlns:a16="http://schemas.microsoft.com/office/drawing/2014/main" id="{CB7C061E-6076-C187-4EC6-41AEF863511F}"/>
              </a:ext>
            </a:extLst>
          </p:cNvPr>
          <p:cNvSpPr/>
          <p:nvPr/>
        </p:nvSpPr>
        <p:spPr>
          <a:xfrm>
            <a:off x="5623776" y="1466746"/>
            <a:ext cx="458720" cy="244916"/>
          </a:xfrm>
          <a:prstGeom prst="roundRect">
            <a:avLst>
              <a:gd name="adj" fmla="val 3309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56" name="Rounded Rectangle 255">
            <a:extLst>
              <a:ext uri="{FF2B5EF4-FFF2-40B4-BE49-F238E27FC236}">
                <a16:creationId xmlns:a16="http://schemas.microsoft.com/office/drawing/2014/main" id="{B590CD2C-C240-5938-06D1-31D503A17984}"/>
              </a:ext>
            </a:extLst>
          </p:cNvPr>
          <p:cNvSpPr/>
          <p:nvPr/>
        </p:nvSpPr>
        <p:spPr>
          <a:xfrm>
            <a:off x="6567326" y="1466746"/>
            <a:ext cx="458720" cy="244916"/>
          </a:xfrm>
          <a:prstGeom prst="roundRect">
            <a:avLst>
              <a:gd name="adj" fmla="val 3309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6D844FEE-CBFC-C9E2-57D3-72FFC088E13D}"/>
              </a:ext>
            </a:extLst>
          </p:cNvPr>
          <p:cNvSpPr txBox="1"/>
          <p:nvPr/>
        </p:nvSpPr>
        <p:spPr>
          <a:xfrm>
            <a:off x="4623606" y="1269608"/>
            <a:ext cx="54822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32A8AA"/>
                </a:solidFill>
              </a:rPr>
              <a:t>1</a:t>
            </a:r>
            <a:r>
              <a:rPr lang="en-US" sz="1200" baseline="30000" dirty="0">
                <a:solidFill>
                  <a:srgbClr val="32A8AA"/>
                </a:solidFill>
              </a:rPr>
              <a:t>st</a:t>
            </a:r>
            <a:r>
              <a:rPr lang="en-US" sz="1200" dirty="0">
                <a:solidFill>
                  <a:srgbClr val="32A8AA"/>
                </a:solidFill>
              </a:rPr>
              <a:t> Loop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78E0414-A9DA-FB61-7627-FBDEC90EF4E8}"/>
              </a:ext>
            </a:extLst>
          </p:cNvPr>
          <p:cNvSpPr txBox="1"/>
          <p:nvPr/>
        </p:nvSpPr>
        <p:spPr>
          <a:xfrm>
            <a:off x="5561390" y="1269608"/>
            <a:ext cx="583493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32A8AA"/>
                </a:solidFill>
              </a:rPr>
              <a:t>2</a:t>
            </a:r>
            <a:r>
              <a:rPr lang="en-US" sz="1200" baseline="30000" dirty="0">
                <a:solidFill>
                  <a:srgbClr val="32A8AA"/>
                </a:solidFill>
              </a:rPr>
              <a:t>nd</a:t>
            </a:r>
            <a:r>
              <a:rPr lang="en-US" sz="1200" dirty="0">
                <a:solidFill>
                  <a:srgbClr val="32A8AA"/>
                </a:solidFill>
              </a:rPr>
              <a:t> Loop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F872121B-BCBA-13BA-762A-1EE151DF074F}"/>
              </a:ext>
            </a:extLst>
          </p:cNvPr>
          <p:cNvSpPr txBox="1"/>
          <p:nvPr/>
        </p:nvSpPr>
        <p:spPr>
          <a:xfrm>
            <a:off x="6516962" y="1269608"/>
            <a:ext cx="559449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32A8AA"/>
                </a:solidFill>
              </a:rPr>
              <a:t>3</a:t>
            </a:r>
            <a:r>
              <a:rPr lang="en-US" sz="1200" baseline="30000" dirty="0">
                <a:solidFill>
                  <a:srgbClr val="32A8AA"/>
                </a:solidFill>
              </a:rPr>
              <a:t>rd</a:t>
            </a:r>
            <a:r>
              <a:rPr lang="en-US" sz="1200" dirty="0">
                <a:solidFill>
                  <a:srgbClr val="32A8AA"/>
                </a:solidFill>
              </a:rPr>
              <a:t> Loop</a:t>
            </a:r>
          </a:p>
        </p:txBody>
      </p:sp>
      <p:sp>
        <p:nvSpPr>
          <p:cNvPr id="260" name="Rounded Rectangle 259">
            <a:extLst>
              <a:ext uri="{FF2B5EF4-FFF2-40B4-BE49-F238E27FC236}">
                <a16:creationId xmlns:a16="http://schemas.microsoft.com/office/drawing/2014/main" id="{D506C3E4-E766-92BC-A249-A36B751D5A3A}"/>
              </a:ext>
            </a:extLst>
          </p:cNvPr>
          <p:cNvSpPr/>
          <p:nvPr/>
        </p:nvSpPr>
        <p:spPr>
          <a:xfrm>
            <a:off x="7517343" y="1466746"/>
            <a:ext cx="900000" cy="244916"/>
          </a:xfrm>
          <a:prstGeom prst="roundRect">
            <a:avLst>
              <a:gd name="adj" fmla="val 33092"/>
            </a:avLst>
          </a:prstGeom>
          <a:solidFill>
            <a:srgbClr val="AB7C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61" name="Rounded Rectangle 260">
            <a:extLst>
              <a:ext uri="{FF2B5EF4-FFF2-40B4-BE49-F238E27FC236}">
                <a16:creationId xmlns:a16="http://schemas.microsoft.com/office/drawing/2014/main" id="{2DE645E0-7CC4-BAC8-3FF8-99AB8CA93397}"/>
              </a:ext>
            </a:extLst>
          </p:cNvPr>
          <p:cNvSpPr/>
          <p:nvPr/>
        </p:nvSpPr>
        <p:spPr>
          <a:xfrm>
            <a:off x="3260764" y="1466746"/>
            <a:ext cx="900000" cy="244916"/>
          </a:xfrm>
          <a:prstGeom prst="roundRect">
            <a:avLst>
              <a:gd name="adj" fmla="val 33092"/>
            </a:avLst>
          </a:prstGeom>
          <a:solidFill>
            <a:srgbClr val="AB7C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575DE66C-2185-629F-FF4D-F6EEFB3951BD}"/>
              </a:ext>
            </a:extLst>
          </p:cNvPr>
          <p:cNvSpPr txBox="1"/>
          <p:nvPr/>
        </p:nvSpPr>
        <p:spPr>
          <a:xfrm>
            <a:off x="3343324" y="1269608"/>
            <a:ext cx="73488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B7CAA"/>
                </a:solidFill>
              </a:rPr>
              <a:t>5’ Flanking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6C3F3938-D281-4C9B-2CA3-1C90201C4A36}"/>
              </a:ext>
            </a:extLst>
          </p:cNvPr>
          <p:cNvSpPr txBox="1"/>
          <p:nvPr/>
        </p:nvSpPr>
        <p:spPr>
          <a:xfrm>
            <a:off x="7599902" y="1269608"/>
            <a:ext cx="73488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B7CAA"/>
                </a:solidFill>
              </a:rPr>
              <a:t>3’ Flanking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ABBB8E0F-E66C-8329-D7FC-F1BFBCE6C4F3}"/>
              </a:ext>
            </a:extLst>
          </p:cNvPr>
          <p:cNvCxnSpPr>
            <a:cxnSpLocks/>
          </p:cNvCxnSpPr>
          <p:nvPr/>
        </p:nvCxnSpPr>
        <p:spPr>
          <a:xfrm>
            <a:off x="5828949" y="1907728"/>
            <a:ext cx="0" cy="43200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0B7E92EA-6543-482E-0475-FD323B82FCE3}"/>
              </a:ext>
            </a:extLst>
          </p:cNvPr>
          <p:cNvSpPr txBox="1"/>
          <p:nvPr/>
        </p:nvSpPr>
        <p:spPr>
          <a:xfrm>
            <a:off x="5908146" y="2016006"/>
            <a:ext cx="2664684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Encoding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A, T, C, G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into </a:t>
            </a:r>
            <a:r>
              <a:rPr lang="en-US" sz="14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1, 2, 3, 4</a:t>
            </a:r>
            <a:endParaRPr lang="en-US" sz="600" b="1" dirty="0">
              <a:solidFill>
                <a:srgbClr val="44A6BD"/>
              </a:solidFill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F6EA65AB-A1AB-5918-B508-CDF5E91A5161}"/>
              </a:ext>
            </a:extLst>
          </p:cNvPr>
          <p:cNvSpPr txBox="1"/>
          <p:nvPr/>
        </p:nvSpPr>
        <p:spPr>
          <a:xfrm>
            <a:off x="2864187" y="2490791"/>
            <a:ext cx="5901178" cy="246221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5’</a:t>
            </a:r>
            <a:r>
              <a:rPr lang="en-US" sz="1400" baseline="-25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1600" b="1" i="1" dirty="0">
                <a:solidFill>
                  <a:srgbClr val="AB7CAA"/>
                </a:solidFill>
              </a:rPr>
              <a:t>3 4 1 4 2 1</a:t>
            </a:r>
            <a:r>
              <a:rPr lang="en-US" sz="1600" i="1" dirty="0">
                <a:solidFill>
                  <a:srgbClr val="AB7CAA"/>
                </a:solidFill>
              </a:rPr>
              <a:t>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4 4 4</a:t>
            </a:r>
            <a:r>
              <a:rPr lang="en-US" sz="1600" b="1" baseline="-25000" dirty="0">
                <a:solidFill>
                  <a:srgbClr val="32A8AA"/>
                </a:solidFill>
              </a:rPr>
              <a:t> </a:t>
            </a:r>
            <a:r>
              <a:rPr lang="en-US" sz="1600" b="1" i="1" dirty="0">
                <a:solidFill>
                  <a:srgbClr val="32A8AA"/>
                </a:solidFill>
              </a:rPr>
              <a:t>2 2 1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4 4 4</a:t>
            </a:r>
            <a:r>
              <a:rPr lang="en-US" sz="1600" b="1" baseline="-25000" dirty="0">
                <a:solidFill>
                  <a:srgbClr val="32A8AA"/>
                </a:solidFill>
              </a:rPr>
              <a:t> </a:t>
            </a:r>
            <a:r>
              <a:rPr lang="en-US" sz="1600" b="1" i="1" dirty="0">
                <a:solidFill>
                  <a:srgbClr val="32A8AA"/>
                </a:solidFill>
              </a:rPr>
              <a:t>2 2 1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4 4 4</a:t>
            </a:r>
            <a:r>
              <a:rPr lang="en-US" sz="1600" b="1" baseline="-25000" dirty="0">
                <a:solidFill>
                  <a:srgbClr val="32A8AA"/>
                </a:solidFill>
              </a:rPr>
              <a:t> </a:t>
            </a:r>
            <a:r>
              <a:rPr lang="en-US" sz="1600" b="1" i="1" dirty="0">
                <a:solidFill>
                  <a:srgbClr val="32A8AA"/>
                </a:solidFill>
              </a:rPr>
              <a:t>2 2 1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4 4 4</a:t>
            </a:r>
            <a:r>
              <a:rPr lang="en-US" sz="1600" b="1" baseline="-25000" dirty="0"/>
              <a:t> </a:t>
            </a:r>
            <a:r>
              <a:rPr lang="en-US" sz="1600" b="1" i="1" dirty="0">
                <a:solidFill>
                  <a:srgbClr val="AB7CAA"/>
                </a:solidFill>
              </a:rPr>
              <a:t>1 3 2 4 1 2 </a:t>
            </a:r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3’</a:t>
            </a:r>
            <a:endParaRPr lang="en-US" sz="1600" baseline="-25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7" name="Rounded Rectangle 266">
            <a:extLst>
              <a:ext uri="{FF2B5EF4-FFF2-40B4-BE49-F238E27FC236}">
                <a16:creationId xmlns:a16="http://schemas.microsoft.com/office/drawing/2014/main" id="{763127CA-AC2F-E851-C6C1-13846BD51B5F}"/>
              </a:ext>
            </a:extLst>
          </p:cNvPr>
          <p:cNvSpPr/>
          <p:nvPr/>
        </p:nvSpPr>
        <p:spPr>
          <a:xfrm>
            <a:off x="3044147" y="2491443"/>
            <a:ext cx="1022260" cy="244916"/>
          </a:xfrm>
          <a:prstGeom prst="roundRect">
            <a:avLst>
              <a:gd name="adj" fmla="val 33092"/>
            </a:avLst>
          </a:prstGeom>
          <a:solidFill>
            <a:srgbClr val="AB7C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68" name="Rounded Rectangle 267">
            <a:extLst>
              <a:ext uri="{FF2B5EF4-FFF2-40B4-BE49-F238E27FC236}">
                <a16:creationId xmlns:a16="http://schemas.microsoft.com/office/drawing/2014/main" id="{3CD71013-39AB-EB44-90C4-B9CEE95F1410}"/>
              </a:ext>
            </a:extLst>
          </p:cNvPr>
          <p:cNvSpPr/>
          <p:nvPr/>
        </p:nvSpPr>
        <p:spPr>
          <a:xfrm>
            <a:off x="4549387" y="2491443"/>
            <a:ext cx="506563" cy="244916"/>
          </a:xfrm>
          <a:prstGeom prst="roundRect">
            <a:avLst>
              <a:gd name="adj" fmla="val 3309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69" name="Rounded Rectangle 268">
            <a:extLst>
              <a:ext uri="{FF2B5EF4-FFF2-40B4-BE49-F238E27FC236}">
                <a16:creationId xmlns:a16="http://schemas.microsoft.com/office/drawing/2014/main" id="{FBC2D252-1991-FB7D-C3E6-0E69FEF24B98}"/>
              </a:ext>
            </a:extLst>
          </p:cNvPr>
          <p:cNvSpPr/>
          <p:nvPr/>
        </p:nvSpPr>
        <p:spPr>
          <a:xfrm>
            <a:off x="5555550" y="2491443"/>
            <a:ext cx="506563" cy="244916"/>
          </a:xfrm>
          <a:prstGeom prst="roundRect">
            <a:avLst>
              <a:gd name="adj" fmla="val 3309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70" name="Rounded Rectangle 269">
            <a:extLst>
              <a:ext uri="{FF2B5EF4-FFF2-40B4-BE49-F238E27FC236}">
                <a16:creationId xmlns:a16="http://schemas.microsoft.com/office/drawing/2014/main" id="{2A4BF6EA-B4BD-C60E-9D4F-751446E2DEA0}"/>
              </a:ext>
            </a:extLst>
          </p:cNvPr>
          <p:cNvSpPr/>
          <p:nvPr/>
        </p:nvSpPr>
        <p:spPr>
          <a:xfrm>
            <a:off x="6558050" y="2491443"/>
            <a:ext cx="506563" cy="244916"/>
          </a:xfrm>
          <a:prstGeom prst="roundRect">
            <a:avLst>
              <a:gd name="adj" fmla="val 3309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71" name="Rounded Rectangle 270">
            <a:extLst>
              <a:ext uri="{FF2B5EF4-FFF2-40B4-BE49-F238E27FC236}">
                <a16:creationId xmlns:a16="http://schemas.microsoft.com/office/drawing/2014/main" id="{1AABDDFA-5D75-8D7C-CA02-C8131D7D4A3B}"/>
              </a:ext>
            </a:extLst>
          </p:cNvPr>
          <p:cNvSpPr/>
          <p:nvPr/>
        </p:nvSpPr>
        <p:spPr>
          <a:xfrm>
            <a:off x="7565680" y="2491443"/>
            <a:ext cx="1022260" cy="244916"/>
          </a:xfrm>
          <a:prstGeom prst="roundRect">
            <a:avLst>
              <a:gd name="adj" fmla="val 33092"/>
            </a:avLst>
          </a:prstGeom>
          <a:solidFill>
            <a:srgbClr val="AB7C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A0AB12F2-104C-AB8A-E319-871F6CB67109}"/>
              </a:ext>
            </a:extLst>
          </p:cNvPr>
          <p:cNvSpPr txBox="1"/>
          <p:nvPr/>
        </p:nvSpPr>
        <p:spPr>
          <a:xfrm>
            <a:off x="5906678" y="2969192"/>
            <a:ext cx="3720085" cy="215444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r>
              <a:rPr lang="en-US" sz="14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Dissecting G4 sequences to different sections</a:t>
            </a:r>
            <a:endParaRPr lang="en-US" sz="600" dirty="0">
              <a:solidFill>
                <a:srgbClr val="44A6BD"/>
              </a:solidFill>
            </a:endParaRPr>
          </a:p>
        </p:txBody>
      </p: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4D47FCA-914B-707E-D96C-EE7F7B2E5FC7}"/>
              </a:ext>
            </a:extLst>
          </p:cNvPr>
          <p:cNvCxnSpPr>
            <a:cxnSpLocks/>
          </p:cNvCxnSpPr>
          <p:nvPr/>
        </p:nvCxnSpPr>
        <p:spPr>
          <a:xfrm>
            <a:off x="4203272" y="1709832"/>
            <a:ext cx="425147" cy="0"/>
          </a:xfrm>
          <a:prstGeom prst="line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1CA7B8E-9F2D-BB5F-08FF-AD4D7655CF92}"/>
              </a:ext>
            </a:extLst>
          </p:cNvPr>
          <p:cNvCxnSpPr>
            <a:cxnSpLocks/>
          </p:cNvCxnSpPr>
          <p:nvPr/>
        </p:nvCxnSpPr>
        <p:spPr>
          <a:xfrm>
            <a:off x="5149655" y="1703183"/>
            <a:ext cx="42514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D0484C97-9215-81F8-74E6-586927EBC9EE}"/>
              </a:ext>
            </a:extLst>
          </p:cNvPr>
          <p:cNvCxnSpPr>
            <a:cxnSpLocks/>
          </p:cNvCxnSpPr>
          <p:nvPr/>
        </p:nvCxnSpPr>
        <p:spPr>
          <a:xfrm>
            <a:off x="6116075" y="1703183"/>
            <a:ext cx="42514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356EB301-1709-29ED-FB49-E49A5D5068C5}"/>
              </a:ext>
            </a:extLst>
          </p:cNvPr>
          <p:cNvCxnSpPr>
            <a:cxnSpLocks/>
          </p:cNvCxnSpPr>
          <p:nvPr/>
        </p:nvCxnSpPr>
        <p:spPr>
          <a:xfrm>
            <a:off x="7064613" y="1695378"/>
            <a:ext cx="425147" cy="0"/>
          </a:xfrm>
          <a:prstGeom prst="line">
            <a:avLst/>
          </a:prstGeom>
          <a:ln w="12700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TextBox 276">
            <a:extLst>
              <a:ext uri="{FF2B5EF4-FFF2-40B4-BE49-F238E27FC236}">
                <a16:creationId xmlns:a16="http://schemas.microsoft.com/office/drawing/2014/main" id="{7CC06193-140D-883E-A26D-AC476EA8B93A}"/>
              </a:ext>
            </a:extLst>
          </p:cNvPr>
          <p:cNvSpPr txBox="1"/>
          <p:nvPr/>
        </p:nvSpPr>
        <p:spPr>
          <a:xfrm>
            <a:off x="4314853" y="1709832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2B63BE5F-2546-867C-B757-EB5141C50254}"/>
              </a:ext>
            </a:extLst>
          </p:cNvPr>
          <p:cNvSpPr txBox="1"/>
          <p:nvPr/>
        </p:nvSpPr>
        <p:spPr>
          <a:xfrm>
            <a:off x="5264503" y="1697034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G2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B88F30F-CF4D-E179-F75B-5E2C94D5A846}"/>
              </a:ext>
            </a:extLst>
          </p:cNvPr>
          <p:cNvSpPr txBox="1"/>
          <p:nvPr/>
        </p:nvSpPr>
        <p:spPr>
          <a:xfrm>
            <a:off x="6222051" y="1704357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G3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83728D44-9399-59A1-7740-965C4AEA8920}"/>
              </a:ext>
            </a:extLst>
          </p:cNvPr>
          <p:cNvSpPr txBox="1"/>
          <p:nvPr/>
        </p:nvSpPr>
        <p:spPr>
          <a:xfrm>
            <a:off x="7171701" y="1691559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G4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1FD59CF0-02DD-0101-B3F4-B65FB0E71D4F}"/>
              </a:ext>
            </a:extLst>
          </p:cNvPr>
          <p:cNvCxnSpPr>
            <a:cxnSpLocks/>
          </p:cNvCxnSpPr>
          <p:nvPr/>
        </p:nvCxnSpPr>
        <p:spPr>
          <a:xfrm>
            <a:off x="5828949" y="2860914"/>
            <a:ext cx="0" cy="432000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2" name="Table 281">
            <a:extLst>
              <a:ext uri="{FF2B5EF4-FFF2-40B4-BE49-F238E27FC236}">
                <a16:creationId xmlns:a16="http://schemas.microsoft.com/office/drawing/2014/main" id="{99C58F45-58F7-C9FE-9482-1CFCF15DF523}"/>
              </a:ext>
            </a:extLst>
          </p:cNvPr>
          <p:cNvGraphicFramePr>
            <a:graphicFrameLocks noGrp="1"/>
          </p:cNvGraphicFramePr>
          <p:nvPr/>
        </p:nvGraphicFramePr>
        <p:xfrm>
          <a:off x="2357836" y="3608478"/>
          <a:ext cx="6932991" cy="271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69">
                  <a:extLst>
                    <a:ext uri="{9D8B030D-6E8A-4147-A177-3AD203B41FA5}">
                      <a16:colId xmlns:a16="http://schemas.microsoft.com/office/drawing/2014/main" val="633209301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43269009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339037812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77196764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730063472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863796778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758038473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13325247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534633301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75951422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5172767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015572429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833926405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972942815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99550022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421212757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193323573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67453453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86003961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942948075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37164708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7534809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17022107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34662940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24182965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09065712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051339559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82792364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43189328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19840897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46497809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38351051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078352452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813967811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84393412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777056198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77247385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13799068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009227857"/>
                    </a:ext>
                  </a:extLst>
                </a:gridCol>
              </a:tblGrid>
              <a:tr h="271296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rgbClr val="AB7CAA"/>
                          </a:solidFill>
                        </a:rPr>
                        <a:t>3</a:t>
                      </a:r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533751"/>
                  </a:ext>
                </a:extLst>
              </a:tr>
            </a:tbl>
          </a:graphicData>
        </a:graphic>
      </p:graphicFrame>
      <p:sp>
        <p:nvSpPr>
          <p:cNvPr id="283" name="Rounded Rectangle 282">
            <a:extLst>
              <a:ext uri="{FF2B5EF4-FFF2-40B4-BE49-F238E27FC236}">
                <a16:creationId xmlns:a16="http://schemas.microsoft.com/office/drawing/2014/main" id="{F59FAE3F-F792-B20A-8461-EA5442A4F460}"/>
              </a:ext>
            </a:extLst>
          </p:cNvPr>
          <p:cNvSpPr/>
          <p:nvPr/>
        </p:nvSpPr>
        <p:spPr>
          <a:xfrm>
            <a:off x="2373152" y="3621668"/>
            <a:ext cx="1583627" cy="244916"/>
          </a:xfrm>
          <a:prstGeom prst="roundRect">
            <a:avLst>
              <a:gd name="adj" fmla="val 33092"/>
            </a:avLst>
          </a:prstGeom>
          <a:solidFill>
            <a:srgbClr val="AB7C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84" name="Rounded Rectangle 283">
            <a:extLst>
              <a:ext uri="{FF2B5EF4-FFF2-40B4-BE49-F238E27FC236}">
                <a16:creationId xmlns:a16="http://schemas.microsoft.com/office/drawing/2014/main" id="{333DDA84-F7C5-3EBD-16E2-0A382A695294}"/>
              </a:ext>
            </a:extLst>
          </p:cNvPr>
          <p:cNvSpPr/>
          <p:nvPr/>
        </p:nvSpPr>
        <p:spPr>
          <a:xfrm>
            <a:off x="4664533" y="3621668"/>
            <a:ext cx="1080000" cy="244916"/>
          </a:xfrm>
          <a:prstGeom prst="roundRect">
            <a:avLst>
              <a:gd name="adj" fmla="val 3309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85" name="Rounded Rectangle 284">
            <a:extLst>
              <a:ext uri="{FF2B5EF4-FFF2-40B4-BE49-F238E27FC236}">
                <a16:creationId xmlns:a16="http://schemas.microsoft.com/office/drawing/2014/main" id="{D692FCCC-89D4-8CF1-CFAE-1BD091E95FFF}"/>
              </a:ext>
            </a:extLst>
          </p:cNvPr>
          <p:cNvSpPr/>
          <p:nvPr/>
        </p:nvSpPr>
        <p:spPr>
          <a:xfrm>
            <a:off x="7703218" y="3621668"/>
            <a:ext cx="1583627" cy="244916"/>
          </a:xfrm>
          <a:prstGeom prst="roundRect">
            <a:avLst>
              <a:gd name="adj" fmla="val 33092"/>
            </a:avLst>
          </a:prstGeom>
          <a:solidFill>
            <a:srgbClr val="AB7C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86" name="Rounded Rectangle 285">
            <a:extLst>
              <a:ext uri="{FF2B5EF4-FFF2-40B4-BE49-F238E27FC236}">
                <a16:creationId xmlns:a16="http://schemas.microsoft.com/office/drawing/2014/main" id="{90E18695-65E2-ED6B-0CC1-7BB4E343B42C}"/>
              </a:ext>
            </a:extLst>
          </p:cNvPr>
          <p:cNvSpPr/>
          <p:nvPr/>
        </p:nvSpPr>
        <p:spPr>
          <a:xfrm>
            <a:off x="5913024" y="3621668"/>
            <a:ext cx="1080000" cy="244916"/>
          </a:xfrm>
          <a:prstGeom prst="roundRect">
            <a:avLst>
              <a:gd name="adj" fmla="val 3309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6F7AC6A6-7340-FE60-9359-5EBB7301F96C}"/>
              </a:ext>
            </a:extLst>
          </p:cNvPr>
          <p:cNvSpPr txBox="1"/>
          <p:nvPr/>
        </p:nvSpPr>
        <p:spPr>
          <a:xfrm>
            <a:off x="2803737" y="3414191"/>
            <a:ext cx="73488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B7CAA"/>
                </a:solidFill>
              </a:rPr>
              <a:t>5’ Flanking</a:t>
            </a:r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155F8C4A-C76E-E77A-9996-AB45F03C9717}"/>
              </a:ext>
            </a:extLst>
          </p:cNvPr>
          <p:cNvCxnSpPr>
            <a:cxnSpLocks/>
          </p:cNvCxnSpPr>
          <p:nvPr/>
        </p:nvCxnSpPr>
        <p:spPr>
          <a:xfrm>
            <a:off x="4004034" y="3608478"/>
            <a:ext cx="612000" cy="0"/>
          </a:xfrm>
          <a:prstGeom prst="line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ECEBA6AB-A7CB-AAF9-BEDE-F99207DAE26A}"/>
              </a:ext>
            </a:extLst>
          </p:cNvPr>
          <p:cNvSpPr txBox="1"/>
          <p:nvPr/>
        </p:nvSpPr>
        <p:spPr>
          <a:xfrm>
            <a:off x="4207442" y="341419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G1</a:t>
            </a:r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10D9B63E-37D5-18AB-DA0F-06F4158F5DF4}"/>
              </a:ext>
            </a:extLst>
          </p:cNvPr>
          <p:cNvCxnSpPr>
            <a:cxnSpLocks/>
          </p:cNvCxnSpPr>
          <p:nvPr/>
        </p:nvCxnSpPr>
        <p:spPr>
          <a:xfrm>
            <a:off x="7014624" y="3608477"/>
            <a:ext cx="612000" cy="0"/>
          </a:xfrm>
          <a:prstGeom prst="line">
            <a:avLst/>
          </a:prstGeom>
          <a:ln w="12700" cap="rnd">
            <a:solidFill>
              <a:schemeClr val="tx1">
                <a:lumMod val="65000"/>
                <a:lumOff val="35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TextBox 290">
            <a:extLst>
              <a:ext uri="{FF2B5EF4-FFF2-40B4-BE49-F238E27FC236}">
                <a16:creationId xmlns:a16="http://schemas.microsoft.com/office/drawing/2014/main" id="{841C1438-118A-5D3C-0BB4-526EC0FBC038}"/>
              </a:ext>
            </a:extLst>
          </p:cNvPr>
          <p:cNvSpPr txBox="1"/>
          <p:nvPr/>
        </p:nvSpPr>
        <p:spPr>
          <a:xfrm>
            <a:off x="7218032" y="3414191"/>
            <a:ext cx="205184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G4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0B6AFD43-E165-FE37-C062-1CB079EB72CD}"/>
              </a:ext>
            </a:extLst>
          </p:cNvPr>
          <p:cNvSpPr txBox="1"/>
          <p:nvPr/>
        </p:nvSpPr>
        <p:spPr>
          <a:xfrm>
            <a:off x="8119926" y="3414191"/>
            <a:ext cx="734881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AB7CAA"/>
                </a:solidFill>
              </a:rPr>
              <a:t>3’ Flanking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7CF551E6-7C31-FFDF-E411-E189F8191067}"/>
              </a:ext>
            </a:extLst>
          </p:cNvPr>
          <p:cNvSpPr txBox="1"/>
          <p:nvPr/>
        </p:nvSpPr>
        <p:spPr>
          <a:xfrm>
            <a:off x="4930419" y="3414191"/>
            <a:ext cx="548227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32A8AA"/>
                </a:solidFill>
              </a:rPr>
              <a:t>1</a:t>
            </a:r>
            <a:r>
              <a:rPr lang="en-US" sz="1200" baseline="30000" dirty="0">
                <a:solidFill>
                  <a:srgbClr val="32A8AA"/>
                </a:solidFill>
              </a:rPr>
              <a:t>st</a:t>
            </a:r>
            <a:r>
              <a:rPr lang="en-US" sz="1200" dirty="0">
                <a:solidFill>
                  <a:srgbClr val="32A8AA"/>
                </a:solidFill>
              </a:rPr>
              <a:t> Loop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B966160F-6347-A3F6-4048-BB629940EF41}"/>
              </a:ext>
            </a:extLst>
          </p:cNvPr>
          <p:cNvSpPr txBox="1"/>
          <p:nvPr/>
        </p:nvSpPr>
        <p:spPr>
          <a:xfrm>
            <a:off x="6175356" y="3414191"/>
            <a:ext cx="559449" cy="184666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US" sz="1200" dirty="0">
                <a:solidFill>
                  <a:srgbClr val="32A8AA"/>
                </a:solidFill>
              </a:rPr>
              <a:t>3</a:t>
            </a:r>
            <a:r>
              <a:rPr lang="en-US" sz="1200" baseline="30000" dirty="0">
                <a:solidFill>
                  <a:srgbClr val="32A8AA"/>
                </a:solidFill>
              </a:rPr>
              <a:t>rd</a:t>
            </a:r>
            <a:r>
              <a:rPr lang="en-US" sz="1200" dirty="0">
                <a:solidFill>
                  <a:srgbClr val="32A8AA"/>
                </a:solidFill>
              </a:rPr>
              <a:t> Loop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3EDD2111-434A-D932-5965-0EE5207BC421}"/>
              </a:ext>
            </a:extLst>
          </p:cNvPr>
          <p:cNvGrpSpPr/>
          <p:nvPr/>
        </p:nvGrpSpPr>
        <p:grpSpPr>
          <a:xfrm flipH="1">
            <a:off x="9213020" y="3475270"/>
            <a:ext cx="222947" cy="120018"/>
            <a:chOff x="1867728" y="3079395"/>
            <a:chExt cx="222947" cy="120018"/>
          </a:xfrm>
        </p:grpSpPr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45A2CDE-51C9-CFD8-B2F6-B8C784235EB5}"/>
                </a:ext>
              </a:extLst>
            </p:cNvPr>
            <p:cNvGrpSpPr/>
            <p:nvPr/>
          </p:nvGrpSpPr>
          <p:grpSpPr>
            <a:xfrm flipH="1">
              <a:off x="1966726" y="3079395"/>
              <a:ext cx="123949" cy="120018"/>
              <a:chOff x="4347355" y="2741292"/>
              <a:chExt cx="126897" cy="122873"/>
            </a:xfrm>
          </p:grpSpPr>
          <p:sp>
            <p:nvSpPr>
              <p:cNvPr id="298" name="Oval 297">
                <a:extLst>
                  <a:ext uri="{FF2B5EF4-FFF2-40B4-BE49-F238E27FC236}">
                    <a16:creationId xmlns:a16="http://schemas.microsoft.com/office/drawing/2014/main" id="{C2CB681F-0368-980F-8952-B3632185BB2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2385704">
                <a:off x="4347355" y="2834680"/>
                <a:ext cx="29485" cy="29485"/>
              </a:xfrm>
              <a:prstGeom prst="ellipse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9" name="Straight Connector 298">
                <a:extLst>
                  <a:ext uri="{FF2B5EF4-FFF2-40B4-BE49-F238E27FC236}">
                    <a16:creationId xmlns:a16="http://schemas.microsoft.com/office/drawing/2014/main" id="{AB49FA4C-8E81-1341-BFFB-45430317DAD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363684" y="2741292"/>
                <a:ext cx="110568" cy="110569"/>
              </a:xfrm>
              <a:prstGeom prst="line">
                <a:avLst/>
              </a:prstGeom>
              <a:ln w="9525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7" name="Straight Connector 296">
              <a:extLst>
                <a:ext uri="{FF2B5EF4-FFF2-40B4-BE49-F238E27FC236}">
                  <a16:creationId xmlns:a16="http://schemas.microsoft.com/office/drawing/2014/main" id="{B8E67E46-70E7-DD91-D996-4EA365083E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867728" y="3079395"/>
              <a:ext cx="98998" cy="0"/>
            </a:xfrm>
            <a:prstGeom prst="line">
              <a:avLst/>
            </a:prstGeom>
            <a:ln w="9525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00" name="Table 299">
            <a:extLst>
              <a:ext uri="{FF2B5EF4-FFF2-40B4-BE49-F238E27FC236}">
                <a16:creationId xmlns:a16="http://schemas.microsoft.com/office/drawing/2014/main" id="{D008B3C9-6638-A22A-138A-382C49CFE351}"/>
              </a:ext>
            </a:extLst>
          </p:cNvPr>
          <p:cNvGraphicFramePr>
            <a:graphicFrameLocks noGrp="1"/>
          </p:cNvGraphicFramePr>
          <p:nvPr/>
        </p:nvGraphicFramePr>
        <p:xfrm>
          <a:off x="2357836" y="4399201"/>
          <a:ext cx="6932991" cy="13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69">
                  <a:extLst>
                    <a:ext uri="{9D8B030D-6E8A-4147-A177-3AD203B41FA5}">
                      <a16:colId xmlns:a16="http://schemas.microsoft.com/office/drawing/2014/main" val="633209301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43269009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339037812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77196764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730063472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863796778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758038473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13325247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534633301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75951422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5172767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015572429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833926405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972942815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99550022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421212757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193323573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67453453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86003961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942948075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37164708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7534809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17022107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34662940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24182965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09065712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051339559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82792364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43189328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19840897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46497809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383510516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2078352452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813967811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84393412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777056198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772473850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1137990687"/>
                    </a:ext>
                  </a:extLst>
                </a:gridCol>
                <a:gridCol w="177769">
                  <a:extLst>
                    <a:ext uri="{9D8B030D-6E8A-4147-A177-3AD203B41FA5}">
                      <a16:colId xmlns:a16="http://schemas.microsoft.com/office/drawing/2014/main" val="3009227857"/>
                    </a:ext>
                  </a:extLst>
                </a:gridCol>
              </a:tblGrid>
              <a:tr h="271296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rgbClr val="AB7CAA"/>
                          </a:solidFill>
                        </a:rPr>
                        <a:t>3</a:t>
                      </a:r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533751"/>
                  </a:ext>
                </a:extLst>
              </a:tr>
              <a:tr h="271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237301"/>
                  </a:ext>
                </a:extLst>
              </a:tr>
              <a:tr h="271296"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32A8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32A8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32A8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32A8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32A8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32A8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89265"/>
                  </a:ext>
                </a:extLst>
              </a:tr>
              <a:tr h="271296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rgbClr val="AB7CAA"/>
                          </a:solidFill>
                        </a:rPr>
                        <a:t>3</a:t>
                      </a:r>
                      <a:endParaRPr lang="en-TW" sz="1600" b="1" i="1" dirty="0">
                        <a:solidFill>
                          <a:srgbClr val="AB7CAA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1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1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3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4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508400"/>
                  </a:ext>
                </a:extLst>
              </a:tr>
              <a:tr h="271296"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b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32A8AA"/>
                          </a:solidFill>
                        </a:rPr>
                        <a:t>2</a:t>
                      </a:r>
                      <a:endParaRPr lang="en-TW" sz="1600" b="0" i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en-TW" sz="1600" b="0" i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rgbClr val="AB7CAA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0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30645"/>
                  </a:ext>
                </a:extLst>
              </a:tr>
            </a:tbl>
          </a:graphicData>
        </a:graphic>
      </p:graphicFrame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BAA3971-BB49-4DE4-9995-79F73050E8B5}"/>
              </a:ext>
            </a:extLst>
          </p:cNvPr>
          <p:cNvCxnSpPr>
            <a:cxnSpLocks/>
          </p:cNvCxnSpPr>
          <p:nvPr/>
        </p:nvCxnSpPr>
        <p:spPr>
          <a:xfrm>
            <a:off x="5828949" y="3946699"/>
            <a:ext cx="0" cy="335368"/>
          </a:xfrm>
          <a:prstGeom prst="line">
            <a:avLst/>
          </a:prstGeom>
          <a:ln w="19050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tx1">
                    <a:lumMod val="65000"/>
                    <a:lumOff val="35000"/>
                  </a:schemeClr>
                </a:gs>
              </a:gsLst>
              <a:lin ang="5400000" scaled="0"/>
            </a:gra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TextBox 301">
            <a:extLst>
              <a:ext uri="{FF2B5EF4-FFF2-40B4-BE49-F238E27FC236}">
                <a16:creationId xmlns:a16="http://schemas.microsoft.com/office/drawing/2014/main" id="{A7EADF7E-3045-762C-5956-063024DF6365}"/>
              </a:ext>
            </a:extLst>
          </p:cNvPr>
          <p:cNvSpPr txBox="1"/>
          <p:nvPr/>
        </p:nvSpPr>
        <p:spPr>
          <a:xfrm flipH="1">
            <a:off x="9466878" y="5518098"/>
            <a:ext cx="53700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x 2640</a:t>
            </a:r>
          </a:p>
        </p:txBody>
      </p:sp>
      <p:sp>
        <p:nvSpPr>
          <p:cNvPr id="304" name="Rounded Rectangle 303">
            <a:extLst>
              <a:ext uri="{FF2B5EF4-FFF2-40B4-BE49-F238E27FC236}">
                <a16:creationId xmlns:a16="http://schemas.microsoft.com/office/drawing/2014/main" id="{AFA44BEB-C3B3-4D55-42F0-E34573F36F10}"/>
              </a:ext>
            </a:extLst>
          </p:cNvPr>
          <p:cNvSpPr/>
          <p:nvPr/>
        </p:nvSpPr>
        <p:spPr>
          <a:xfrm>
            <a:off x="7679016" y="4414351"/>
            <a:ext cx="1657953" cy="1351378"/>
          </a:xfrm>
          <a:prstGeom prst="roundRect">
            <a:avLst>
              <a:gd name="adj" fmla="val 10785"/>
            </a:avLst>
          </a:prstGeom>
          <a:solidFill>
            <a:srgbClr val="AB7C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305" name="Rounded Rectangle 304">
            <a:extLst>
              <a:ext uri="{FF2B5EF4-FFF2-40B4-BE49-F238E27FC236}">
                <a16:creationId xmlns:a16="http://schemas.microsoft.com/office/drawing/2014/main" id="{DE47EA0B-7349-1D75-16D3-6A32C21ABF42}"/>
              </a:ext>
            </a:extLst>
          </p:cNvPr>
          <p:cNvSpPr/>
          <p:nvPr/>
        </p:nvSpPr>
        <p:spPr>
          <a:xfrm>
            <a:off x="5913024" y="4404009"/>
            <a:ext cx="1072440" cy="1351377"/>
          </a:xfrm>
          <a:prstGeom prst="roundRect">
            <a:avLst>
              <a:gd name="adj" fmla="val 1154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306" name="Rounded Rectangle 305">
            <a:extLst>
              <a:ext uri="{FF2B5EF4-FFF2-40B4-BE49-F238E27FC236}">
                <a16:creationId xmlns:a16="http://schemas.microsoft.com/office/drawing/2014/main" id="{3AC53725-7361-492A-CE1C-B8A35EE3AF75}"/>
              </a:ext>
            </a:extLst>
          </p:cNvPr>
          <p:cNvSpPr/>
          <p:nvPr/>
        </p:nvSpPr>
        <p:spPr>
          <a:xfrm>
            <a:off x="4664533" y="4414352"/>
            <a:ext cx="1072440" cy="1351377"/>
          </a:xfrm>
          <a:prstGeom prst="roundRect">
            <a:avLst>
              <a:gd name="adj" fmla="val 11542"/>
            </a:avLst>
          </a:prstGeom>
          <a:solidFill>
            <a:srgbClr val="32A8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sp>
        <p:nvSpPr>
          <p:cNvPr id="307" name="Rounded Rectangle 306">
            <a:extLst>
              <a:ext uri="{FF2B5EF4-FFF2-40B4-BE49-F238E27FC236}">
                <a16:creationId xmlns:a16="http://schemas.microsoft.com/office/drawing/2014/main" id="{48D7DF0F-31F8-F29F-6C4F-16AA018D144D}"/>
              </a:ext>
            </a:extLst>
          </p:cNvPr>
          <p:cNvSpPr/>
          <p:nvPr/>
        </p:nvSpPr>
        <p:spPr>
          <a:xfrm>
            <a:off x="2352499" y="4403270"/>
            <a:ext cx="1608434" cy="1351376"/>
          </a:xfrm>
          <a:prstGeom prst="roundRect">
            <a:avLst>
              <a:gd name="adj" fmla="val 10785"/>
            </a:avLst>
          </a:prstGeom>
          <a:solidFill>
            <a:srgbClr val="AB7CA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D8F5C06-4D14-726F-6746-E10ACB1D538D}"/>
              </a:ext>
            </a:extLst>
          </p:cNvPr>
          <p:cNvCxnSpPr>
            <a:cxnSpLocks/>
          </p:cNvCxnSpPr>
          <p:nvPr/>
        </p:nvCxnSpPr>
        <p:spPr>
          <a:xfrm>
            <a:off x="9408816" y="4454543"/>
            <a:ext cx="0" cy="1239240"/>
          </a:xfrm>
          <a:prstGeom prst="line">
            <a:avLst/>
          </a:prstGeom>
          <a:ln w="15875" cap="rnd">
            <a:solidFill>
              <a:schemeClr val="tx1">
                <a:lumMod val="50000"/>
                <a:lumOff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605B4788-1ED4-E5F8-D753-CE97DF9D454F}"/>
              </a:ext>
            </a:extLst>
          </p:cNvPr>
          <p:cNvGrpSpPr/>
          <p:nvPr/>
        </p:nvGrpSpPr>
        <p:grpSpPr>
          <a:xfrm>
            <a:off x="396360" y="939880"/>
            <a:ext cx="2086159" cy="1218809"/>
            <a:chOff x="4953819" y="1051608"/>
            <a:chExt cx="2631736" cy="1537555"/>
          </a:xfrm>
        </p:grpSpPr>
        <p:sp>
          <p:nvSpPr>
            <p:cNvPr id="310" name="Freeform 309">
              <a:extLst>
                <a:ext uri="{FF2B5EF4-FFF2-40B4-BE49-F238E27FC236}">
                  <a16:creationId xmlns:a16="http://schemas.microsoft.com/office/drawing/2014/main" id="{AB7EC89D-0E41-E3D2-1199-474DF20B1E8C}"/>
                </a:ext>
              </a:extLst>
            </p:cNvPr>
            <p:cNvSpPr/>
            <p:nvPr/>
          </p:nvSpPr>
          <p:spPr>
            <a:xfrm rot="1015469">
              <a:off x="5575525" y="1233663"/>
              <a:ext cx="194570" cy="237801"/>
            </a:xfrm>
            <a:custGeom>
              <a:avLst/>
              <a:gdLst>
                <a:gd name="connsiteX0" fmla="*/ 0 w 212400"/>
                <a:gd name="connsiteY0" fmla="*/ 0 h 211200"/>
                <a:gd name="connsiteX1" fmla="*/ 133200 w 212400"/>
                <a:gd name="connsiteY1" fmla="*/ 36000 h 211200"/>
                <a:gd name="connsiteX2" fmla="*/ 151200 w 212400"/>
                <a:gd name="connsiteY2" fmla="*/ 187200 h 211200"/>
                <a:gd name="connsiteX3" fmla="*/ 212400 w 212400"/>
                <a:gd name="connsiteY3" fmla="*/ 208800 h 211200"/>
                <a:gd name="connsiteX0" fmla="*/ 0 w 194570"/>
                <a:gd name="connsiteY0" fmla="*/ 0 h 237801"/>
                <a:gd name="connsiteX1" fmla="*/ 133200 w 194570"/>
                <a:gd name="connsiteY1" fmla="*/ 36000 h 237801"/>
                <a:gd name="connsiteX2" fmla="*/ 151200 w 194570"/>
                <a:gd name="connsiteY2" fmla="*/ 187200 h 237801"/>
                <a:gd name="connsiteX3" fmla="*/ 194570 w 194570"/>
                <a:gd name="connsiteY3" fmla="*/ 237456 h 2378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570" h="237801">
                  <a:moveTo>
                    <a:pt x="0" y="0"/>
                  </a:moveTo>
                  <a:cubicBezTo>
                    <a:pt x="54000" y="2400"/>
                    <a:pt x="108000" y="4800"/>
                    <a:pt x="133200" y="36000"/>
                  </a:cubicBezTo>
                  <a:cubicBezTo>
                    <a:pt x="158400" y="67200"/>
                    <a:pt x="138000" y="158400"/>
                    <a:pt x="151200" y="187200"/>
                  </a:cubicBezTo>
                  <a:cubicBezTo>
                    <a:pt x="164400" y="216000"/>
                    <a:pt x="170570" y="241056"/>
                    <a:pt x="194570" y="237456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Freeform 310">
              <a:extLst>
                <a:ext uri="{FF2B5EF4-FFF2-40B4-BE49-F238E27FC236}">
                  <a16:creationId xmlns:a16="http://schemas.microsoft.com/office/drawing/2014/main" id="{7A4057E4-090A-6F9C-4C13-2B421A2AFDB7}"/>
                </a:ext>
              </a:extLst>
            </p:cNvPr>
            <p:cNvSpPr/>
            <p:nvPr/>
          </p:nvSpPr>
          <p:spPr>
            <a:xfrm>
              <a:off x="6707814" y="1401860"/>
              <a:ext cx="108954" cy="223631"/>
            </a:xfrm>
            <a:custGeom>
              <a:avLst/>
              <a:gdLst>
                <a:gd name="connsiteX0" fmla="*/ 9563 w 108954"/>
                <a:gd name="connsiteY0" fmla="*/ 223631 h 223631"/>
                <a:gd name="connsiteX1" fmla="*/ 9563 w 108954"/>
                <a:gd name="connsiteY1" fmla="*/ 74544 h 223631"/>
                <a:gd name="connsiteX2" fmla="*/ 108954 w 108954"/>
                <a:gd name="connsiteY2" fmla="*/ 0 h 223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8954" h="223631">
                  <a:moveTo>
                    <a:pt x="9563" y="223631"/>
                  </a:moveTo>
                  <a:cubicBezTo>
                    <a:pt x="1280" y="167723"/>
                    <a:pt x="-7002" y="111816"/>
                    <a:pt x="9563" y="74544"/>
                  </a:cubicBezTo>
                  <a:cubicBezTo>
                    <a:pt x="26128" y="37272"/>
                    <a:pt x="90732" y="26504"/>
                    <a:pt x="108954" y="0"/>
                  </a:cubicBezTo>
                </a:path>
              </a:pathLst>
            </a:custGeom>
            <a:noFill/>
            <a:ln w="38100" cap="rnd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Arc 311">
              <a:extLst>
                <a:ext uri="{FF2B5EF4-FFF2-40B4-BE49-F238E27FC236}">
                  <a16:creationId xmlns:a16="http://schemas.microsoft.com/office/drawing/2014/main" id="{840F0A7C-0D11-ACD1-47BC-46EBD4936A0A}"/>
                </a:ext>
              </a:extLst>
            </p:cNvPr>
            <p:cNvSpPr/>
            <p:nvPr/>
          </p:nvSpPr>
          <p:spPr>
            <a:xfrm flipV="1">
              <a:off x="5717084" y="1724281"/>
              <a:ext cx="262537" cy="602283"/>
            </a:xfrm>
            <a:prstGeom prst="arc">
              <a:avLst>
                <a:gd name="adj1" fmla="val 14153297"/>
                <a:gd name="adj2" fmla="val 16692316"/>
              </a:avLst>
            </a:prstGeom>
            <a:ln w="127000" cap="rnd">
              <a:solidFill>
                <a:srgbClr val="32A8AA">
                  <a:alpha val="3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13" name="Arc 312">
              <a:extLst>
                <a:ext uri="{FF2B5EF4-FFF2-40B4-BE49-F238E27FC236}">
                  <a16:creationId xmlns:a16="http://schemas.microsoft.com/office/drawing/2014/main" id="{261ACEDB-2881-3B0A-3CEB-49EFF542DDA4}"/>
                </a:ext>
              </a:extLst>
            </p:cNvPr>
            <p:cNvSpPr/>
            <p:nvPr/>
          </p:nvSpPr>
          <p:spPr>
            <a:xfrm flipV="1">
              <a:off x="6463879" y="1729068"/>
              <a:ext cx="275668" cy="602283"/>
            </a:xfrm>
            <a:prstGeom prst="arc">
              <a:avLst>
                <a:gd name="adj1" fmla="val 13589105"/>
                <a:gd name="adj2" fmla="val 16485555"/>
              </a:avLst>
            </a:prstGeom>
            <a:ln w="127000" cap="rnd">
              <a:solidFill>
                <a:srgbClr val="32A8AA">
                  <a:alpha val="3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14" name="Oval 313">
              <a:extLst>
                <a:ext uri="{FF2B5EF4-FFF2-40B4-BE49-F238E27FC236}">
                  <a16:creationId xmlns:a16="http://schemas.microsoft.com/office/drawing/2014/main" id="{D23D6E2C-5ED8-2ADA-B93F-816A1C8E3F1C}"/>
                </a:ext>
              </a:extLst>
            </p:cNvPr>
            <p:cNvSpPr/>
            <p:nvPr/>
          </p:nvSpPr>
          <p:spPr>
            <a:xfrm>
              <a:off x="6366089" y="1456551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15" name="Oval 314">
              <a:extLst>
                <a:ext uri="{FF2B5EF4-FFF2-40B4-BE49-F238E27FC236}">
                  <a16:creationId xmlns:a16="http://schemas.microsoft.com/office/drawing/2014/main" id="{18BB4852-733F-EAA7-D926-4067A07035E4}"/>
                </a:ext>
              </a:extLst>
            </p:cNvPr>
            <p:cNvSpPr/>
            <p:nvPr/>
          </p:nvSpPr>
          <p:spPr>
            <a:xfrm>
              <a:off x="6366089" y="1691819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16" name="Oval 315">
              <a:extLst>
                <a:ext uri="{FF2B5EF4-FFF2-40B4-BE49-F238E27FC236}">
                  <a16:creationId xmlns:a16="http://schemas.microsoft.com/office/drawing/2014/main" id="{21229089-A3B9-FB1F-B7D8-E02A714C4F80}"/>
                </a:ext>
              </a:extLst>
            </p:cNvPr>
            <p:cNvSpPr/>
            <p:nvPr/>
          </p:nvSpPr>
          <p:spPr>
            <a:xfrm>
              <a:off x="6366089" y="1925627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BE272493-C0B8-6AE4-8CB0-3FD3B3F6B6BB}"/>
                </a:ext>
              </a:extLst>
            </p:cNvPr>
            <p:cNvCxnSpPr>
              <a:cxnSpLocks/>
              <a:stCxn id="334" idx="0"/>
              <a:endCxn id="330" idx="4"/>
            </p:cNvCxnSpPr>
            <p:nvPr/>
          </p:nvCxnSpPr>
          <p:spPr>
            <a:xfrm>
              <a:off x="5717709" y="1467567"/>
              <a:ext cx="0" cy="66767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C466EC78-B305-D86F-9AC9-AD60E501FC33}"/>
                </a:ext>
              </a:extLst>
            </p:cNvPr>
            <p:cNvCxnSpPr>
              <a:cxnSpLocks/>
            </p:cNvCxnSpPr>
            <p:nvPr/>
          </p:nvCxnSpPr>
          <p:spPr>
            <a:xfrm>
              <a:off x="6467133" y="1552851"/>
              <a:ext cx="0" cy="568455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9" name="Parallelogram 318">
              <a:extLst>
                <a:ext uri="{FF2B5EF4-FFF2-40B4-BE49-F238E27FC236}">
                  <a16:creationId xmlns:a16="http://schemas.microsoft.com/office/drawing/2014/main" id="{E566D09A-3E3A-2FD9-34C5-A27398C730F2}"/>
                </a:ext>
              </a:extLst>
            </p:cNvPr>
            <p:cNvSpPr/>
            <p:nvPr/>
          </p:nvSpPr>
          <p:spPr>
            <a:xfrm flipH="1">
              <a:off x="5733657" y="1783864"/>
              <a:ext cx="982357" cy="185653"/>
            </a:xfrm>
            <a:prstGeom prst="parallelogram">
              <a:avLst>
                <a:gd name="adj" fmla="val 132727"/>
              </a:avLst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25400" cap="rnd">
              <a:solidFill>
                <a:schemeClr val="bg2">
                  <a:lumMod val="75000"/>
                  <a:alpha val="8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0" name="Parallelogram 319">
              <a:extLst>
                <a:ext uri="{FF2B5EF4-FFF2-40B4-BE49-F238E27FC236}">
                  <a16:creationId xmlns:a16="http://schemas.microsoft.com/office/drawing/2014/main" id="{14373FE4-06A3-F946-472C-E16B7130BD8B}"/>
                </a:ext>
              </a:extLst>
            </p:cNvPr>
            <p:cNvSpPr/>
            <p:nvPr/>
          </p:nvSpPr>
          <p:spPr>
            <a:xfrm flipH="1">
              <a:off x="5733367" y="1556889"/>
              <a:ext cx="982357" cy="185653"/>
            </a:xfrm>
            <a:prstGeom prst="parallelogram">
              <a:avLst>
                <a:gd name="adj" fmla="val 132727"/>
              </a:avLst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25400" cap="rnd">
              <a:solidFill>
                <a:schemeClr val="bg2">
                  <a:lumMod val="75000"/>
                  <a:alpha val="8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sp>
          <p:nvSpPr>
            <p:cNvPr id="321" name="Arc 320">
              <a:extLst>
                <a:ext uri="{FF2B5EF4-FFF2-40B4-BE49-F238E27FC236}">
                  <a16:creationId xmlns:a16="http://schemas.microsoft.com/office/drawing/2014/main" id="{99BAF133-CF1E-6D6F-78EB-5DDD43B28334}"/>
                </a:ext>
              </a:extLst>
            </p:cNvPr>
            <p:cNvSpPr/>
            <p:nvPr/>
          </p:nvSpPr>
          <p:spPr>
            <a:xfrm flipV="1">
              <a:off x="5717085" y="1717943"/>
              <a:ext cx="262537" cy="602283"/>
            </a:xfrm>
            <a:prstGeom prst="arc">
              <a:avLst>
                <a:gd name="adj1" fmla="val 13389813"/>
                <a:gd name="adj2" fmla="val 16972002"/>
              </a:avLst>
            </a:prstGeom>
            <a:ln w="38100">
              <a:solidFill>
                <a:srgbClr val="32A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12074DB1-B9DE-0ABE-F83B-C5DA65351E8F}"/>
                </a:ext>
              </a:extLst>
            </p:cNvPr>
            <p:cNvCxnSpPr>
              <a:cxnSpLocks/>
              <a:endCxn id="333" idx="0"/>
            </p:cNvCxnSpPr>
            <p:nvPr/>
          </p:nvCxnSpPr>
          <p:spPr>
            <a:xfrm>
              <a:off x="6718873" y="1647573"/>
              <a:ext cx="2269" cy="465781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3" name="Oval 322">
              <a:extLst>
                <a:ext uri="{FF2B5EF4-FFF2-40B4-BE49-F238E27FC236}">
                  <a16:creationId xmlns:a16="http://schemas.microsoft.com/office/drawing/2014/main" id="{E5A2FD3B-3E8B-138E-DC2F-F8C377A7836A}"/>
                </a:ext>
              </a:extLst>
            </p:cNvPr>
            <p:cNvSpPr/>
            <p:nvPr/>
          </p:nvSpPr>
          <p:spPr>
            <a:xfrm>
              <a:off x="6621841" y="1644277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24" name="Arc 323">
              <a:extLst>
                <a:ext uri="{FF2B5EF4-FFF2-40B4-BE49-F238E27FC236}">
                  <a16:creationId xmlns:a16="http://schemas.microsoft.com/office/drawing/2014/main" id="{8F42C969-C8A2-6C28-AC72-13711FE6333E}"/>
                </a:ext>
              </a:extLst>
            </p:cNvPr>
            <p:cNvSpPr/>
            <p:nvPr/>
          </p:nvSpPr>
          <p:spPr>
            <a:xfrm flipV="1">
              <a:off x="6463879" y="1732480"/>
              <a:ext cx="275668" cy="602283"/>
            </a:xfrm>
            <a:prstGeom prst="arc">
              <a:avLst>
                <a:gd name="adj1" fmla="val 12849336"/>
                <a:gd name="adj2" fmla="val 17174793"/>
              </a:avLst>
            </a:prstGeom>
            <a:ln w="38100" cap="rnd">
              <a:solidFill>
                <a:srgbClr val="32A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25" name="Parallelogram 324">
              <a:extLst>
                <a:ext uri="{FF2B5EF4-FFF2-40B4-BE49-F238E27FC236}">
                  <a16:creationId xmlns:a16="http://schemas.microsoft.com/office/drawing/2014/main" id="{03552D08-4BEA-EE75-D374-BB1F6F532B71}"/>
                </a:ext>
              </a:extLst>
            </p:cNvPr>
            <p:cNvSpPr/>
            <p:nvPr/>
          </p:nvSpPr>
          <p:spPr>
            <a:xfrm flipH="1">
              <a:off x="5744446" y="2011801"/>
              <a:ext cx="982357" cy="185653"/>
            </a:xfrm>
            <a:prstGeom prst="parallelogram">
              <a:avLst>
                <a:gd name="adj" fmla="val 132727"/>
              </a:avLst>
            </a:prstGeom>
            <a:solidFill>
              <a:schemeClr val="tx1">
                <a:lumMod val="50000"/>
                <a:lumOff val="50000"/>
                <a:alpha val="25000"/>
              </a:schemeClr>
            </a:solidFill>
            <a:ln w="25400" cap="rnd">
              <a:solidFill>
                <a:schemeClr val="bg2">
                  <a:lumMod val="75000"/>
                  <a:alpha val="8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TW" dirty="0"/>
            </a:p>
          </p:txBody>
        </p:sp>
        <p:cxnSp>
          <p:nvCxnSpPr>
            <p:cNvPr id="326" name="Straight Connector 325">
              <a:extLst>
                <a:ext uri="{FF2B5EF4-FFF2-40B4-BE49-F238E27FC236}">
                  <a16:creationId xmlns:a16="http://schemas.microsoft.com/office/drawing/2014/main" id="{29E5D4C0-E1C9-12F1-EAD3-5FC2E5FDF882}"/>
                </a:ext>
              </a:extLst>
            </p:cNvPr>
            <p:cNvCxnSpPr>
              <a:cxnSpLocks/>
            </p:cNvCxnSpPr>
            <p:nvPr/>
          </p:nvCxnSpPr>
          <p:spPr>
            <a:xfrm>
              <a:off x="5969223" y="1639675"/>
              <a:ext cx="0" cy="66767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7" name="Oval 326">
              <a:extLst>
                <a:ext uri="{FF2B5EF4-FFF2-40B4-BE49-F238E27FC236}">
                  <a16:creationId xmlns:a16="http://schemas.microsoft.com/office/drawing/2014/main" id="{9E96C3B2-ACDD-95FF-6D21-CBB1BA397109}"/>
                </a:ext>
              </a:extLst>
            </p:cNvPr>
            <p:cNvSpPr/>
            <p:nvPr/>
          </p:nvSpPr>
          <p:spPr>
            <a:xfrm>
              <a:off x="5869923" y="1874943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28" name="Oval 327">
              <a:extLst>
                <a:ext uri="{FF2B5EF4-FFF2-40B4-BE49-F238E27FC236}">
                  <a16:creationId xmlns:a16="http://schemas.microsoft.com/office/drawing/2014/main" id="{DA86AEB6-41E5-9EB6-1E2F-2664E88AD354}"/>
                </a:ext>
              </a:extLst>
            </p:cNvPr>
            <p:cNvSpPr/>
            <p:nvPr/>
          </p:nvSpPr>
          <p:spPr>
            <a:xfrm>
              <a:off x="5869923" y="2108751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345B043C-3FA2-974D-FEC0-E96BEA493B62}"/>
                </a:ext>
              </a:extLst>
            </p:cNvPr>
            <p:cNvSpPr/>
            <p:nvPr/>
          </p:nvSpPr>
          <p:spPr>
            <a:xfrm>
              <a:off x="5618408" y="1702835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30" name="Oval 329">
              <a:extLst>
                <a:ext uri="{FF2B5EF4-FFF2-40B4-BE49-F238E27FC236}">
                  <a16:creationId xmlns:a16="http://schemas.microsoft.com/office/drawing/2014/main" id="{DAA34EE3-BF6C-60B4-17ED-220CA0839B45}"/>
                </a:ext>
              </a:extLst>
            </p:cNvPr>
            <p:cNvSpPr/>
            <p:nvPr/>
          </p:nvSpPr>
          <p:spPr>
            <a:xfrm>
              <a:off x="5618408" y="1936644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689EDCF4-6BC7-6B1E-D0D6-C5D2F0A8F813}"/>
                </a:ext>
              </a:extLst>
            </p:cNvPr>
            <p:cNvSpPr/>
            <p:nvPr/>
          </p:nvSpPr>
          <p:spPr>
            <a:xfrm>
              <a:off x="5869923" y="1639675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32" name="Oval 331">
              <a:extLst>
                <a:ext uri="{FF2B5EF4-FFF2-40B4-BE49-F238E27FC236}">
                  <a16:creationId xmlns:a16="http://schemas.microsoft.com/office/drawing/2014/main" id="{B5C11DFA-F640-92C5-16F1-E2AFB1D1CFC8}"/>
                </a:ext>
              </a:extLst>
            </p:cNvPr>
            <p:cNvSpPr/>
            <p:nvPr/>
          </p:nvSpPr>
          <p:spPr>
            <a:xfrm>
              <a:off x="6621841" y="1879545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33" name="Oval 332">
              <a:extLst>
                <a:ext uri="{FF2B5EF4-FFF2-40B4-BE49-F238E27FC236}">
                  <a16:creationId xmlns:a16="http://schemas.microsoft.com/office/drawing/2014/main" id="{77B9775C-6FF3-7416-4405-4798152BF80C}"/>
                </a:ext>
              </a:extLst>
            </p:cNvPr>
            <p:cNvSpPr/>
            <p:nvPr/>
          </p:nvSpPr>
          <p:spPr>
            <a:xfrm>
              <a:off x="6621841" y="2113354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34" name="Oval 333">
              <a:extLst>
                <a:ext uri="{FF2B5EF4-FFF2-40B4-BE49-F238E27FC236}">
                  <a16:creationId xmlns:a16="http://schemas.microsoft.com/office/drawing/2014/main" id="{63095F91-4F78-39EF-B0FA-A133512167C1}"/>
                </a:ext>
              </a:extLst>
            </p:cNvPr>
            <p:cNvSpPr/>
            <p:nvPr/>
          </p:nvSpPr>
          <p:spPr>
            <a:xfrm>
              <a:off x="5618408" y="1467567"/>
              <a:ext cx="198601" cy="198601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35" name="Arc 334">
              <a:extLst>
                <a:ext uri="{FF2B5EF4-FFF2-40B4-BE49-F238E27FC236}">
                  <a16:creationId xmlns:a16="http://schemas.microsoft.com/office/drawing/2014/main" id="{1471D7F9-B903-3C97-E147-92A9E9598BDE}"/>
                </a:ext>
              </a:extLst>
            </p:cNvPr>
            <p:cNvSpPr/>
            <p:nvPr/>
          </p:nvSpPr>
          <p:spPr>
            <a:xfrm>
              <a:off x="5963024" y="1359395"/>
              <a:ext cx="534206" cy="672329"/>
            </a:xfrm>
            <a:prstGeom prst="arc">
              <a:avLst>
                <a:gd name="adj1" fmla="val 12121116"/>
                <a:gd name="adj2" fmla="val 18888436"/>
              </a:avLst>
            </a:prstGeom>
            <a:ln w="127000" cap="rnd">
              <a:solidFill>
                <a:srgbClr val="32A8AA">
                  <a:alpha val="35000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36" name="Arc 335">
              <a:extLst>
                <a:ext uri="{FF2B5EF4-FFF2-40B4-BE49-F238E27FC236}">
                  <a16:creationId xmlns:a16="http://schemas.microsoft.com/office/drawing/2014/main" id="{1623832C-44AB-608D-6B70-CAB1A1BD8761}"/>
                </a:ext>
              </a:extLst>
            </p:cNvPr>
            <p:cNvSpPr/>
            <p:nvPr/>
          </p:nvSpPr>
          <p:spPr>
            <a:xfrm>
              <a:off x="5966174" y="1359396"/>
              <a:ext cx="534206" cy="672329"/>
            </a:xfrm>
            <a:prstGeom prst="arc">
              <a:avLst>
                <a:gd name="adj1" fmla="val 11632773"/>
                <a:gd name="adj2" fmla="val 19422274"/>
              </a:avLst>
            </a:prstGeom>
            <a:ln w="38100" cap="rnd">
              <a:solidFill>
                <a:srgbClr val="32A8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TW"/>
            </a:p>
          </p:txBody>
        </p:sp>
        <p:sp>
          <p:nvSpPr>
            <p:cNvPr id="337" name="Oval 336">
              <a:extLst>
                <a:ext uri="{FF2B5EF4-FFF2-40B4-BE49-F238E27FC236}">
                  <a16:creationId xmlns:a16="http://schemas.microsoft.com/office/drawing/2014/main" id="{59FC2F81-3BDE-523B-477C-47843BCFAA7D}"/>
                </a:ext>
              </a:extLst>
            </p:cNvPr>
            <p:cNvSpPr/>
            <p:nvPr/>
          </p:nvSpPr>
          <p:spPr>
            <a:xfrm>
              <a:off x="6639067" y="1411241"/>
              <a:ext cx="198601" cy="198601"/>
            </a:xfrm>
            <a:prstGeom prst="ellipse">
              <a:avLst/>
            </a:prstGeom>
            <a:solidFill>
              <a:srgbClr val="D1BBD0"/>
            </a:solidFill>
            <a:ln w="19050">
              <a:solidFill>
                <a:srgbClr val="AB7C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38" name="Oval 337">
              <a:extLst>
                <a:ext uri="{FF2B5EF4-FFF2-40B4-BE49-F238E27FC236}">
                  <a16:creationId xmlns:a16="http://schemas.microsoft.com/office/drawing/2014/main" id="{D3AD2831-2309-EB55-8D90-51B4D1797322}"/>
                </a:ext>
              </a:extLst>
            </p:cNvPr>
            <p:cNvSpPr/>
            <p:nvPr/>
          </p:nvSpPr>
          <p:spPr>
            <a:xfrm>
              <a:off x="5598623" y="1223770"/>
              <a:ext cx="198601" cy="198601"/>
            </a:xfrm>
            <a:prstGeom prst="ellipse">
              <a:avLst/>
            </a:prstGeom>
            <a:solidFill>
              <a:srgbClr val="D1BBD0"/>
            </a:solidFill>
            <a:ln w="19050">
              <a:solidFill>
                <a:srgbClr val="AB7CA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F0F66B16-120E-AFE1-D69C-96690325DF67}"/>
                </a:ext>
              </a:extLst>
            </p:cNvPr>
            <p:cNvSpPr txBox="1"/>
            <p:nvPr/>
          </p:nvSpPr>
          <p:spPr>
            <a:xfrm rot="19055561">
              <a:off x="6783738" y="1181466"/>
              <a:ext cx="20541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TW" sz="1200" b="1" dirty="0">
                  <a:solidFill>
                    <a:srgbClr val="AB7CAA"/>
                  </a:solidFill>
                </a:rPr>
                <a:t>…</a:t>
              </a:r>
              <a:endParaRPr lang="en-US" sz="1100" b="1" dirty="0">
                <a:solidFill>
                  <a:srgbClr val="AB7CAA"/>
                </a:solidFill>
              </a:endParaRPr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5433133-87D1-2291-9764-8D40DEB07BFB}"/>
                </a:ext>
              </a:extLst>
            </p:cNvPr>
            <p:cNvSpPr txBox="1"/>
            <p:nvPr/>
          </p:nvSpPr>
          <p:spPr>
            <a:xfrm rot="1240163">
              <a:off x="5433984" y="1079850"/>
              <a:ext cx="205417" cy="18466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altLang="zh-TW" sz="1200" b="1" dirty="0">
                  <a:solidFill>
                    <a:srgbClr val="AB7CAA"/>
                  </a:solidFill>
                </a:rPr>
                <a:t>…</a:t>
              </a:r>
              <a:endParaRPr lang="en-US" sz="1100" b="1" dirty="0">
                <a:solidFill>
                  <a:srgbClr val="AB7CAA"/>
                </a:solidFill>
              </a:endParaRPr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359B3390-D399-24F9-4BA0-465B54053B84}"/>
                </a:ext>
              </a:extLst>
            </p:cNvPr>
            <p:cNvSpPr txBox="1"/>
            <p:nvPr/>
          </p:nvSpPr>
          <p:spPr>
            <a:xfrm>
              <a:off x="6428089" y="2404497"/>
              <a:ext cx="559449" cy="18466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rgbClr val="32A8AA"/>
                  </a:solidFill>
                </a:rPr>
                <a:t>3</a:t>
              </a:r>
              <a:r>
                <a:rPr lang="en-US" sz="1200" baseline="30000" dirty="0">
                  <a:solidFill>
                    <a:srgbClr val="32A8AA"/>
                  </a:solidFill>
                </a:rPr>
                <a:t>rd</a:t>
              </a:r>
              <a:r>
                <a:rPr lang="en-US" sz="1200" dirty="0">
                  <a:solidFill>
                    <a:srgbClr val="32A8AA"/>
                  </a:solidFill>
                </a:rPr>
                <a:t> Loop</a:t>
              </a:r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C90F4D47-5F2C-F1B0-004C-1FF04EDC5623}"/>
                </a:ext>
              </a:extLst>
            </p:cNvPr>
            <p:cNvSpPr txBox="1"/>
            <p:nvPr/>
          </p:nvSpPr>
          <p:spPr>
            <a:xfrm>
              <a:off x="7006870" y="1540022"/>
              <a:ext cx="57868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rgbClr val="AB7CAA"/>
                  </a:solidFill>
                </a:rPr>
                <a:t>3’</a:t>
              </a:r>
            </a:p>
            <a:p>
              <a:r>
                <a:rPr lang="en-US" sz="1200" dirty="0">
                  <a:solidFill>
                    <a:srgbClr val="AB7CAA"/>
                  </a:solidFill>
                </a:rPr>
                <a:t>Flanking</a:t>
              </a:r>
            </a:p>
          </p:txBody>
        </p:sp>
        <p:sp>
          <p:nvSpPr>
            <p:cNvPr id="343" name="Left Bracket 342">
              <a:extLst>
                <a:ext uri="{FF2B5EF4-FFF2-40B4-BE49-F238E27FC236}">
                  <a16:creationId xmlns:a16="http://schemas.microsoft.com/office/drawing/2014/main" id="{4C1630B4-8EA1-8482-BEDC-29C6F14C09BB}"/>
                </a:ext>
              </a:extLst>
            </p:cNvPr>
            <p:cNvSpPr/>
            <p:nvPr/>
          </p:nvSpPr>
          <p:spPr>
            <a:xfrm rot="7931080" flipH="1">
              <a:off x="5483327" y="1162269"/>
              <a:ext cx="45719" cy="372307"/>
            </a:xfrm>
            <a:prstGeom prst="leftBracket">
              <a:avLst/>
            </a:prstGeom>
            <a:ln>
              <a:solidFill>
                <a:srgbClr val="AB7C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4" name="Left Bracket 343">
              <a:extLst>
                <a:ext uri="{FF2B5EF4-FFF2-40B4-BE49-F238E27FC236}">
                  <a16:creationId xmlns:a16="http://schemas.microsoft.com/office/drawing/2014/main" id="{1724F40B-B0CE-A0E6-D640-96A2D63C66F3}"/>
                </a:ext>
              </a:extLst>
            </p:cNvPr>
            <p:cNvSpPr/>
            <p:nvPr/>
          </p:nvSpPr>
          <p:spPr>
            <a:xfrm rot="2605534" flipH="1">
              <a:off x="6937937" y="1326513"/>
              <a:ext cx="45719" cy="372307"/>
            </a:xfrm>
            <a:prstGeom prst="leftBracket">
              <a:avLst/>
            </a:prstGeom>
            <a:ln>
              <a:solidFill>
                <a:srgbClr val="AB7CA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5" name="TextBox 344">
              <a:extLst>
                <a:ext uri="{FF2B5EF4-FFF2-40B4-BE49-F238E27FC236}">
                  <a16:creationId xmlns:a16="http://schemas.microsoft.com/office/drawing/2014/main" id="{27EBCEE0-6498-A68F-9EA1-AA3C035D5076}"/>
                </a:ext>
              </a:extLst>
            </p:cNvPr>
            <p:cNvSpPr txBox="1"/>
            <p:nvPr/>
          </p:nvSpPr>
          <p:spPr>
            <a:xfrm>
              <a:off x="4953819" y="1410832"/>
              <a:ext cx="578685" cy="369332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AB7CAA"/>
                  </a:solidFill>
                </a:rPr>
                <a:t>5’</a:t>
              </a:r>
              <a:br>
                <a:rPr lang="en-US" sz="1200" dirty="0">
                  <a:solidFill>
                    <a:srgbClr val="AB7CAA"/>
                  </a:solidFill>
                </a:rPr>
              </a:br>
              <a:r>
                <a:rPr lang="en-US" sz="1200" dirty="0">
                  <a:solidFill>
                    <a:srgbClr val="AB7CAA"/>
                  </a:solidFill>
                </a:rPr>
                <a:t>Flanking</a:t>
              </a:r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8F3377A9-4279-071E-BCEC-9124414A45EB}"/>
                </a:ext>
              </a:extLst>
            </p:cNvPr>
            <p:cNvSpPr txBox="1"/>
            <p:nvPr/>
          </p:nvSpPr>
          <p:spPr>
            <a:xfrm>
              <a:off x="5950490" y="1051608"/>
              <a:ext cx="583494" cy="184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ctr"/>
              <a:r>
                <a:rPr lang="en-US" sz="1200" dirty="0">
                  <a:solidFill>
                    <a:srgbClr val="32A8AA"/>
                  </a:solidFill>
                </a:rPr>
                <a:t>2</a:t>
              </a:r>
              <a:r>
                <a:rPr lang="en-US" sz="1200" baseline="30000" dirty="0">
                  <a:solidFill>
                    <a:srgbClr val="32A8AA"/>
                  </a:solidFill>
                </a:rPr>
                <a:t>nd</a:t>
              </a:r>
              <a:r>
                <a:rPr lang="en-US" sz="1200" dirty="0">
                  <a:solidFill>
                    <a:srgbClr val="32A8AA"/>
                  </a:solidFill>
                </a:rPr>
                <a:t> Loop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9843498B-BF32-1BEB-3C64-897CF69DDA0C}"/>
                </a:ext>
              </a:extLst>
            </p:cNvPr>
            <p:cNvSpPr txBox="1"/>
            <p:nvPr/>
          </p:nvSpPr>
          <p:spPr>
            <a:xfrm>
              <a:off x="5449733" y="2403107"/>
              <a:ext cx="548227" cy="184665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>
                  <a:solidFill>
                    <a:srgbClr val="32A8AA"/>
                  </a:solidFill>
                </a:rPr>
                <a:t>1</a:t>
              </a:r>
              <a:r>
                <a:rPr lang="en-US" sz="1200" baseline="30000" dirty="0">
                  <a:solidFill>
                    <a:srgbClr val="32A8AA"/>
                  </a:solidFill>
                </a:rPr>
                <a:t>st</a:t>
              </a:r>
              <a:r>
                <a:rPr lang="en-US" sz="1200" dirty="0">
                  <a:solidFill>
                    <a:srgbClr val="32A8AA"/>
                  </a:solidFill>
                </a:rPr>
                <a:t> Loop</a:t>
              </a:r>
            </a:p>
          </p:txBody>
        </p:sp>
      </p:grpSp>
      <p:sp>
        <p:nvSpPr>
          <p:cNvPr id="348" name="TextBox 347">
            <a:extLst>
              <a:ext uri="{FF2B5EF4-FFF2-40B4-BE49-F238E27FC236}">
                <a16:creationId xmlns:a16="http://schemas.microsoft.com/office/drawing/2014/main" id="{2447517E-1015-ACFA-F1D1-168E60976B03}"/>
              </a:ext>
            </a:extLst>
          </p:cNvPr>
          <p:cNvSpPr txBox="1"/>
          <p:nvPr/>
        </p:nvSpPr>
        <p:spPr>
          <a:xfrm flipH="1">
            <a:off x="9497583" y="3259826"/>
            <a:ext cx="2445541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Top-up 0s based on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maximum </a:t>
            </a:r>
            <a:br>
              <a:rPr lang="en-US" sz="1400" i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length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 for each G4 section</a:t>
            </a:r>
          </a:p>
        </p:txBody>
      </p: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C7BD07F1-8E57-C09E-2582-59EC0A4BB785}"/>
              </a:ext>
            </a:extLst>
          </p:cNvPr>
          <p:cNvCxnSpPr>
            <a:cxnSpLocks/>
          </p:cNvCxnSpPr>
          <p:nvPr/>
        </p:nvCxnSpPr>
        <p:spPr>
          <a:xfrm>
            <a:off x="2117974" y="5857704"/>
            <a:ext cx="7218995" cy="0"/>
          </a:xfrm>
          <a:prstGeom prst="line">
            <a:avLst/>
          </a:prstGeom>
          <a:ln w="15875" cap="rnd">
            <a:solidFill>
              <a:schemeClr val="tx1">
                <a:lumMod val="50000"/>
                <a:lumOff val="50000"/>
              </a:schemeClr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xtBox 349">
            <a:extLst>
              <a:ext uri="{FF2B5EF4-FFF2-40B4-BE49-F238E27FC236}">
                <a16:creationId xmlns:a16="http://schemas.microsoft.com/office/drawing/2014/main" id="{5CC574AB-3D8A-23E3-8F47-286ED8B3177D}"/>
              </a:ext>
            </a:extLst>
          </p:cNvPr>
          <p:cNvSpPr txBox="1"/>
          <p:nvPr/>
        </p:nvSpPr>
        <p:spPr>
          <a:xfrm flipH="1">
            <a:off x="2117974" y="5889559"/>
            <a:ext cx="644541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x 56 (1 feature for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cation conditions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and 55 features for </a:t>
            </a:r>
            <a:r>
              <a:rPr lang="en-US" sz="1400" i="1" dirty="0">
                <a:solidFill>
                  <a:schemeClr val="bg2">
                    <a:lumMod val="50000"/>
                  </a:schemeClr>
                </a:solidFill>
              </a:rPr>
              <a:t>DNA nucleotide positions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B1B629B0-8D2C-4AC4-96DA-226E0838B3D4}"/>
              </a:ext>
            </a:extLst>
          </p:cNvPr>
          <p:cNvCxnSpPr>
            <a:cxnSpLocks/>
          </p:cNvCxnSpPr>
          <p:nvPr/>
        </p:nvCxnSpPr>
        <p:spPr>
          <a:xfrm>
            <a:off x="10120810" y="5146116"/>
            <a:ext cx="783771" cy="0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TextBox 365">
            <a:extLst>
              <a:ext uri="{FF2B5EF4-FFF2-40B4-BE49-F238E27FC236}">
                <a16:creationId xmlns:a16="http://schemas.microsoft.com/office/drawing/2014/main" id="{40C775A9-AC73-4338-7ADA-6B9A1D32E001}"/>
              </a:ext>
            </a:extLst>
          </p:cNvPr>
          <p:cNvSpPr txBox="1"/>
          <p:nvPr/>
        </p:nvSpPr>
        <p:spPr>
          <a:xfrm>
            <a:off x="10641131" y="5324451"/>
            <a:ext cx="956393" cy="738664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sz="1600" b="1" dirty="0">
                <a:solidFill>
                  <a:srgbClr val="44A6BD"/>
                </a:solidFill>
              </a:rPr>
              <a:t>Machine</a:t>
            </a:r>
          </a:p>
          <a:p>
            <a:pPr algn="ctr"/>
            <a:r>
              <a:rPr lang="en-US" sz="1600" b="1" dirty="0">
                <a:solidFill>
                  <a:srgbClr val="44A6BD"/>
                </a:solidFill>
              </a:rPr>
              <a:t>Learning Models</a:t>
            </a:r>
            <a:endParaRPr lang="en-TW" sz="1600" b="1" dirty="0">
              <a:solidFill>
                <a:srgbClr val="44A6BD"/>
              </a:solidFill>
            </a:endParaRPr>
          </a:p>
        </p:txBody>
      </p:sp>
      <p:sp>
        <p:nvSpPr>
          <p:cNvPr id="367" name="Rounded Rectangle 366">
            <a:extLst>
              <a:ext uri="{FF2B5EF4-FFF2-40B4-BE49-F238E27FC236}">
                <a16:creationId xmlns:a16="http://schemas.microsoft.com/office/drawing/2014/main" id="{0BEA05EA-434E-686D-3CEF-DC2268BDF38E}"/>
              </a:ext>
            </a:extLst>
          </p:cNvPr>
          <p:cNvSpPr>
            <a:spLocks/>
          </p:cNvSpPr>
          <p:nvPr/>
        </p:nvSpPr>
        <p:spPr>
          <a:xfrm flipH="1">
            <a:off x="10975327" y="4999075"/>
            <a:ext cx="288000" cy="288000"/>
          </a:xfrm>
          <a:prstGeom prst="roundRect">
            <a:avLst>
              <a:gd name="adj" fmla="val 50000"/>
            </a:avLst>
          </a:prstGeom>
          <a:solidFill>
            <a:srgbClr val="44A6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graphicFrame>
        <p:nvGraphicFramePr>
          <p:cNvPr id="368" name="Table 367">
            <a:extLst>
              <a:ext uri="{FF2B5EF4-FFF2-40B4-BE49-F238E27FC236}">
                <a16:creationId xmlns:a16="http://schemas.microsoft.com/office/drawing/2014/main" id="{3AD85ADA-ABA8-A456-9C55-056AA9C25ACC}"/>
              </a:ext>
            </a:extLst>
          </p:cNvPr>
          <p:cNvGraphicFramePr>
            <a:graphicFrameLocks noGrp="1"/>
          </p:cNvGraphicFramePr>
          <p:nvPr/>
        </p:nvGraphicFramePr>
        <p:xfrm>
          <a:off x="2121200" y="4394031"/>
          <a:ext cx="177769" cy="135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769">
                  <a:extLst>
                    <a:ext uri="{9D8B030D-6E8A-4147-A177-3AD203B41FA5}">
                      <a16:colId xmlns:a16="http://schemas.microsoft.com/office/drawing/2014/main" val="633209301"/>
                    </a:ext>
                  </a:extLst>
                </a:gridCol>
              </a:tblGrid>
              <a:tr h="271296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TW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4533751"/>
                  </a:ext>
                </a:extLst>
              </a:tr>
              <a:tr h="2712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TW" sz="1600" b="1" i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4237301"/>
                  </a:ext>
                </a:extLst>
              </a:tr>
              <a:tr h="271296">
                <a:tc>
                  <a:txBody>
                    <a:bodyPr/>
                    <a:lstStyle/>
                    <a:p>
                      <a:pPr algn="ctr"/>
                      <a:r>
                        <a:rPr lang="en-TW" sz="1600" b="0" i="1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9289265"/>
                  </a:ext>
                </a:extLst>
              </a:tr>
              <a:tr h="271296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TW" sz="16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3508400"/>
                  </a:ext>
                </a:extLst>
              </a:tr>
              <a:tr h="271296">
                <a:tc>
                  <a:txBody>
                    <a:bodyPr/>
                    <a:lstStyle/>
                    <a:p>
                      <a:pPr algn="ctr"/>
                      <a:r>
                        <a:rPr lang="en-TW" sz="1600" b="1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30645"/>
                  </a:ext>
                </a:extLst>
              </a:tr>
            </a:tbl>
          </a:graphicData>
        </a:graphic>
      </p:graphicFrame>
      <p:sp>
        <p:nvSpPr>
          <p:cNvPr id="369" name="Rounded Rectangle 368">
            <a:extLst>
              <a:ext uri="{FF2B5EF4-FFF2-40B4-BE49-F238E27FC236}">
                <a16:creationId xmlns:a16="http://schemas.microsoft.com/office/drawing/2014/main" id="{CBCDE260-613C-2260-CA3A-9A5C3DE6E0B0}"/>
              </a:ext>
            </a:extLst>
          </p:cNvPr>
          <p:cNvSpPr/>
          <p:nvPr/>
        </p:nvSpPr>
        <p:spPr>
          <a:xfrm>
            <a:off x="2117974" y="4396583"/>
            <a:ext cx="204480" cy="1351376"/>
          </a:xfrm>
          <a:prstGeom prst="roundRect">
            <a:avLst>
              <a:gd name="adj" fmla="val 50000"/>
            </a:avLst>
          </a:prstGeom>
          <a:solidFill>
            <a:schemeClr val="bg2">
              <a:lumMod val="75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en-US" sz="1600" b="1" dirty="0">
              <a:solidFill>
                <a:srgbClr val="44A6BD"/>
              </a:solidFill>
            </a:endParaRPr>
          </a:p>
        </p:txBody>
      </p: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05743EF3-89A4-F991-2A8B-810C22535922}"/>
              </a:ext>
            </a:extLst>
          </p:cNvPr>
          <p:cNvCxnSpPr>
            <a:cxnSpLocks/>
          </p:cNvCxnSpPr>
          <p:nvPr/>
        </p:nvCxnSpPr>
        <p:spPr>
          <a:xfrm flipH="1" flipV="1">
            <a:off x="2101875" y="4013795"/>
            <a:ext cx="107672" cy="304491"/>
          </a:xfrm>
          <a:prstGeom prst="line">
            <a:avLst/>
          </a:prstGeom>
          <a:ln w="25400" cap="rnd">
            <a:solidFill>
              <a:schemeClr val="bg2">
                <a:lumMod val="90000"/>
              </a:schemeClr>
            </a:solidFill>
            <a:prstDash val="sys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660E1A8D-C265-CC50-1F83-8E5CA0245D64}"/>
              </a:ext>
            </a:extLst>
          </p:cNvPr>
          <p:cNvSpPr txBox="1"/>
          <p:nvPr/>
        </p:nvSpPr>
        <p:spPr>
          <a:xfrm>
            <a:off x="335501" y="2445175"/>
            <a:ext cx="1766509" cy="150810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400" b="1" dirty="0"/>
              <a:t>Categorial features</a:t>
            </a:r>
          </a:p>
          <a:p>
            <a:r>
              <a:rPr lang="en-US" sz="1400" b="1" dirty="0"/>
              <a:t>for cation conditions</a:t>
            </a:r>
          </a:p>
          <a:p>
            <a:r>
              <a:rPr lang="en-US" sz="1400" dirty="0"/>
              <a:t> 1: </a:t>
            </a:r>
            <a:r>
              <a:rPr lang="en-US" sz="1400" dirty="0" err="1"/>
              <a:t>KCl</a:t>
            </a:r>
            <a:endParaRPr lang="en-US" sz="1400" dirty="0"/>
          </a:p>
          <a:p>
            <a:r>
              <a:rPr lang="en-US" sz="1400" dirty="0"/>
              <a:t> 2: NaCl</a:t>
            </a:r>
          </a:p>
          <a:p>
            <a:r>
              <a:rPr lang="en-US" sz="1400" dirty="0"/>
              <a:t> 3: CaCl</a:t>
            </a:r>
            <a:r>
              <a:rPr lang="en-US" sz="1400" baseline="-25000" dirty="0"/>
              <a:t>2</a:t>
            </a:r>
          </a:p>
          <a:p>
            <a:r>
              <a:rPr lang="en-US" sz="1400" dirty="0"/>
              <a:t> 4: MgCl</a:t>
            </a:r>
            <a:r>
              <a:rPr lang="en-US" sz="1400" baseline="-25000" dirty="0"/>
              <a:t>2</a:t>
            </a:r>
            <a:endParaRPr lang="en-US" sz="1400" dirty="0"/>
          </a:p>
          <a:p>
            <a:r>
              <a:rPr lang="en-US" sz="1400" dirty="0"/>
              <a:t> 5: Intercellular-based</a:t>
            </a:r>
          </a:p>
        </p:txBody>
      </p:sp>
    </p:spTree>
    <p:extLst>
      <p:ext uri="{BB962C8B-B14F-4D97-AF65-F5344CB8AC3E}">
        <p14:creationId xmlns:p14="http://schemas.microsoft.com/office/powerpoint/2010/main" val="263142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4" grpId="0" animBg="1"/>
      <p:bldP spid="272" grpId="0"/>
      <p:bldP spid="283" grpId="0" animBg="1"/>
      <p:bldP spid="284" grpId="0" animBg="1"/>
      <p:bldP spid="285" grpId="0" animBg="1"/>
      <p:bldP spid="286" grpId="0" animBg="1"/>
      <p:bldP spid="287" grpId="0"/>
      <p:bldP spid="289" grpId="0"/>
      <p:bldP spid="291" grpId="0"/>
      <p:bldP spid="292" grpId="0"/>
      <p:bldP spid="293" grpId="0"/>
      <p:bldP spid="294" grpId="0"/>
      <p:bldP spid="302" grpId="0"/>
      <p:bldP spid="304" grpId="0" animBg="1"/>
      <p:bldP spid="305" grpId="0" animBg="1"/>
      <p:bldP spid="306" grpId="0" animBg="1"/>
      <p:bldP spid="307" grpId="0" animBg="1"/>
      <p:bldP spid="348" grpId="0"/>
      <p:bldP spid="350" grpId="0"/>
      <p:bldP spid="366" grpId="0"/>
      <p:bldP spid="367" grpId="0" animBg="1"/>
      <p:bldP spid="369" grpId="0" animBg="1"/>
      <p:bldP spid="373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1016</Words>
  <Application>Microsoft Macintosh PowerPoint</Application>
  <PresentationFormat>寬螢幕</PresentationFormat>
  <Paragraphs>466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Söhne</vt:lpstr>
      <vt:lpstr>Arial</vt:lpstr>
      <vt:lpstr>Calibri</vt:lpstr>
      <vt:lpstr>Calibri Light</vt:lpstr>
      <vt:lpstr>Office 佈景主題</vt:lpstr>
      <vt:lpstr>NA biosensing platform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2</cp:revision>
  <dcterms:created xsi:type="dcterms:W3CDTF">2025-08-13T08:25:37Z</dcterms:created>
  <dcterms:modified xsi:type="dcterms:W3CDTF">2025-08-13T08:45:22Z</dcterms:modified>
</cp:coreProperties>
</file>