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1" r:id="rId1"/>
  </p:sldMasterIdLst>
  <p:sldIdLst>
    <p:sldId id="256" r:id="rId2"/>
    <p:sldId id="257" r:id="rId3"/>
    <p:sldId id="263" r:id="rId4"/>
    <p:sldId id="259" r:id="rId5"/>
    <p:sldId id="264" r:id="rId6"/>
    <p:sldId id="260" r:id="rId7"/>
    <p:sldId id="261" r:id="rId8"/>
    <p:sldId id="26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BCA09F0-3630-4C23-818D-67627B1A7A0B}" v="885" dt="2023-08-10T22:43:02.314"/>
    <p1510:client id="{74F71424-E605-4B4E-A750-CA765D0E9DCF}" v="149" dt="2023-08-10T22:54:38.484"/>
    <p1510:client id="{B9ACA65F-B361-4EDA-B945-3D581AAF64DA}" v="37" dt="2023-08-11T00:05:58.384"/>
    <p1510:client id="{EA6F6C98-696B-4FE9-84D0-1C3F5603608F}" v="13" dt="2023-08-10T22:54:44.83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hyati Thakore" userId="be1815cb59a26634" providerId="LiveId" clId="{74F71424-E605-4B4E-A750-CA765D0E9DCF}"/>
    <pc:docChg chg="undo redo custSel delSld modSld sldOrd">
      <pc:chgData name="Khyati Thakore" userId="be1815cb59a26634" providerId="LiveId" clId="{74F71424-E605-4B4E-A750-CA765D0E9DCF}" dt="2023-08-10T22:54:38.484" v="854" actId="2696"/>
      <pc:docMkLst>
        <pc:docMk/>
      </pc:docMkLst>
      <pc:sldChg chg="delSp modSp mod">
        <pc:chgData name="Khyati Thakore" userId="be1815cb59a26634" providerId="LiveId" clId="{74F71424-E605-4B4E-A750-CA765D0E9DCF}" dt="2023-08-09T21:44:16.139" v="48" actId="14100"/>
        <pc:sldMkLst>
          <pc:docMk/>
          <pc:sldMk cId="4213241863" sldId="256"/>
        </pc:sldMkLst>
        <pc:spChg chg="mod">
          <ac:chgData name="Khyati Thakore" userId="be1815cb59a26634" providerId="LiveId" clId="{74F71424-E605-4B4E-A750-CA765D0E9DCF}" dt="2023-08-09T21:44:16.139" v="48" actId="14100"/>
          <ac:spMkLst>
            <pc:docMk/>
            <pc:sldMk cId="4213241863" sldId="256"/>
            <ac:spMk id="3" creationId="{6813A387-D620-6658-845E-774503E0B66A}"/>
          </ac:spMkLst>
        </pc:spChg>
        <pc:picChg chg="mod">
          <ac:chgData name="Khyati Thakore" userId="be1815cb59a26634" providerId="LiveId" clId="{74F71424-E605-4B4E-A750-CA765D0E9DCF}" dt="2023-08-09T21:43:48.630" v="46" actId="1076"/>
          <ac:picMkLst>
            <pc:docMk/>
            <pc:sldMk cId="4213241863" sldId="256"/>
            <ac:picMk id="4" creationId="{5A719DB2-5691-4E42-683E-5D9BB95FF309}"/>
          </ac:picMkLst>
        </pc:picChg>
        <pc:picChg chg="mod">
          <ac:chgData name="Khyati Thakore" userId="be1815cb59a26634" providerId="LiveId" clId="{74F71424-E605-4B4E-A750-CA765D0E9DCF}" dt="2023-08-09T21:42:22.034" v="44" actId="1076"/>
          <ac:picMkLst>
            <pc:docMk/>
            <pc:sldMk cId="4213241863" sldId="256"/>
            <ac:picMk id="6" creationId="{DB94C9DD-746B-68DE-547F-0DA030D72F62}"/>
          </ac:picMkLst>
        </pc:picChg>
        <pc:picChg chg="mod">
          <ac:chgData name="Khyati Thakore" userId="be1815cb59a26634" providerId="LiveId" clId="{74F71424-E605-4B4E-A750-CA765D0E9DCF}" dt="2023-08-09T21:40:01.227" v="35" actId="27349"/>
          <ac:picMkLst>
            <pc:docMk/>
            <pc:sldMk cId="4213241863" sldId="256"/>
            <ac:picMk id="8" creationId="{B5FC379D-AEF5-AB69-8B62-1DAF960F28DA}"/>
          </ac:picMkLst>
        </pc:picChg>
        <pc:picChg chg="del mod">
          <ac:chgData name="Khyati Thakore" userId="be1815cb59a26634" providerId="LiveId" clId="{74F71424-E605-4B4E-A750-CA765D0E9DCF}" dt="2023-08-09T21:41:39.276" v="36" actId="478"/>
          <ac:picMkLst>
            <pc:docMk/>
            <pc:sldMk cId="4213241863" sldId="256"/>
            <ac:picMk id="46" creationId="{FE5E8585-AB7C-5EF7-4E86-8345DC5A4DEA}"/>
          </ac:picMkLst>
        </pc:picChg>
        <pc:picChg chg="mod">
          <ac:chgData name="Khyati Thakore" userId="be1815cb59a26634" providerId="LiveId" clId="{74F71424-E605-4B4E-A750-CA765D0E9DCF}" dt="2023-08-09T21:41:50.801" v="38" actId="14100"/>
          <ac:picMkLst>
            <pc:docMk/>
            <pc:sldMk cId="4213241863" sldId="256"/>
            <ac:picMk id="48" creationId="{5879E05F-C44F-DA3C-4D7A-C4381FFEAE19}"/>
          </ac:picMkLst>
        </pc:picChg>
        <pc:picChg chg="del mod">
          <ac:chgData name="Khyati Thakore" userId="be1815cb59a26634" providerId="LiveId" clId="{74F71424-E605-4B4E-A750-CA765D0E9DCF}" dt="2023-08-09T21:42:13.789" v="43" actId="478"/>
          <ac:picMkLst>
            <pc:docMk/>
            <pc:sldMk cId="4213241863" sldId="256"/>
            <ac:picMk id="50" creationId="{58B61EEC-34FF-805C-52CB-0BE5C977F405}"/>
          </ac:picMkLst>
        </pc:picChg>
        <pc:picChg chg="del mod">
          <ac:chgData name="Khyati Thakore" userId="be1815cb59a26634" providerId="LiveId" clId="{74F71424-E605-4B4E-A750-CA765D0E9DCF}" dt="2023-08-09T21:41:58.745" v="40" actId="478"/>
          <ac:picMkLst>
            <pc:docMk/>
            <pc:sldMk cId="4213241863" sldId="256"/>
            <ac:picMk id="52" creationId="{3557CA39-123B-8CC0-2255-658F673AE2C4}"/>
          </ac:picMkLst>
        </pc:picChg>
      </pc:sldChg>
      <pc:sldChg chg="modSp mod">
        <pc:chgData name="Khyati Thakore" userId="be1815cb59a26634" providerId="LiveId" clId="{74F71424-E605-4B4E-A750-CA765D0E9DCF}" dt="2023-08-09T22:20:18.507" v="487" actId="20577"/>
        <pc:sldMkLst>
          <pc:docMk/>
          <pc:sldMk cId="1868385239" sldId="257"/>
        </pc:sldMkLst>
        <pc:spChg chg="mod">
          <ac:chgData name="Khyati Thakore" userId="be1815cb59a26634" providerId="LiveId" clId="{74F71424-E605-4B4E-A750-CA765D0E9DCF}" dt="2023-08-09T22:20:18.507" v="487" actId="20577"/>
          <ac:spMkLst>
            <pc:docMk/>
            <pc:sldMk cId="1868385239" sldId="257"/>
            <ac:spMk id="3" creationId="{2369A1F1-A473-DB23-CCD7-0361140E248C}"/>
          </ac:spMkLst>
        </pc:spChg>
      </pc:sldChg>
      <pc:sldChg chg="addSp delSp modSp del mod">
        <pc:chgData name="Khyati Thakore" userId="be1815cb59a26634" providerId="LiveId" clId="{74F71424-E605-4B4E-A750-CA765D0E9DCF}" dt="2023-08-10T22:54:38.484" v="854" actId="2696"/>
        <pc:sldMkLst>
          <pc:docMk/>
          <pc:sldMk cId="1923914208" sldId="258"/>
        </pc:sldMkLst>
        <pc:spChg chg="del mod">
          <ac:chgData name="Khyati Thakore" userId="be1815cb59a26634" providerId="LiveId" clId="{74F71424-E605-4B4E-A750-CA765D0E9DCF}" dt="2023-08-10T22:53:24.527" v="834" actId="21"/>
          <ac:spMkLst>
            <pc:docMk/>
            <pc:sldMk cId="1923914208" sldId="258"/>
            <ac:spMk id="3" creationId="{3126E520-4A0A-616E-018E-0F1D4B4282B0}"/>
          </ac:spMkLst>
        </pc:spChg>
        <pc:spChg chg="add mod">
          <ac:chgData name="Khyati Thakore" userId="be1815cb59a26634" providerId="LiveId" clId="{74F71424-E605-4B4E-A750-CA765D0E9DCF}" dt="2023-08-10T22:53:24.527" v="834" actId="21"/>
          <ac:spMkLst>
            <pc:docMk/>
            <pc:sldMk cId="1923914208" sldId="258"/>
            <ac:spMk id="7" creationId="{62221325-81F8-4E29-C652-88CCAE85FFBD}"/>
          </ac:spMkLst>
        </pc:spChg>
      </pc:sldChg>
      <pc:sldChg chg="ord">
        <pc:chgData name="Khyati Thakore" userId="be1815cb59a26634" providerId="LiveId" clId="{74F71424-E605-4B4E-A750-CA765D0E9DCF}" dt="2023-08-10T22:44:26.826" v="832"/>
        <pc:sldMkLst>
          <pc:docMk/>
          <pc:sldMk cId="2174617242" sldId="259"/>
        </pc:sldMkLst>
      </pc:sldChg>
      <pc:sldChg chg="modSp mod">
        <pc:chgData name="Khyati Thakore" userId="be1815cb59a26634" providerId="LiveId" clId="{74F71424-E605-4B4E-A750-CA765D0E9DCF}" dt="2023-08-10T17:56:57.291" v="704" actId="20577"/>
        <pc:sldMkLst>
          <pc:docMk/>
          <pc:sldMk cId="4042065666" sldId="260"/>
        </pc:sldMkLst>
        <pc:spChg chg="mod">
          <ac:chgData name="Khyati Thakore" userId="be1815cb59a26634" providerId="LiveId" clId="{74F71424-E605-4B4E-A750-CA765D0E9DCF}" dt="2023-08-10T17:56:57.291" v="704" actId="20577"/>
          <ac:spMkLst>
            <pc:docMk/>
            <pc:sldMk cId="4042065666" sldId="260"/>
            <ac:spMk id="3" creationId="{F1CBC11D-033F-D79F-4AD8-9794BEBFB442}"/>
          </ac:spMkLst>
        </pc:spChg>
      </pc:sldChg>
      <pc:sldChg chg="addSp modSp mod">
        <pc:chgData name="Khyati Thakore" userId="be1815cb59a26634" providerId="LiveId" clId="{74F71424-E605-4B4E-A750-CA765D0E9DCF}" dt="2023-08-10T22:54:30.617" v="853" actId="1076"/>
        <pc:sldMkLst>
          <pc:docMk/>
          <pc:sldMk cId="3124274847" sldId="263"/>
        </pc:sldMkLst>
        <pc:spChg chg="mod">
          <ac:chgData name="Khyati Thakore" userId="be1815cb59a26634" providerId="LiveId" clId="{74F71424-E605-4B4E-A750-CA765D0E9DCF}" dt="2023-08-10T22:53:35.694" v="837" actId="1076"/>
          <ac:spMkLst>
            <pc:docMk/>
            <pc:sldMk cId="3124274847" sldId="263"/>
            <ac:spMk id="2" creationId="{19766DD0-2AAE-917F-6A11-14A311F848FD}"/>
          </ac:spMkLst>
        </pc:spChg>
        <pc:spChg chg="mod">
          <ac:chgData name="Khyati Thakore" userId="be1815cb59a26634" providerId="LiveId" clId="{74F71424-E605-4B4E-A750-CA765D0E9DCF}" dt="2023-08-10T22:54:06.589" v="843" actId="20577"/>
          <ac:spMkLst>
            <pc:docMk/>
            <pc:sldMk cId="3124274847" sldId="263"/>
            <ac:spMk id="3" creationId="{21B83AB1-70D0-D513-6F2C-A1842144997E}"/>
          </ac:spMkLst>
        </pc:spChg>
        <pc:spChg chg="add mod">
          <ac:chgData name="Khyati Thakore" userId="be1815cb59a26634" providerId="LiveId" clId="{74F71424-E605-4B4E-A750-CA765D0E9DCF}" dt="2023-08-10T22:53:51.942" v="840" actId="404"/>
          <ac:spMkLst>
            <pc:docMk/>
            <pc:sldMk cId="3124274847" sldId="263"/>
            <ac:spMk id="11" creationId="{219BE29F-586C-AFF6-6BB0-DC954226BE64}"/>
          </ac:spMkLst>
        </pc:spChg>
        <pc:picChg chg="mod">
          <ac:chgData name="Khyati Thakore" userId="be1815cb59a26634" providerId="LiveId" clId="{74F71424-E605-4B4E-A750-CA765D0E9DCF}" dt="2023-08-10T22:54:10.290" v="844" actId="1076"/>
          <ac:picMkLst>
            <pc:docMk/>
            <pc:sldMk cId="3124274847" sldId="263"/>
            <ac:picMk id="4" creationId="{C60B8112-F2CE-A43B-5F75-D461B83A1DDD}"/>
          </ac:picMkLst>
        </pc:picChg>
        <pc:picChg chg="mod">
          <ac:chgData name="Khyati Thakore" userId="be1815cb59a26634" providerId="LiveId" clId="{74F71424-E605-4B4E-A750-CA765D0E9DCF}" dt="2023-08-10T22:54:12.346" v="845" actId="1076"/>
          <ac:picMkLst>
            <pc:docMk/>
            <pc:sldMk cId="3124274847" sldId="263"/>
            <ac:picMk id="5" creationId="{C763C22A-73C3-836E-EADC-82F4BDA9A877}"/>
          </ac:picMkLst>
        </pc:picChg>
        <pc:picChg chg="mod">
          <ac:chgData name="Khyati Thakore" userId="be1815cb59a26634" providerId="LiveId" clId="{74F71424-E605-4B4E-A750-CA765D0E9DCF}" dt="2023-08-10T22:54:14.788" v="846" actId="1076"/>
          <ac:picMkLst>
            <pc:docMk/>
            <pc:sldMk cId="3124274847" sldId="263"/>
            <ac:picMk id="7" creationId="{4C30C4EB-9A6F-0746-1378-A9975B3A34B2}"/>
          </ac:picMkLst>
        </pc:picChg>
        <pc:picChg chg="mod">
          <ac:chgData name="Khyati Thakore" userId="be1815cb59a26634" providerId="LiveId" clId="{74F71424-E605-4B4E-A750-CA765D0E9DCF}" dt="2023-08-10T22:54:17.492" v="847" actId="1076"/>
          <ac:picMkLst>
            <pc:docMk/>
            <pc:sldMk cId="3124274847" sldId="263"/>
            <ac:picMk id="8" creationId="{54705A65-6E23-27F9-5B9D-10A2C63D9828}"/>
          </ac:picMkLst>
        </pc:picChg>
        <pc:picChg chg="mod">
          <ac:chgData name="Khyati Thakore" userId="be1815cb59a26634" providerId="LiveId" clId="{74F71424-E605-4B4E-A750-CA765D0E9DCF}" dt="2023-08-10T22:54:30.617" v="853" actId="1076"/>
          <ac:picMkLst>
            <pc:docMk/>
            <pc:sldMk cId="3124274847" sldId="263"/>
            <ac:picMk id="9" creationId="{B644473F-18D3-4200-C120-50703C7101B8}"/>
          </ac:picMkLst>
        </pc:picChg>
        <pc:picChg chg="mod">
          <ac:chgData name="Khyati Thakore" userId="be1815cb59a26634" providerId="LiveId" clId="{74F71424-E605-4B4E-A750-CA765D0E9DCF}" dt="2023-08-10T22:54:28.510" v="852" actId="1076"/>
          <ac:picMkLst>
            <pc:docMk/>
            <pc:sldMk cId="3124274847" sldId="263"/>
            <ac:picMk id="10" creationId="{0B83F5F4-FE58-C9C4-956E-E20768C82DE3}"/>
          </ac:picMkLst>
        </pc:picChg>
      </pc:sldChg>
    </pc:docChg>
  </pc:docChgLst>
  <pc:docChgLst>
    <pc:chgData name="Guest User" providerId="Windows Live" clId="Web-{EA6F6C98-696B-4FE9-84D0-1C3F5603608F}"/>
    <pc:docChg chg="modSld">
      <pc:chgData name="Guest User" userId="" providerId="Windows Live" clId="Web-{EA6F6C98-696B-4FE9-84D0-1C3F5603608F}" dt="2023-08-10T22:54:44.660" v="11" actId="20577"/>
      <pc:docMkLst>
        <pc:docMk/>
      </pc:docMkLst>
      <pc:sldChg chg="modSp">
        <pc:chgData name="Guest User" userId="" providerId="Windows Live" clId="Web-{EA6F6C98-696B-4FE9-84D0-1C3F5603608F}" dt="2023-08-10T22:54:44.660" v="11" actId="20577"/>
        <pc:sldMkLst>
          <pc:docMk/>
          <pc:sldMk cId="3124274847" sldId="263"/>
        </pc:sldMkLst>
        <pc:spChg chg="mod">
          <ac:chgData name="Guest User" userId="" providerId="Windows Live" clId="Web-{EA6F6C98-696B-4FE9-84D0-1C3F5603608F}" dt="2023-08-10T22:54:44.660" v="11" actId="20577"/>
          <ac:spMkLst>
            <pc:docMk/>
            <pc:sldMk cId="3124274847" sldId="263"/>
            <ac:spMk id="2" creationId="{19766DD0-2AAE-917F-6A11-14A311F848FD}"/>
          </ac:spMkLst>
        </pc:spChg>
      </pc:sldChg>
    </pc:docChg>
  </pc:docChgLst>
  <pc:docChgLst>
    <pc:chgData name="Guest User" providerId="Windows Live" clId="Web-{4BCA09F0-3630-4C23-818D-67627B1A7A0B}"/>
    <pc:docChg chg="addSld delSld modSld">
      <pc:chgData name="Guest User" userId="" providerId="Windows Live" clId="Web-{4BCA09F0-3630-4C23-818D-67627B1A7A0B}" dt="2023-08-10T22:43:02.314" v="865" actId="1076"/>
      <pc:docMkLst>
        <pc:docMk/>
      </pc:docMkLst>
      <pc:sldChg chg="modSp">
        <pc:chgData name="Guest User" userId="" providerId="Windows Live" clId="Web-{4BCA09F0-3630-4C23-818D-67627B1A7A0B}" dt="2023-08-10T22:25:21.478" v="796" actId="20577"/>
        <pc:sldMkLst>
          <pc:docMk/>
          <pc:sldMk cId="1923914208" sldId="258"/>
        </pc:sldMkLst>
        <pc:spChg chg="mod">
          <ac:chgData name="Guest User" userId="" providerId="Windows Live" clId="Web-{4BCA09F0-3630-4C23-818D-67627B1A7A0B}" dt="2023-08-10T22:25:21.478" v="796" actId="20577"/>
          <ac:spMkLst>
            <pc:docMk/>
            <pc:sldMk cId="1923914208" sldId="258"/>
            <ac:spMk id="3" creationId="{3126E520-4A0A-616E-018E-0F1D4B4282B0}"/>
          </ac:spMkLst>
        </pc:spChg>
      </pc:sldChg>
      <pc:sldChg chg="addSp modSp">
        <pc:chgData name="Guest User" userId="" providerId="Windows Live" clId="Web-{4BCA09F0-3630-4C23-818D-67627B1A7A0B}" dt="2023-08-10T22:27:52.624" v="830" actId="1076"/>
        <pc:sldMkLst>
          <pc:docMk/>
          <pc:sldMk cId="2174617242" sldId="259"/>
        </pc:sldMkLst>
        <pc:spChg chg="mod">
          <ac:chgData name="Guest User" userId="" providerId="Windows Live" clId="Web-{4BCA09F0-3630-4C23-818D-67627B1A7A0B}" dt="2023-08-10T22:27:45.233" v="826" actId="1076"/>
          <ac:spMkLst>
            <pc:docMk/>
            <pc:sldMk cId="2174617242" sldId="259"/>
            <ac:spMk id="3" creationId="{E111F66E-1E28-A9DE-592D-5B29053EFAD8}"/>
          </ac:spMkLst>
        </pc:spChg>
        <pc:picChg chg="add mod">
          <ac:chgData name="Guest User" userId="" providerId="Windows Live" clId="Web-{4BCA09F0-3630-4C23-818D-67627B1A7A0B}" dt="2023-08-10T22:27:52.624" v="830" actId="1076"/>
          <ac:picMkLst>
            <pc:docMk/>
            <pc:sldMk cId="2174617242" sldId="259"/>
            <ac:picMk id="4" creationId="{41AA1622-4B82-07C5-833F-F2F23ECA4AF7}"/>
          </ac:picMkLst>
        </pc:picChg>
      </pc:sldChg>
      <pc:sldChg chg="modSp">
        <pc:chgData name="Guest User" userId="" providerId="Windows Live" clId="Web-{4BCA09F0-3630-4C23-818D-67627B1A7A0B}" dt="2023-08-10T15:34:44.555" v="705" actId="20577"/>
        <pc:sldMkLst>
          <pc:docMk/>
          <pc:sldMk cId="4042065666" sldId="260"/>
        </pc:sldMkLst>
        <pc:spChg chg="mod">
          <ac:chgData name="Guest User" userId="" providerId="Windows Live" clId="Web-{4BCA09F0-3630-4C23-818D-67627B1A7A0B}" dt="2023-08-10T15:34:44.555" v="705" actId="20577"/>
          <ac:spMkLst>
            <pc:docMk/>
            <pc:sldMk cId="4042065666" sldId="260"/>
            <ac:spMk id="3" creationId="{F1CBC11D-033F-D79F-4AD8-9794BEBFB442}"/>
          </ac:spMkLst>
        </pc:spChg>
      </pc:sldChg>
      <pc:sldChg chg="modSp">
        <pc:chgData name="Guest User" userId="" providerId="Windows Live" clId="Web-{4BCA09F0-3630-4C23-818D-67627B1A7A0B}" dt="2023-08-10T15:30:45.827" v="593" actId="20577"/>
        <pc:sldMkLst>
          <pc:docMk/>
          <pc:sldMk cId="2841040416" sldId="261"/>
        </pc:sldMkLst>
        <pc:spChg chg="mod">
          <ac:chgData name="Guest User" userId="" providerId="Windows Live" clId="Web-{4BCA09F0-3630-4C23-818D-67627B1A7A0B}" dt="2023-08-10T15:30:45.827" v="593" actId="20577"/>
          <ac:spMkLst>
            <pc:docMk/>
            <pc:sldMk cId="2841040416" sldId="261"/>
            <ac:spMk id="3" creationId="{E9D3E934-A291-5B57-007D-A35B458CF3DB}"/>
          </ac:spMkLst>
        </pc:spChg>
      </pc:sldChg>
      <pc:sldChg chg="addSp delSp modSp new">
        <pc:chgData name="Guest User" userId="" providerId="Windows Live" clId="Web-{4BCA09F0-3630-4C23-818D-67627B1A7A0B}" dt="2023-08-10T22:43:02.314" v="865" actId="1076"/>
        <pc:sldMkLst>
          <pc:docMk/>
          <pc:sldMk cId="3124274847" sldId="263"/>
        </pc:sldMkLst>
        <pc:spChg chg="mod">
          <ac:chgData name="Guest User" userId="" providerId="Windows Live" clId="Web-{4BCA09F0-3630-4C23-818D-67627B1A7A0B}" dt="2023-08-10T15:25:50.284" v="152" actId="20577"/>
          <ac:spMkLst>
            <pc:docMk/>
            <pc:sldMk cId="3124274847" sldId="263"/>
            <ac:spMk id="2" creationId="{19766DD0-2AAE-917F-6A11-14A311F848FD}"/>
          </ac:spMkLst>
        </pc:spChg>
        <pc:spChg chg="mod">
          <ac:chgData name="Guest User" userId="" providerId="Windows Live" clId="Web-{4BCA09F0-3630-4C23-818D-67627B1A7A0B}" dt="2023-08-10T22:39:20.274" v="833" actId="20577"/>
          <ac:spMkLst>
            <pc:docMk/>
            <pc:sldMk cId="3124274847" sldId="263"/>
            <ac:spMk id="3" creationId="{21B83AB1-70D0-D513-6F2C-A1842144997E}"/>
          </ac:spMkLst>
        </pc:spChg>
        <pc:picChg chg="add mod">
          <ac:chgData name="Guest User" userId="" providerId="Windows Live" clId="Web-{4BCA09F0-3630-4C23-818D-67627B1A7A0B}" dt="2023-08-10T22:39:42.384" v="837" actId="14100"/>
          <ac:picMkLst>
            <pc:docMk/>
            <pc:sldMk cId="3124274847" sldId="263"/>
            <ac:picMk id="4" creationId="{C60B8112-F2CE-A43B-5F75-D461B83A1DDD}"/>
          </ac:picMkLst>
        </pc:picChg>
        <pc:picChg chg="add mod">
          <ac:chgData name="Guest User" userId="" providerId="Windows Live" clId="Web-{4BCA09F0-3630-4C23-818D-67627B1A7A0B}" dt="2023-08-10T22:40:03.620" v="843" actId="14100"/>
          <ac:picMkLst>
            <pc:docMk/>
            <pc:sldMk cId="3124274847" sldId="263"/>
            <ac:picMk id="5" creationId="{C763C22A-73C3-836E-EADC-82F4BDA9A877}"/>
          </ac:picMkLst>
        </pc:picChg>
        <pc:picChg chg="add del mod">
          <ac:chgData name="Guest User" userId="" providerId="Windows Live" clId="Web-{4BCA09F0-3630-4C23-818D-67627B1A7A0B}" dt="2023-08-10T22:42:06.265" v="847"/>
          <ac:picMkLst>
            <pc:docMk/>
            <pc:sldMk cId="3124274847" sldId="263"/>
            <ac:picMk id="6" creationId="{2D4D8FFE-21B0-19C1-54E3-B5760ECEA039}"/>
          </ac:picMkLst>
        </pc:picChg>
        <pc:picChg chg="add mod">
          <ac:chgData name="Guest User" userId="" providerId="Windows Live" clId="Web-{4BCA09F0-3630-4C23-818D-67627B1A7A0B}" dt="2023-08-10T22:43:02.314" v="865" actId="1076"/>
          <ac:picMkLst>
            <pc:docMk/>
            <pc:sldMk cId="3124274847" sldId="263"/>
            <ac:picMk id="7" creationId="{4C30C4EB-9A6F-0746-1378-A9975B3A34B2}"/>
          </ac:picMkLst>
        </pc:picChg>
        <pc:picChg chg="add mod">
          <ac:chgData name="Guest User" userId="" providerId="Windows Live" clId="Web-{4BCA09F0-3630-4C23-818D-67627B1A7A0B}" dt="2023-08-10T22:42:59.438" v="864" actId="1076"/>
          <ac:picMkLst>
            <pc:docMk/>
            <pc:sldMk cId="3124274847" sldId="263"/>
            <ac:picMk id="8" creationId="{54705A65-6E23-27F9-5B9D-10A2C63D9828}"/>
          </ac:picMkLst>
        </pc:picChg>
        <pc:picChg chg="add mod">
          <ac:chgData name="Guest User" userId="" providerId="Windows Live" clId="Web-{4BCA09F0-3630-4C23-818D-67627B1A7A0B}" dt="2023-08-10T22:42:56.110" v="862" actId="1076"/>
          <ac:picMkLst>
            <pc:docMk/>
            <pc:sldMk cId="3124274847" sldId="263"/>
            <ac:picMk id="9" creationId="{B644473F-18D3-4200-C120-50703C7101B8}"/>
          </ac:picMkLst>
        </pc:picChg>
        <pc:picChg chg="add mod">
          <ac:chgData name="Guest User" userId="" providerId="Windows Live" clId="Web-{4BCA09F0-3630-4C23-818D-67627B1A7A0B}" dt="2023-08-10T22:42:57.876" v="863" actId="1076"/>
          <ac:picMkLst>
            <pc:docMk/>
            <pc:sldMk cId="3124274847" sldId="263"/>
            <ac:picMk id="10" creationId="{0B83F5F4-FE58-C9C4-956E-E20768C82DE3}"/>
          </ac:picMkLst>
        </pc:picChg>
      </pc:sldChg>
      <pc:sldChg chg="modSp new">
        <pc:chgData name="Guest User" userId="" providerId="Windows Live" clId="Web-{4BCA09F0-3630-4C23-818D-67627B1A7A0B}" dt="2023-08-10T15:36:00.949" v="709" actId="20577"/>
        <pc:sldMkLst>
          <pc:docMk/>
          <pc:sldMk cId="3972818420" sldId="264"/>
        </pc:sldMkLst>
        <pc:spChg chg="mod">
          <ac:chgData name="Guest User" userId="" providerId="Windows Live" clId="Web-{4BCA09F0-3630-4C23-818D-67627B1A7A0B}" dt="2023-08-10T15:28:08.274" v="281" actId="20577"/>
          <ac:spMkLst>
            <pc:docMk/>
            <pc:sldMk cId="3972818420" sldId="264"/>
            <ac:spMk id="2" creationId="{A94EAE37-58DF-E506-C0BA-EC0FBC9988D4}"/>
          </ac:spMkLst>
        </pc:spChg>
        <pc:spChg chg="mod">
          <ac:chgData name="Guest User" userId="" providerId="Windows Live" clId="Web-{4BCA09F0-3630-4C23-818D-67627B1A7A0B}" dt="2023-08-10T15:36:00.949" v="709" actId="20577"/>
          <ac:spMkLst>
            <pc:docMk/>
            <pc:sldMk cId="3972818420" sldId="264"/>
            <ac:spMk id="3" creationId="{056EC392-0FB8-3052-6887-66159C3259E7}"/>
          </ac:spMkLst>
        </pc:spChg>
      </pc:sldChg>
      <pc:sldChg chg="new del">
        <pc:chgData name="Guest User" userId="" providerId="Windows Live" clId="Web-{4BCA09F0-3630-4C23-818D-67627B1A7A0B}" dt="2023-08-10T22:23:02.801" v="723"/>
        <pc:sldMkLst>
          <pc:docMk/>
          <pc:sldMk cId="2205728490" sldId="265"/>
        </pc:sldMkLst>
      </pc:sldChg>
    </pc:docChg>
  </pc:docChgLst>
  <pc:docChgLst>
    <pc:chgData name="Guest User" providerId="Windows Live" clId="Web-{B9ACA65F-B361-4EDA-B945-3D581AAF64DA}"/>
    <pc:docChg chg="modSld">
      <pc:chgData name="Guest User" userId="" providerId="Windows Live" clId="Web-{B9ACA65F-B361-4EDA-B945-3D581AAF64DA}" dt="2023-08-11T00:05:58.384" v="38" actId="14100"/>
      <pc:docMkLst>
        <pc:docMk/>
      </pc:docMkLst>
      <pc:sldChg chg="modSp">
        <pc:chgData name="Guest User" userId="" providerId="Windows Live" clId="Web-{B9ACA65F-B361-4EDA-B945-3D581AAF64DA}" dt="2023-08-10T23:18:22.881" v="37" actId="20577"/>
        <pc:sldMkLst>
          <pc:docMk/>
          <pc:sldMk cId="1868385239" sldId="257"/>
        </pc:sldMkLst>
        <pc:spChg chg="mod">
          <ac:chgData name="Guest User" userId="" providerId="Windows Live" clId="Web-{B9ACA65F-B361-4EDA-B945-3D581AAF64DA}" dt="2023-08-10T23:18:22.881" v="37" actId="20577"/>
          <ac:spMkLst>
            <pc:docMk/>
            <pc:sldMk cId="1868385239" sldId="257"/>
            <ac:spMk id="3" creationId="{2369A1F1-A473-DB23-CCD7-0361140E248C}"/>
          </ac:spMkLst>
        </pc:spChg>
      </pc:sldChg>
      <pc:sldChg chg="modSp">
        <pc:chgData name="Guest User" userId="" providerId="Windows Live" clId="Web-{B9ACA65F-B361-4EDA-B945-3D581AAF64DA}" dt="2023-08-11T00:05:58.384" v="38" actId="14100"/>
        <pc:sldMkLst>
          <pc:docMk/>
          <pc:sldMk cId="3972818420" sldId="264"/>
        </pc:sldMkLst>
        <pc:spChg chg="mod">
          <ac:chgData name="Guest User" userId="" providerId="Windows Live" clId="Web-{B9ACA65F-B361-4EDA-B945-3D581AAF64DA}" dt="2023-08-11T00:05:58.384" v="38" actId="14100"/>
          <ac:spMkLst>
            <pc:docMk/>
            <pc:sldMk cId="3972818420" sldId="264"/>
            <ac:spMk id="3" creationId="{056EC392-0FB8-3052-6887-66159C3259E7}"/>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03645-DCFE-47FC-8A66-F9A45A422ED9}"/>
              </a:ext>
            </a:extLst>
          </p:cNvPr>
          <p:cNvSpPr>
            <a:spLocks noGrp="1"/>
          </p:cNvSpPr>
          <p:nvPr>
            <p:ph type="ctrTitle"/>
          </p:nvPr>
        </p:nvSpPr>
        <p:spPr>
          <a:xfrm>
            <a:off x="3221150" y="1247140"/>
            <a:ext cx="7891760" cy="3450844"/>
          </a:xfrm>
        </p:spPr>
        <p:txBody>
          <a:bodyPr anchor="t"/>
          <a:lstStyle>
            <a:lvl1pPr algn="l">
              <a:defRPr sz="6000"/>
            </a:lvl1pPr>
          </a:lstStyle>
          <a:p>
            <a:r>
              <a:rPr lang="en-US"/>
              <a:t>Click to edit Master title style</a:t>
            </a:r>
          </a:p>
        </p:txBody>
      </p:sp>
      <p:sp>
        <p:nvSpPr>
          <p:cNvPr id="3" name="Subtitle 2">
            <a:extLst>
              <a:ext uri="{FF2B5EF4-FFF2-40B4-BE49-F238E27FC236}">
                <a16:creationId xmlns:a16="http://schemas.microsoft.com/office/drawing/2014/main" id="{2AD509FA-7BD7-4D45-998F-0E43038F179C}"/>
              </a:ext>
            </a:extLst>
          </p:cNvPr>
          <p:cNvSpPr>
            <a:spLocks noGrp="1"/>
          </p:cNvSpPr>
          <p:nvPr>
            <p:ph type="subTitle" idx="1"/>
          </p:nvPr>
        </p:nvSpPr>
        <p:spPr>
          <a:xfrm>
            <a:off x="3221150" y="4818126"/>
            <a:ext cx="7891760" cy="1268984"/>
          </a:xfrm>
        </p:spPr>
        <p:txBody>
          <a:bodyPr anchor="b"/>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9" name="Rectangle 8">
            <a:extLst>
              <a:ext uri="{FF2B5EF4-FFF2-40B4-BE49-F238E27FC236}">
                <a16:creationId xmlns:a16="http://schemas.microsoft.com/office/drawing/2014/main" id="{2D03A0B2-4A2F-D846-A5E6-FB7CB9A031F7}"/>
              </a:ext>
            </a:extLst>
          </p:cNvPr>
          <p:cNvSpPr/>
          <p:nvPr/>
        </p:nvSpPr>
        <p:spPr>
          <a:xfrm>
            <a:off x="1" y="1375492"/>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0" name="Rectangle 9">
            <a:extLst>
              <a:ext uri="{FF2B5EF4-FFF2-40B4-BE49-F238E27FC236}">
                <a16:creationId xmlns:a16="http://schemas.microsoft.com/office/drawing/2014/main" id="{7F573F1D-73A7-FB41-BCAD-FC9AA7DEF4F5}"/>
              </a:ext>
            </a:extLst>
          </p:cNvPr>
          <p:cNvSpPr/>
          <p:nvPr/>
        </p:nvSpPr>
        <p:spPr>
          <a:xfrm>
            <a:off x="0" y="-3"/>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7" name="Date Placeholder 6">
            <a:extLst>
              <a:ext uri="{FF2B5EF4-FFF2-40B4-BE49-F238E27FC236}">
                <a16:creationId xmlns:a16="http://schemas.microsoft.com/office/drawing/2014/main" id="{DDCFA51C-E4FE-4BF2-A2DD-E32DE57D8AD0}"/>
              </a:ext>
            </a:extLst>
          </p:cNvPr>
          <p:cNvSpPr>
            <a:spLocks noGrp="1"/>
          </p:cNvSpPr>
          <p:nvPr>
            <p:ph type="dt" sz="half" idx="10"/>
          </p:nvPr>
        </p:nvSpPr>
        <p:spPr/>
        <p:txBody>
          <a:bodyPr/>
          <a:lstStyle/>
          <a:p>
            <a:pPr algn="r"/>
            <a:fld id="{1449AA12-8195-4182-A7AC-2E7E59DFBDAF}" type="datetimeFigureOut">
              <a:rPr lang="en-US" smtClean="0"/>
              <a:pPr algn="r"/>
              <a:t>8/10/2023</a:t>
            </a:fld>
            <a:endParaRPr lang="en-US"/>
          </a:p>
        </p:txBody>
      </p:sp>
      <p:sp>
        <p:nvSpPr>
          <p:cNvPr id="8" name="Footer Placeholder 7">
            <a:extLst>
              <a:ext uri="{FF2B5EF4-FFF2-40B4-BE49-F238E27FC236}">
                <a16:creationId xmlns:a16="http://schemas.microsoft.com/office/drawing/2014/main" id="{5A438448-FC2D-4A2F-B7C0-04AC50311EAA}"/>
              </a:ext>
            </a:extLst>
          </p:cNvPr>
          <p:cNvSpPr>
            <a:spLocks noGrp="1"/>
          </p:cNvSpPr>
          <p:nvPr>
            <p:ph type="ftr" sz="quarter" idx="11"/>
          </p:nvPr>
        </p:nvSpPr>
        <p:spPr>
          <a:xfrm>
            <a:off x="3221150" y="6292850"/>
            <a:ext cx="4114800" cy="365125"/>
          </a:xfrm>
        </p:spPr>
        <p:txBody>
          <a:bodyPr/>
          <a:lstStyle/>
          <a:p>
            <a:pPr algn="l"/>
            <a:endParaRPr lang="en-US"/>
          </a:p>
        </p:txBody>
      </p:sp>
      <p:sp>
        <p:nvSpPr>
          <p:cNvPr id="11" name="Slide Number Placeholder 10">
            <a:extLst>
              <a:ext uri="{FF2B5EF4-FFF2-40B4-BE49-F238E27FC236}">
                <a16:creationId xmlns:a16="http://schemas.microsoft.com/office/drawing/2014/main" id="{3B07C67E-EAD9-47D8-9559-4E091BC03BA8}"/>
              </a:ext>
            </a:extLst>
          </p:cNvPr>
          <p:cNvSpPr>
            <a:spLocks noGrp="1"/>
          </p:cNvSpPr>
          <p:nvPr>
            <p:ph type="sldNum" sz="quarter" idx="12"/>
          </p:nvPr>
        </p:nvSpPr>
        <p:spPr/>
        <p:txBody>
          <a:bodyPr/>
          <a:lstStyle/>
          <a:p>
            <a:fld id="{14DFC975-2FD7-44A5-9E78-ECBA46156075}" type="slidenum">
              <a:rPr lang="en-US" smtClean="0"/>
              <a:t>‹#›</a:t>
            </a:fld>
            <a:endParaRPr lang="en-US"/>
          </a:p>
        </p:txBody>
      </p:sp>
    </p:spTree>
    <p:extLst>
      <p:ext uri="{BB962C8B-B14F-4D97-AF65-F5344CB8AC3E}">
        <p14:creationId xmlns:p14="http://schemas.microsoft.com/office/powerpoint/2010/main" val="26220086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C53B0-59B2-4B39-93E0-DCFBB932C82A}"/>
              </a:ext>
            </a:extLst>
          </p:cNvPr>
          <p:cNvSpPr>
            <a:spLocks noGrp="1"/>
          </p:cNvSpPr>
          <p:nvPr>
            <p:ph type="title"/>
          </p:nvPr>
        </p:nvSpPr>
        <p:spPr>
          <a:xfrm>
            <a:off x="1587710" y="455362"/>
            <a:ext cx="9525200" cy="1550419"/>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18C5F7B-98AC-425B-80BD-6C6F3032D0CE}"/>
              </a:ext>
            </a:extLst>
          </p:cNvPr>
          <p:cNvSpPr>
            <a:spLocks noGrp="1"/>
          </p:cNvSpPr>
          <p:nvPr>
            <p:ph type="body" orient="vert" idx="1"/>
          </p:nvPr>
        </p:nvSpPr>
        <p:spPr>
          <a:xfrm>
            <a:off x="1587710" y="2160016"/>
            <a:ext cx="9525200" cy="392615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C88C2EE-2433-424A-878C-24514FF5D44F}"/>
              </a:ext>
            </a:extLst>
          </p:cNvPr>
          <p:cNvSpPr>
            <a:spLocks noGrp="1"/>
          </p:cNvSpPr>
          <p:nvPr>
            <p:ph type="dt" sz="half" idx="10"/>
          </p:nvPr>
        </p:nvSpPr>
        <p:spPr/>
        <p:txBody>
          <a:bodyPr/>
          <a:lstStyle/>
          <a:p>
            <a:fld id="{1449AA12-8195-4182-A7AC-2E7E59DFBDAF}" type="datetimeFigureOut">
              <a:rPr lang="en-US" smtClean="0"/>
              <a:t>8/10/2023</a:t>
            </a:fld>
            <a:endParaRPr lang="en-US"/>
          </a:p>
        </p:txBody>
      </p:sp>
      <p:sp>
        <p:nvSpPr>
          <p:cNvPr id="5" name="Footer Placeholder 4">
            <a:extLst>
              <a:ext uri="{FF2B5EF4-FFF2-40B4-BE49-F238E27FC236}">
                <a16:creationId xmlns:a16="http://schemas.microsoft.com/office/drawing/2014/main" id="{1FFEFD20-ADE2-40F3-A071-6D1E97F8FB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B7D1D5-5E92-48E1-9475-EC122D3FE613}"/>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9" name="Rectangle 8">
            <a:extLst>
              <a:ext uri="{FF2B5EF4-FFF2-40B4-BE49-F238E27FC236}">
                <a16:creationId xmlns:a16="http://schemas.microsoft.com/office/drawing/2014/main" id="{60FCF945-5CF3-5542-A36A-9CBB738E735E}"/>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7D61B-66C5-4341-8F2D-129A9E4D8283}"/>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433394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F47FBCF-6EDB-4883-92D4-612F4D1C5589}"/>
              </a:ext>
            </a:extLst>
          </p:cNvPr>
          <p:cNvSpPr>
            <a:spLocks noGrp="1"/>
          </p:cNvSpPr>
          <p:nvPr>
            <p:ph type="title" orient="vert"/>
          </p:nvPr>
        </p:nvSpPr>
        <p:spPr>
          <a:xfrm>
            <a:off x="8846380" y="565149"/>
            <a:ext cx="2266530" cy="5611813"/>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49D2DF8-B588-416F-AA11-9F3A0DDE6765}"/>
              </a:ext>
            </a:extLst>
          </p:cNvPr>
          <p:cNvSpPr>
            <a:spLocks noGrp="1"/>
          </p:cNvSpPr>
          <p:nvPr>
            <p:ph type="body" orient="vert" idx="1"/>
          </p:nvPr>
        </p:nvSpPr>
        <p:spPr>
          <a:xfrm>
            <a:off x="1587710" y="565149"/>
            <a:ext cx="7088929" cy="561181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2F7B1D-405D-4EE7-9A23-3F21916C9503}"/>
              </a:ext>
            </a:extLst>
          </p:cNvPr>
          <p:cNvSpPr>
            <a:spLocks noGrp="1"/>
          </p:cNvSpPr>
          <p:nvPr>
            <p:ph type="dt" sz="half" idx="10"/>
          </p:nvPr>
        </p:nvSpPr>
        <p:spPr/>
        <p:txBody>
          <a:bodyPr/>
          <a:lstStyle/>
          <a:p>
            <a:fld id="{1449AA12-8195-4182-A7AC-2E7E59DFBDAF}" type="datetimeFigureOut">
              <a:rPr lang="en-US" smtClean="0"/>
              <a:t>8/10/2023</a:t>
            </a:fld>
            <a:endParaRPr lang="en-US"/>
          </a:p>
        </p:txBody>
      </p:sp>
      <p:sp>
        <p:nvSpPr>
          <p:cNvPr id="5" name="Footer Placeholder 4">
            <a:extLst>
              <a:ext uri="{FF2B5EF4-FFF2-40B4-BE49-F238E27FC236}">
                <a16:creationId xmlns:a16="http://schemas.microsoft.com/office/drawing/2014/main" id="{D27B9304-686C-431A-8E7F-D9DD19F4DF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FA240B-DB2E-46ED-8AC6-744B2C1C70E3}"/>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9" name="Rectangle 8">
            <a:extLst>
              <a:ext uri="{FF2B5EF4-FFF2-40B4-BE49-F238E27FC236}">
                <a16:creationId xmlns:a16="http://schemas.microsoft.com/office/drawing/2014/main" id="{2F275F2C-778B-864A-8379-6D0726B18FDC}"/>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70051C8-76B3-384B-BCF1-60BB80301FCD}"/>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99122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C5DD8-8608-4B55-96D8-0AB848C028C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8A3CC0B-7B21-422D-937D-FBD49EE9397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0EAFA-89BC-43E9-8EB9-B6B3CD136E43}"/>
              </a:ext>
            </a:extLst>
          </p:cNvPr>
          <p:cNvSpPr>
            <a:spLocks noGrp="1"/>
          </p:cNvSpPr>
          <p:nvPr>
            <p:ph type="dt" sz="half" idx="10"/>
          </p:nvPr>
        </p:nvSpPr>
        <p:spPr/>
        <p:txBody>
          <a:bodyPr/>
          <a:lstStyle/>
          <a:p>
            <a:fld id="{1449AA12-8195-4182-A7AC-2E7E59DFBDAF}" type="datetimeFigureOut">
              <a:rPr lang="en-US" smtClean="0"/>
              <a:t>8/10/2023</a:t>
            </a:fld>
            <a:endParaRPr lang="en-US"/>
          </a:p>
        </p:txBody>
      </p:sp>
      <p:sp>
        <p:nvSpPr>
          <p:cNvPr id="5" name="Footer Placeholder 4">
            <a:extLst>
              <a:ext uri="{FF2B5EF4-FFF2-40B4-BE49-F238E27FC236}">
                <a16:creationId xmlns:a16="http://schemas.microsoft.com/office/drawing/2014/main" id="{A3850944-70C2-487F-A102-58CDFB94C3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77B7B8-A972-455E-9D8C-9B8026A5306D}"/>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51" name="Rectangle 50">
            <a:extLst>
              <a:ext uri="{FF2B5EF4-FFF2-40B4-BE49-F238E27FC236}">
                <a16:creationId xmlns:a16="http://schemas.microsoft.com/office/drawing/2014/main" id="{CCC95119-6D9D-3542-9E0E-4171B33DC9CA}"/>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EFC92F19-7317-314C-81B7-43B8B687F4E4}"/>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384973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087F2-AA0E-4F0C-9AD6-2353021573D7}"/>
              </a:ext>
            </a:extLst>
          </p:cNvPr>
          <p:cNvSpPr>
            <a:spLocks noGrp="1"/>
          </p:cNvSpPr>
          <p:nvPr>
            <p:ph type="title"/>
          </p:nvPr>
        </p:nvSpPr>
        <p:spPr>
          <a:xfrm>
            <a:off x="3221150" y="1251674"/>
            <a:ext cx="7891760" cy="2914688"/>
          </a:xfrm>
        </p:spPr>
        <p:txBody>
          <a:bodyPr anchor="t"/>
          <a:lstStyle>
            <a:lvl1pPr>
              <a:defRPr sz="5400"/>
            </a:lvl1pPr>
          </a:lstStyle>
          <a:p>
            <a:r>
              <a:rPr lang="en-US"/>
              <a:t>Click to edit Master title style</a:t>
            </a:r>
          </a:p>
        </p:txBody>
      </p:sp>
      <p:sp>
        <p:nvSpPr>
          <p:cNvPr id="3" name="Text Placeholder 2">
            <a:extLst>
              <a:ext uri="{FF2B5EF4-FFF2-40B4-BE49-F238E27FC236}">
                <a16:creationId xmlns:a16="http://schemas.microsoft.com/office/drawing/2014/main" id="{E7937807-96B8-4061-A845-1287216BF53B}"/>
              </a:ext>
            </a:extLst>
          </p:cNvPr>
          <p:cNvSpPr>
            <a:spLocks noGrp="1"/>
          </p:cNvSpPr>
          <p:nvPr>
            <p:ph type="body" idx="1"/>
          </p:nvPr>
        </p:nvSpPr>
        <p:spPr>
          <a:xfrm>
            <a:off x="3221150" y="4818126"/>
            <a:ext cx="7891760" cy="1271524"/>
          </a:xfrm>
        </p:spPr>
        <p:txBody>
          <a:bodyPr anchor="b"/>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32AF346-9503-4767-BCB4-84B823E27419}"/>
              </a:ext>
            </a:extLst>
          </p:cNvPr>
          <p:cNvSpPr>
            <a:spLocks noGrp="1"/>
          </p:cNvSpPr>
          <p:nvPr>
            <p:ph type="dt" sz="half" idx="10"/>
          </p:nvPr>
        </p:nvSpPr>
        <p:spPr/>
        <p:txBody>
          <a:bodyPr/>
          <a:lstStyle/>
          <a:p>
            <a:fld id="{1449AA12-8195-4182-A7AC-2E7E59DFBDAF}" type="datetimeFigureOut">
              <a:rPr lang="en-US" smtClean="0"/>
              <a:t>8/10/2023</a:t>
            </a:fld>
            <a:endParaRPr lang="en-US"/>
          </a:p>
        </p:txBody>
      </p:sp>
      <p:sp>
        <p:nvSpPr>
          <p:cNvPr id="5" name="Footer Placeholder 4">
            <a:extLst>
              <a:ext uri="{FF2B5EF4-FFF2-40B4-BE49-F238E27FC236}">
                <a16:creationId xmlns:a16="http://schemas.microsoft.com/office/drawing/2014/main" id="{5259605B-A39D-4BEE-B46F-16CF13FA0BA7}"/>
              </a:ext>
            </a:extLst>
          </p:cNvPr>
          <p:cNvSpPr>
            <a:spLocks noGrp="1"/>
          </p:cNvSpPr>
          <p:nvPr>
            <p:ph type="ftr" sz="quarter" idx="11"/>
          </p:nvPr>
        </p:nvSpPr>
        <p:spPr>
          <a:xfrm>
            <a:off x="3221150" y="6292850"/>
            <a:ext cx="4114800" cy="365125"/>
          </a:xfrm>
        </p:spPr>
        <p:txBody>
          <a:bodyPr/>
          <a:lstStyle/>
          <a:p>
            <a:endParaRPr lang="en-US"/>
          </a:p>
        </p:txBody>
      </p:sp>
      <p:sp>
        <p:nvSpPr>
          <p:cNvPr id="6" name="Slide Number Placeholder 5">
            <a:extLst>
              <a:ext uri="{FF2B5EF4-FFF2-40B4-BE49-F238E27FC236}">
                <a16:creationId xmlns:a16="http://schemas.microsoft.com/office/drawing/2014/main" id="{2575834A-942D-410B-A430-43F9E01FC5F9}"/>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9" name="Rectangle 8">
            <a:extLst>
              <a:ext uri="{FF2B5EF4-FFF2-40B4-BE49-F238E27FC236}">
                <a16:creationId xmlns:a16="http://schemas.microsoft.com/office/drawing/2014/main" id="{4AD199D5-C485-D449-9804-F755E0907B51}"/>
              </a:ext>
            </a:extLst>
          </p:cNvPr>
          <p:cNvSpPr/>
          <p:nvPr/>
        </p:nvSpPr>
        <p:spPr>
          <a:xfrm>
            <a:off x="1" y="1375492"/>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0" name="Rectangle 9">
            <a:extLst>
              <a:ext uri="{FF2B5EF4-FFF2-40B4-BE49-F238E27FC236}">
                <a16:creationId xmlns:a16="http://schemas.microsoft.com/office/drawing/2014/main" id="{4290D1A7-C550-2540-86C9-EB0FB2EB2E71}"/>
              </a:ext>
            </a:extLst>
          </p:cNvPr>
          <p:cNvSpPr/>
          <p:nvPr/>
        </p:nvSpPr>
        <p:spPr>
          <a:xfrm>
            <a:off x="0" y="-3"/>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Tree>
    <p:extLst>
      <p:ext uri="{BB962C8B-B14F-4D97-AF65-F5344CB8AC3E}">
        <p14:creationId xmlns:p14="http://schemas.microsoft.com/office/powerpoint/2010/main" val="39111514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FCAD2-C321-4E81-AEBE-696A90E2D9A4}"/>
              </a:ext>
            </a:extLst>
          </p:cNvPr>
          <p:cNvSpPr>
            <a:spLocks noGrp="1"/>
          </p:cNvSpPr>
          <p:nvPr>
            <p:ph type="title"/>
          </p:nvPr>
        </p:nvSpPr>
        <p:spPr>
          <a:xfrm>
            <a:off x="1587710" y="455362"/>
            <a:ext cx="9486690" cy="1550419"/>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3EF20CD1-0E09-4415-911C-0F5B7341DD80}"/>
              </a:ext>
            </a:extLst>
          </p:cNvPr>
          <p:cNvSpPr>
            <a:spLocks noGrp="1"/>
          </p:cNvSpPr>
          <p:nvPr>
            <p:ph sz="half" idx="1"/>
          </p:nvPr>
        </p:nvSpPr>
        <p:spPr>
          <a:xfrm>
            <a:off x="1587709" y="2160016"/>
            <a:ext cx="4425437" cy="39270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A963EDD-031A-49CA-9130-067550BD0D55}"/>
              </a:ext>
            </a:extLst>
          </p:cNvPr>
          <p:cNvSpPr>
            <a:spLocks noGrp="1"/>
          </p:cNvSpPr>
          <p:nvPr>
            <p:ph sz="half" idx="2"/>
          </p:nvPr>
        </p:nvSpPr>
        <p:spPr>
          <a:xfrm>
            <a:off x="6648963" y="2160016"/>
            <a:ext cx="4425437" cy="39270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0808E79-A0BE-49F3-AE92-7EE5CC78F1A6}"/>
              </a:ext>
            </a:extLst>
          </p:cNvPr>
          <p:cNvSpPr>
            <a:spLocks noGrp="1"/>
          </p:cNvSpPr>
          <p:nvPr>
            <p:ph type="dt" sz="half" idx="10"/>
          </p:nvPr>
        </p:nvSpPr>
        <p:spPr/>
        <p:txBody>
          <a:bodyPr/>
          <a:lstStyle/>
          <a:p>
            <a:fld id="{1449AA12-8195-4182-A7AC-2E7E59DFBDAF}" type="datetimeFigureOut">
              <a:rPr lang="en-US" smtClean="0"/>
              <a:t>8/10/2023</a:t>
            </a:fld>
            <a:endParaRPr lang="en-US"/>
          </a:p>
        </p:txBody>
      </p:sp>
      <p:sp>
        <p:nvSpPr>
          <p:cNvPr id="6" name="Footer Placeholder 5">
            <a:extLst>
              <a:ext uri="{FF2B5EF4-FFF2-40B4-BE49-F238E27FC236}">
                <a16:creationId xmlns:a16="http://schemas.microsoft.com/office/drawing/2014/main" id="{2898B87C-BF1E-47CF-9A4E-FD4BE32C05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C06E71-46F6-469C-A9CA-E707EBE51B58}"/>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10" name="Rectangle 9">
            <a:extLst>
              <a:ext uri="{FF2B5EF4-FFF2-40B4-BE49-F238E27FC236}">
                <a16:creationId xmlns:a16="http://schemas.microsoft.com/office/drawing/2014/main" id="{052659F6-6B3B-A545-A45F-FAD238210D47}"/>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80637F8-15DE-2240-8BF8-D6E57A337B1A}"/>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017732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3B26D-64DE-4314-8BD2-25FD618FB46D}"/>
              </a:ext>
            </a:extLst>
          </p:cNvPr>
          <p:cNvSpPr>
            <a:spLocks noGrp="1"/>
          </p:cNvSpPr>
          <p:nvPr>
            <p:ph type="title"/>
          </p:nvPr>
        </p:nvSpPr>
        <p:spPr>
          <a:xfrm>
            <a:off x="1591056" y="457200"/>
            <a:ext cx="9521854" cy="1554480"/>
          </a:xfrm>
        </p:spPr>
        <p:txBody>
          <a:bodyPr/>
          <a:lstStyle/>
          <a:p>
            <a:r>
              <a:rPr lang="en-US"/>
              <a:t>Click to edit Master title style</a:t>
            </a:r>
          </a:p>
        </p:txBody>
      </p:sp>
      <p:sp>
        <p:nvSpPr>
          <p:cNvPr id="3" name="Text Placeholder 2">
            <a:extLst>
              <a:ext uri="{FF2B5EF4-FFF2-40B4-BE49-F238E27FC236}">
                <a16:creationId xmlns:a16="http://schemas.microsoft.com/office/drawing/2014/main" id="{29D77613-5CEE-4B05-A937-CD43EAAABF38}"/>
              </a:ext>
            </a:extLst>
          </p:cNvPr>
          <p:cNvSpPr>
            <a:spLocks noGrp="1"/>
          </p:cNvSpPr>
          <p:nvPr>
            <p:ph type="body" idx="1"/>
          </p:nvPr>
        </p:nvSpPr>
        <p:spPr>
          <a:xfrm>
            <a:off x="1591057" y="2165086"/>
            <a:ext cx="4425696" cy="823912"/>
          </a:xfrm>
        </p:spPr>
        <p:txBody>
          <a:bodyPr anchor="b">
            <a:normAutofit/>
          </a:bodyPr>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43E4779-3B5A-4993-9C7F-FB19F1633F5D}"/>
              </a:ext>
            </a:extLst>
          </p:cNvPr>
          <p:cNvSpPr>
            <a:spLocks noGrp="1"/>
          </p:cNvSpPr>
          <p:nvPr>
            <p:ph sz="half" idx="2"/>
          </p:nvPr>
        </p:nvSpPr>
        <p:spPr>
          <a:xfrm>
            <a:off x="1591056" y="2988998"/>
            <a:ext cx="4425697" cy="3098112"/>
          </a:xfrm>
        </p:spPr>
        <p:txBody>
          <a:bodyPr/>
          <a:lstStyle>
            <a:lvl1pPr>
              <a:defRPr sz="2000"/>
            </a:lvl1pPr>
            <a:lvl2pPr>
              <a:defRPr sz="1800"/>
            </a:lvl2pPr>
            <a:lvl3pPr>
              <a:defRPr sz="1600"/>
            </a:lvl3pPr>
            <a:lvl4pPr>
              <a:defRPr sz="1400"/>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B51081A-685C-4C18-9AE9-425106A02F6B}"/>
              </a:ext>
            </a:extLst>
          </p:cNvPr>
          <p:cNvSpPr>
            <a:spLocks noGrp="1"/>
          </p:cNvSpPr>
          <p:nvPr>
            <p:ph type="body" sz="quarter" idx="3"/>
          </p:nvPr>
        </p:nvSpPr>
        <p:spPr>
          <a:xfrm>
            <a:off x="6687214" y="2165086"/>
            <a:ext cx="4425696" cy="823912"/>
          </a:xfrm>
        </p:spPr>
        <p:txBody>
          <a:bodyPr anchor="b">
            <a:normAutofit/>
          </a:bodyPr>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780F424-FE3A-4B7D-B60C-7AEA2118A585}"/>
              </a:ext>
            </a:extLst>
          </p:cNvPr>
          <p:cNvSpPr>
            <a:spLocks noGrp="1"/>
          </p:cNvSpPr>
          <p:nvPr>
            <p:ph sz="quarter" idx="4"/>
          </p:nvPr>
        </p:nvSpPr>
        <p:spPr>
          <a:xfrm>
            <a:off x="6687214" y="2988998"/>
            <a:ext cx="4425696" cy="3098112"/>
          </a:xfrm>
        </p:spPr>
        <p:txBody>
          <a:bodyPr/>
          <a:lstStyle>
            <a:lvl1pPr>
              <a:defRPr sz="2000"/>
            </a:lvl1pPr>
            <a:lvl2pPr>
              <a:defRPr sz="1800"/>
            </a:lvl2pPr>
            <a:lvl3pPr>
              <a:defRPr sz="1600"/>
            </a:lvl3pPr>
            <a:lvl4pPr>
              <a:defRPr sz="1400"/>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64D2A96-CD7D-41BC-BDBE-5E29B7C0B325}"/>
              </a:ext>
            </a:extLst>
          </p:cNvPr>
          <p:cNvSpPr>
            <a:spLocks noGrp="1"/>
          </p:cNvSpPr>
          <p:nvPr>
            <p:ph type="dt" sz="half" idx="10"/>
          </p:nvPr>
        </p:nvSpPr>
        <p:spPr/>
        <p:txBody>
          <a:bodyPr/>
          <a:lstStyle/>
          <a:p>
            <a:fld id="{1449AA12-8195-4182-A7AC-2E7E59DFBDAF}" type="datetimeFigureOut">
              <a:rPr lang="en-US" smtClean="0"/>
              <a:t>8/10/2023</a:t>
            </a:fld>
            <a:endParaRPr lang="en-US"/>
          </a:p>
        </p:txBody>
      </p:sp>
      <p:sp>
        <p:nvSpPr>
          <p:cNvPr id="8" name="Footer Placeholder 7">
            <a:extLst>
              <a:ext uri="{FF2B5EF4-FFF2-40B4-BE49-F238E27FC236}">
                <a16:creationId xmlns:a16="http://schemas.microsoft.com/office/drawing/2014/main" id="{2CD1471D-6DDE-4E56-84E9-48136966A9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CA3F451-CF28-4F57-B844-52A665440A02}"/>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12" name="Rectangle 11">
            <a:extLst>
              <a:ext uri="{FF2B5EF4-FFF2-40B4-BE49-F238E27FC236}">
                <a16:creationId xmlns:a16="http://schemas.microsoft.com/office/drawing/2014/main" id="{2D1FA03E-7A83-AB41-BB4B-25B04946559A}"/>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7702630-3C98-A142-9D04-1D852974DC26}"/>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9156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22D7A-4502-49C3-BAFB-6D46F7A2E27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CAB67EE-A167-43D1-9C58-7B736CF28B64}"/>
              </a:ext>
            </a:extLst>
          </p:cNvPr>
          <p:cNvSpPr>
            <a:spLocks noGrp="1"/>
          </p:cNvSpPr>
          <p:nvPr>
            <p:ph type="dt" sz="half" idx="10"/>
          </p:nvPr>
        </p:nvSpPr>
        <p:spPr/>
        <p:txBody>
          <a:bodyPr/>
          <a:lstStyle/>
          <a:p>
            <a:fld id="{1449AA12-8195-4182-A7AC-2E7E59DFBDAF}" type="datetimeFigureOut">
              <a:rPr lang="en-US" smtClean="0"/>
              <a:t>8/10/2023</a:t>
            </a:fld>
            <a:endParaRPr lang="en-US"/>
          </a:p>
        </p:txBody>
      </p:sp>
      <p:sp>
        <p:nvSpPr>
          <p:cNvPr id="4" name="Footer Placeholder 3">
            <a:extLst>
              <a:ext uri="{FF2B5EF4-FFF2-40B4-BE49-F238E27FC236}">
                <a16:creationId xmlns:a16="http://schemas.microsoft.com/office/drawing/2014/main" id="{3C5605B7-599B-450E-9E8D-2A9AE3F30FF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75BD2B1-8C5F-430B-A0F2-CD5281AB75E2}"/>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8" name="Rectangle 7">
            <a:extLst>
              <a:ext uri="{FF2B5EF4-FFF2-40B4-BE49-F238E27FC236}">
                <a16:creationId xmlns:a16="http://schemas.microsoft.com/office/drawing/2014/main" id="{1DBA877B-B45A-BD48-8FC8-E752E7D7174F}"/>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BF3343D-2AFA-B544-B40A-315F5EC680B6}"/>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958832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308016-71BA-4CD3-918D-51613F7F4DF5}"/>
              </a:ext>
            </a:extLst>
          </p:cNvPr>
          <p:cNvSpPr>
            <a:spLocks noGrp="1"/>
          </p:cNvSpPr>
          <p:nvPr>
            <p:ph type="dt" sz="half" idx="10"/>
          </p:nvPr>
        </p:nvSpPr>
        <p:spPr/>
        <p:txBody>
          <a:bodyPr/>
          <a:lstStyle/>
          <a:p>
            <a:fld id="{1449AA12-8195-4182-A7AC-2E7E59DFBDAF}" type="datetimeFigureOut">
              <a:rPr lang="en-US" smtClean="0"/>
              <a:t>8/10/2023</a:t>
            </a:fld>
            <a:endParaRPr lang="en-US"/>
          </a:p>
        </p:txBody>
      </p:sp>
      <p:sp>
        <p:nvSpPr>
          <p:cNvPr id="3" name="Footer Placeholder 2">
            <a:extLst>
              <a:ext uri="{FF2B5EF4-FFF2-40B4-BE49-F238E27FC236}">
                <a16:creationId xmlns:a16="http://schemas.microsoft.com/office/drawing/2014/main" id="{95B24F46-0425-47C6-9FFB-F69AFFFE89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3CE7A99-1593-4189-A514-8209CC32A2EA}"/>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7" name="Rectangle 6">
            <a:extLst>
              <a:ext uri="{FF2B5EF4-FFF2-40B4-BE49-F238E27FC236}">
                <a16:creationId xmlns:a16="http://schemas.microsoft.com/office/drawing/2014/main" id="{11C15DFD-AB97-AB43-A6C9-2808708C91B4}"/>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A05BA89-ECA6-2247-ABBB-3C67160202E9}"/>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835737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E933B-3FC6-4B08-9FBE-2DD48307A4D4}"/>
              </a:ext>
            </a:extLst>
          </p:cNvPr>
          <p:cNvSpPr>
            <a:spLocks noGrp="1"/>
          </p:cNvSpPr>
          <p:nvPr>
            <p:ph type="title"/>
          </p:nvPr>
        </p:nvSpPr>
        <p:spPr>
          <a:xfrm>
            <a:off x="1587712" y="455362"/>
            <a:ext cx="4043440" cy="1584512"/>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77FBD4A-4514-4DCE-8F18-914DF3F4EED1}"/>
              </a:ext>
            </a:extLst>
          </p:cNvPr>
          <p:cNvSpPr>
            <a:spLocks noGrp="1"/>
          </p:cNvSpPr>
          <p:nvPr>
            <p:ph idx="1"/>
          </p:nvPr>
        </p:nvSpPr>
        <p:spPr>
          <a:xfrm>
            <a:off x="6271232" y="565151"/>
            <a:ext cx="5358384" cy="5521960"/>
          </a:xfrm>
        </p:spPr>
        <p:txBody>
          <a:bodyPr>
            <a:normAutofit/>
          </a:bodyPr>
          <a:lstStyle>
            <a:lvl1pPr>
              <a:defRPr sz="2200"/>
            </a:lvl1pPr>
            <a:lvl2pPr>
              <a:defRPr sz="1900"/>
            </a:lvl2pPr>
            <a:lvl3pPr>
              <a:defRPr sz="1700"/>
            </a:lvl3pPr>
            <a:lvl4pPr>
              <a:defRPr sz="1500"/>
            </a:lvl4pPr>
            <a:lvl5pPr>
              <a:defRPr sz="15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AF18C85-0675-4202-B796-352766854939}"/>
              </a:ext>
            </a:extLst>
          </p:cNvPr>
          <p:cNvSpPr>
            <a:spLocks noGrp="1"/>
          </p:cNvSpPr>
          <p:nvPr>
            <p:ph type="body" sz="half" idx="2"/>
          </p:nvPr>
        </p:nvSpPr>
        <p:spPr>
          <a:xfrm>
            <a:off x="1587712" y="2039874"/>
            <a:ext cx="4043440" cy="38291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0079E5-F934-4D04-866F-F7CB5B08ACC4}"/>
              </a:ext>
            </a:extLst>
          </p:cNvPr>
          <p:cNvSpPr>
            <a:spLocks noGrp="1"/>
          </p:cNvSpPr>
          <p:nvPr>
            <p:ph type="dt" sz="half" idx="10"/>
          </p:nvPr>
        </p:nvSpPr>
        <p:spPr/>
        <p:txBody>
          <a:bodyPr/>
          <a:lstStyle/>
          <a:p>
            <a:fld id="{1449AA12-8195-4182-A7AC-2E7E59DFBDAF}" type="datetimeFigureOut">
              <a:rPr lang="en-US" smtClean="0"/>
              <a:t>8/10/2023</a:t>
            </a:fld>
            <a:endParaRPr lang="en-US"/>
          </a:p>
        </p:txBody>
      </p:sp>
      <p:sp>
        <p:nvSpPr>
          <p:cNvPr id="6" name="Footer Placeholder 5">
            <a:extLst>
              <a:ext uri="{FF2B5EF4-FFF2-40B4-BE49-F238E27FC236}">
                <a16:creationId xmlns:a16="http://schemas.microsoft.com/office/drawing/2014/main" id="{E705FC94-7915-439A-B937-F02D1BB03A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B69B19-4156-4584-B1DC-4F42F200B915}"/>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10" name="Rectangle 9">
            <a:extLst>
              <a:ext uri="{FF2B5EF4-FFF2-40B4-BE49-F238E27FC236}">
                <a16:creationId xmlns:a16="http://schemas.microsoft.com/office/drawing/2014/main" id="{DC1B6031-8ABE-F648-8E05-3D08D0D54B53}"/>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DABD855-35E6-BE4F-8B03-FD12DDB32E10}"/>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77740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E1F3B-090C-4BB5-84BE-8ED0FC5981A5}"/>
              </a:ext>
            </a:extLst>
          </p:cNvPr>
          <p:cNvSpPr>
            <a:spLocks noGrp="1"/>
          </p:cNvSpPr>
          <p:nvPr>
            <p:ph type="title"/>
          </p:nvPr>
        </p:nvSpPr>
        <p:spPr>
          <a:xfrm>
            <a:off x="1587711" y="455362"/>
            <a:ext cx="4043436" cy="1584512"/>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397C49E-9426-4B24-B2A7-C54B89DA60A3}"/>
              </a:ext>
            </a:extLst>
          </p:cNvPr>
          <p:cNvSpPr>
            <a:spLocks noGrp="1"/>
          </p:cNvSpPr>
          <p:nvPr>
            <p:ph type="pic" idx="1"/>
          </p:nvPr>
        </p:nvSpPr>
        <p:spPr>
          <a:xfrm>
            <a:off x="6271232" y="565150"/>
            <a:ext cx="5355607" cy="552267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BC7F011-0A5F-44E9-88CD-C95A33351B45}"/>
              </a:ext>
            </a:extLst>
          </p:cNvPr>
          <p:cNvSpPr>
            <a:spLocks noGrp="1"/>
          </p:cNvSpPr>
          <p:nvPr>
            <p:ph type="body" sz="half" idx="2"/>
          </p:nvPr>
        </p:nvSpPr>
        <p:spPr>
          <a:xfrm>
            <a:off x="1587711" y="2039874"/>
            <a:ext cx="4043436" cy="38291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721C85-27BB-4533-A21B-C379FE03A944}"/>
              </a:ext>
            </a:extLst>
          </p:cNvPr>
          <p:cNvSpPr>
            <a:spLocks noGrp="1"/>
          </p:cNvSpPr>
          <p:nvPr>
            <p:ph type="dt" sz="half" idx="10"/>
          </p:nvPr>
        </p:nvSpPr>
        <p:spPr/>
        <p:txBody>
          <a:bodyPr/>
          <a:lstStyle/>
          <a:p>
            <a:fld id="{1449AA12-8195-4182-A7AC-2E7E59DFBDAF}" type="datetimeFigureOut">
              <a:rPr lang="en-US" smtClean="0"/>
              <a:t>8/10/2023</a:t>
            </a:fld>
            <a:endParaRPr lang="en-US"/>
          </a:p>
        </p:txBody>
      </p:sp>
      <p:sp>
        <p:nvSpPr>
          <p:cNvPr id="6" name="Footer Placeholder 5">
            <a:extLst>
              <a:ext uri="{FF2B5EF4-FFF2-40B4-BE49-F238E27FC236}">
                <a16:creationId xmlns:a16="http://schemas.microsoft.com/office/drawing/2014/main" id="{35018850-01F1-4247-9BFD-1DDC5DDDC3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B365A9-4C28-480F-B370-2DFF234B73F7}"/>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10" name="Rectangle 9">
            <a:extLst>
              <a:ext uri="{FF2B5EF4-FFF2-40B4-BE49-F238E27FC236}">
                <a16:creationId xmlns:a16="http://schemas.microsoft.com/office/drawing/2014/main" id="{920EAFF3-0A84-F84B-90E4-A596F00B3DC2}"/>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8392559-3C15-B249-93C9-B0F7E9E5DDD8}"/>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5178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F7ACD69-D2F4-4938-B590-C414049017E0}"/>
              </a:ext>
            </a:extLst>
          </p:cNvPr>
          <p:cNvSpPr>
            <a:spLocks noGrp="1"/>
          </p:cNvSpPr>
          <p:nvPr>
            <p:ph type="title"/>
          </p:nvPr>
        </p:nvSpPr>
        <p:spPr>
          <a:xfrm>
            <a:off x="1587710" y="455362"/>
            <a:ext cx="9486690" cy="1550419"/>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a:extLst>
              <a:ext uri="{FF2B5EF4-FFF2-40B4-BE49-F238E27FC236}">
                <a16:creationId xmlns:a16="http://schemas.microsoft.com/office/drawing/2014/main" id="{2E762BD4-BA0F-4CA4-BAE3-DF2B5087C045}"/>
              </a:ext>
            </a:extLst>
          </p:cNvPr>
          <p:cNvSpPr>
            <a:spLocks noGrp="1"/>
          </p:cNvSpPr>
          <p:nvPr>
            <p:ph type="body" idx="1"/>
          </p:nvPr>
        </p:nvSpPr>
        <p:spPr>
          <a:xfrm>
            <a:off x="1587710" y="2160016"/>
            <a:ext cx="9486690" cy="392615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0B2FEE-249E-42F1-94D8-A8C0759EF471}"/>
              </a:ext>
            </a:extLst>
          </p:cNvPr>
          <p:cNvSpPr>
            <a:spLocks noGrp="1"/>
          </p:cNvSpPr>
          <p:nvPr>
            <p:ph type="dt" sz="half" idx="2"/>
          </p:nvPr>
        </p:nvSpPr>
        <p:spPr>
          <a:xfrm>
            <a:off x="8018632" y="6292850"/>
            <a:ext cx="3094278"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1449AA12-8195-4182-A7AC-2E7E59DFBDAF}" type="datetimeFigureOut">
              <a:rPr lang="en-US" smtClean="0"/>
              <a:pPr/>
              <a:t>8/10/2023</a:t>
            </a:fld>
            <a:endParaRPr lang="en-US"/>
          </a:p>
        </p:txBody>
      </p:sp>
      <p:sp>
        <p:nvSpPr>
          <p:cNvPr id="5" name="Footer Placeholder 4">
            <a:extLst>
              <a:ext uri="{FF2B5EF4-FFF2-40B4-BE49-F238E27FC236}">
                <a16:creationId xmlns:a16="http://schemas.microsoft.com/office/drawing/2014/main" id="{8560C617-A890-4920-83B0-143C03349066}"/>
              </a:ext>
            </a:extLst>
          </p:cNvPr>
          <p:cNvSpPr>
            <a:spLocks noGrp="1"/>
          </p:cNvSpPr>
          <p:nvPr>
            <p:ph type="ftr" sz="quarter" idx="3"/>
          </p:nvPr>
        </p:nvSpPr>
        <p:spPr>
          <a:xfrm>
            <a:off x="1587711" y="6292850"/>
            <a:ext cx="4114800" cy="365125"/>
          </a:xfrm>
          <a:prstGeom prst="rect">
            <a:avLst/>
          </a:prstGeom>
        </p:spPr>
        <p:txBody>
          <a:bodyPr vert="horz" lIns="91440" tIns="45720" rIns="91440" bIns="45720" rtlCol="0" anchor="ctr"/>
          <a:lstStyle>
            <a:lvl1pPr algn="l">
              <a:defRPr sz="11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4F1B4F1-B06B-4BBE-BFFF-C0B386E2449E}"/>
              </a:ext>
            </a:extLst>
          </p:cNvPr>
          <p:cNvSpPr>
            <a:spLocks noGrp="1"/>
          </p:cNvSpPr>
          <p:nvPr>
            <p:ph type="sldNum" sz="quarter" idx="4"/>
          </p:nvPr>
        </p:nvSpPr>
        <p:spPr>
          <a:xfrm>
            <a:off x="11149574" y="6292850"/>
            <a:ext cx="813816"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14DFC975-2FD7-44A5-9E78-ECBA46156075}" type="slidenum">
              <a:rPr lang="en-US" smtClean="0"/>
              <a:pPr/>
              <a:t>‹#›</a:t>
            </a:fld>
            <a:endParaRPr lang="en-US"/>
          </a:p>
        </p:txBody>
      </p:sp>
    </p:spTree>
    <p:extLst>
      <p:ext uri="{BB962C8B-B14F-4D97-AF65-F5344CB8AC3E}">
        <p14:creationId xmlns:p14="http://schemas.microsoft.com/office/powerpoint/2010/main" val="2509526639"/>
      </p:ext>
    </p:extLst>
  </p:cSld>
  <p:clrMap bg1="dk1" tx1="lt1" bg2="dk2" tx2="lt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44" r:id="rId6"/>
    <p:sldLayoutId id="2147483740" r:id="rId7"/>
    <p:sldLayoutId id="2147483741" r:id="rId8"/>
    <p:sldLayoutId id="2147483742" r:id="rId9"/>
    <p:sldLayoutId id="2147483743" r:id="rId10"/>
    <p:sldLayoutId id="2147483745" r:id="rId11"/>
  </p:sldLayoutIdLst>
  <p:txStyles>
    <p:titleStyle>
      <a:lvl1pPr algn="l" defTabSz="914400" rtl="0" eaLnBrk="1" latinLnBrk="0" hangingPunct="1">
        <a:lnSpc>
          <a:spcPct val="10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200"/>
        </a:spcBef>
        <a:buClr>
          <a:schemeClr val="accent1"/>
        </a:buClr>
        <a:buFont typeface="Arial" panose="020B0604020202020204" pitchFamily="34" charset="0"/>
        <a:buChar char="•"/>
        <a:defRPr sz="2200" kern="1200">
          <a:solidFill>
            <a:schemeClr val="tx1"/>
          </a:solidFill>
          <a:latin typeface="+mn-lt"/>
          <a:ea typeface="+mn-ea"/>
          <a:cs typeface="+mn-cs"/>
        </a:defRPr>
      </a:lvl1pPr>
      <a:lvl2pPr marL="457200" indent="-228600" algn="l" defTabSz="914400" rtl="0" eaLnBrk="1" latinLnBrk="0" hangingPunct="1">
        <a:lnSpc>
          <a:spcPct val="110000"/>
        </a:lnSpc>
        <a:spcBef>
          <a:spcPts val="600"/>
        </a:spcBef>
        <a:buClr>
          <a:schemeClr val="accent1"/>
        </a:buClr>
        <a:buFont typeface="Arial" panose="020B0604020202020204" pitchFamily="34" charset="0"/>
        <a:buChar char="•"/>
        <a:defRPr sz="1900" kern="1200">
          <a:solidFill>
            <a:schemeClr val="tx1"/>
          </a:solidFill>
          <a:latin typeface="+mn-lt"/>
          <a:ea typeface="+mn-ea"/>
          <a:cs typeface="+mn-cs"/>
        </a:defRPr>
      </a:lvl2pPr>
      <a:lvl3pPr marL="685800" indent="-228600" algn="l" defTabSz="914400" rtl="0" eaLnBrk="1" latinLnBrk="0" hangingPunct="1">
        <a:lnSpc>
          <a:spcPct val="110000"/>
        </a:lnSpc>
        <a:spcBef>
          <a:spcPts val="600"/>
        </a:spcBef>
        <a:buClr>
          <a:schemeClr val="accent1"/>
        </a:buClr>
        <a:buFont typeface="Arial" panose="020B0604020202020204" pitchFamily="34" charset="0"/>
        <a:buChar char="•"/>
        <a:defRPr sz="1700" kern="1200">
          <a:solidFill>
            <a:schemeClr val="tx1"/>
          </a:solidFill>
          <a:latin typeface="+mn-lt"/>
          <a:ea typeface="+mn-ea"/>
          <a:cs typeface="+mn-cs"/>
        </a:defRPr>
      </a:lvl3pPr>
      <a:lvl4pPr marL="914400" indent="-228600" algn="l" defTabSz="914400" rtl="0" eaLnBrk="1" latinLnBrk="0" hangingPunct="1">
        <a:lnSpc>
          <a:spcPct val="110000"/>
        </a:lnSpc>
        <a:spcBef>
          <a:spcPts val="600"/>
        </a:spcBef>
        <a:buClr>
          <a:schemeClr val="accent1"/>
        </a:buClr>
        <a:buFont typeface="Arial" panose="020B0604020202020204" pitchFamily="34" charset="0"/>
        <a:buChar char="•"/>
        <a:defRPr sz="1500" kern="1200">
          <a:solidFill>
            <a:schemeClr val="tx1"/>
          </a:solidFill>
          <a:latin typeface="+mn-lt"/>
          <a:ea typeface="+mn-ea"/>
          <a:cs typeface="+mn-cs"/>
        </a:defRPr>
      </a:lvl4pPr>
      <a:lvl5pPr marL="1143000" indent="-228600" algn="l" defTabSz="914400" rtl="0" eaLnBrk="1" latinLnBrk="0" hangingPunct="1">
        <a:lnSpc>
          <a:spcPct val="110000"/>
        </a:lnSpc>
        <a:spcBef>
          <a:spcPts val="600"/>
        </a:spcBef>
        <a:buClr>
          <a:schemeClr val="accent1"/>
        </a:buClr>
        <a:buFont typeface="Arial" panose="020B0604020202020204" pitchFamily="34" charset="0"/>
        <a:buChar char="•"/>
        <a:defRPr sz="15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88F843D-1C1B-C740-AC27-E3238D0F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5E920FD-0EC9-4263-0954-4EA8269EFED6}"/>
              </a:ext>
            </a:extLst>
          </p:cNvPr>
          <p:cNvSpPr>
            <a:spLocks noGrp="1"/>
          </p:cNvSpPr>
          <p:nvPr>
            <p:ph type="ctrTitle"/>
          </p:nvPr>
        </p:nvSpPr>
        <p:spPr>
          <a:xfrm>
            <a:off x="565151" y="1247140"/>
            <a:ext cx="5657899" cy="3450844"/>
          </a:xfrm>
        </p:spPr>
        <p:txBody>
          <a:bodyPr>
            <a:normAutofit/>
          </a:bodyPr>
          <a:lstStyle/>
          <a:p>
            <a:r>
              <a:rPr lang="en-US"/>
              <a:t>Fashion Trends Analysis</a:t>
            </a:r>
          </a:p>
        </p:txBody>
      </p:sp>
      <p:sp>
        <p:nvSpPr>
          <p:cNvPr id="3" name="Subtitle 2">
            <a:extLst>
              <a:ext uri="{FF2B5EF4-FFF2-40B4-BE49-F238E27FC236}">
                <a16:creationId xmlns:a16="http://schemas.microsoft.com/office/drawing/2014/main" id="{6813A387-D620-6658-845E-774503E0B66A}"/>
              </a:ext>
            </a:extLst>
          </p:cNvPr>
          <p:cNvSpPr>
            <a:spLocks noGrp="1"/>
          </p:cNvSpPr>
          <p:nvPr>
            <p:ph type="subTitle" idx="1"/>
          </p:nvPr>
        </p:nvSpPr>
        <p:spPr>
          <a:xfrm>
            <a:off x="565151" y="4818126"/>
            <a:ext cx="6517190" cy="1268984"/>
          </a:xfrm>
        </p:spPr>
        <p:txBody>
          <a:bodyPr>
            <a:normAutofit/>
          </a:bodyPr>
          <a:lstStyle/>
          <a:p>
            <a:r>
              <a:rPr lang="en-US"/>
              <a:t>Project 3</a:t>
            </a:r>
          </a:p>
          <a:p>
            <a:r>
              <a:rPr lang="en-US" sz="1800"/>
              <a:t>Group 1 – Crystal Burkhardt, Alice </a:t>
            </a:r>
            <a:r>
              <a:rPr lang="en-US" sz="1800" err="1"/>
              <a:t>Krauze</a:t>
            </a:r>
            <a:r>
              <a:rPr lang="en-US" sz="1800"/>
              <a:t>, Jonathan Koo, Charles Martin, Khyati Thakore</a:t>
            </a:r>
          </a:p>
        </p:txBody>
      </p:sp>
      <p:pic>
        <p:nvPicPr>
          <p:cNvPr id="4" name="Picture 3" descr="Triangular abstract background">
            <a:extLst>
              <a:ext uri="{FF2B5EF4-FFF2-40B4-BE49-F238E27FC236}">
                <a16:creationId xmlns:a16="http://schemas.microsoft.com/office/drawing/2014/main" id="{5A719DB2-5691-4E42-683E-5D9BB95FF309}"/>
              </a:ext>
            </a:extLst>
          </p:cNvPr>
          <p:cNvPicPr>
            <a:picLocks noChangeAspect="1"/>
          </p:cNvPicPr>
          <p:nvPr/>
        </p:nvPicPr>
        <p:blipFill rotWithShape="1">
          <a:blip r:embed="rId2"/>
          <a:srcRect l="21776" r="28537" b="-1"/>
          <a:stretch/>
        </p:blipFill>
        <p:spPr>
          <a:xfrm>
            <a:off x="7087167" y="10"/>
            <a:ext cx="5104833" cy="6857990"/>
          </a:xfrm>
          <a:prstGeom prst="rect">
            <a:avLst/>
          </a:prstGeom>
        </p:spPr>
      </p:pic>
      <p:sp>
        <p:nvSpPr>
          <p:cNvPr id="11" name="Rectangle 10">
            <a:extLst>
              <a:ext uri="{FF2B5EF4-FFF2-40B4-BE49-F238E27FC236}">
                <a16:creationId xmlns:a16="http://schemas.microsoft.com/office/drawing/2014/main" id="{A21C8291-E3D5-4240-8FF4-E5213CBCC4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85389" y="1375492"/>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3" name="Rectangle 12">
            <a:extLst>
              <a:ext uri="{FF2B5EF4-FFF2-40B4-BE49-F238E27FC236}">
                <a16:creationId xmlns:a16="http://schemas.microsoft.com/office/drawing/2014/main" id="{08B44AFE-C181-7047-8CC9-CA00BD385E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85389" y="-3"/>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pic>
        <p:nvPicPr>
          <p:cNvPr id="6" name="Graphic 5" descr="Mannequin outline">
            <a:extLst>
              <a:ext uri="{FF2B5EF4-FFF2-40B4-BE49-F238E27FC236}">
                <a16:creationId xmlns:a16="http://schemas.microsoft.com/office/drawing/2014/main" id="{DB94C9DD-746B-68DE-547F-0DA030D72F6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810057" y="5207988"/>
            <a:ext cx="1442328" cy="1442328"/>
          </a:xfrm>
          <a:prstGeom prst="rect">
            <a:avLst/>
          </a:prstGeom>
        </p:spPr>
      </p:pic>
      <p:pic>
        <p:nvPicPr>
          <p:cNvPr id="8" name="Graphic 7" descr="Handbag outline">
            <a:extLst>
              <a:ext uri="{FF2B5EF4-FFF2-40B4-BE49-F238E27FC236}">
                <a16:creationId xmlns:a16="http://schemas.microsoft.com/office/drawing/2014/main" id="{B5FC379D-AEF5-AB69-8B62-1DAF960F28D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147637" y="230546"/>
            <a:ext cx="897236" cy="897236"/>
          </a:xfrm>
          <a:prstGeom prst="rect">
            <a:avLst/>
          </a:prstGeom>
        </p:spPr>
      </p:pic>
      <p:pic>
        <p:nvPicPr>
          <p:cNvPr id="48" name="Graphic 47" descr="Tag outline">
            <a:extLst>
              <a:ext uri="{FF2B5EF4-FFF2-40B4-BE49-F238E27FC236}">
                <a16:creationId xmlns:a16="http://schemas.microsoft.com/office/drawing/2014/main" id="{5879E05F-C44F-DA3C-4D7A-C4381FFEAE1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852821" y="590692"/>
            <a:ext cx="606135" cy="606135"/>
          </a:xfrm>
          <a:prstGeom prst="rect">
            <a:avLst/>
          </a:prstGeom>
        </p:spPr>
      </p:pic>
    </p:spTree>
    <p:extLst>
      <p:ext uri="{BB962C8B-B14F-4D97-AF65-F5344CB8AC3E}">
        <p14:creationId xmlns:p14="http://schemas.microsoft.com/office/powerpoint/2010/main" val="42132418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34F6D-B38A-15F9-0042-6CC48642A17F}"/>
              </a:ext>
            </a:extLst>
          </p:cNvPr>
          <p:cNvSpPr>
            <a:spLocks noGrp="1"/>
          </p:cNvSpPr>
          <p:nvPr>
            <p:ph type="title"/>
          </p:nvPr>
        </p:nvSpPr>
        <p:spPr/>
        <p:txBody>
          <a:bodyPr/>
          <a:lstStyle/>
          <a:p>
            <a:r>
              <a:rPr lang="en-US"/>
              <a:t>Background/Purpose</a:t>
            </a:r>
          </a:p>
        </p:txBody>
      </p:sp>
      <p:sp>
        <p:nvSpPr>
          <p:cNvPr id="3" name="Content Placeholder 2">
            <a:extLst>
              <a:ext uri="{FF2B5EF4-FFF2-40B4-BE49-F238E27FC236}">
                <a16:creationId xmlns:a16="http://schemas.microsoft.com/office/drawing/2014/main" id="{2369A1F1-A473-DB23-CCD7-0361140E248C}"/>
              </a:ext>
            </a:extLst>
          </p:cNvPr>
          <p:cNvSpPr>
            <a:spLocks noGrp="1"/>
          </p:cNvSpPr>
          <p:nvPr>
            <p:ph idx="1"/>
          </p:nvPr>
        </p:nvSpPr>
        <p:spPr>
          <a:xfrm>
            <a:off x="1587710" y="1569735"/>
            <a:ext cx="9915985" cy="4774010"/>
          </a:xfrm>
        </p:spPr>
        <p:txBody>
          <a:bodyPr vert="horz" lIns="91440" tIns="45720" rIns="91440" bIns="45720" rtlCol="0" anchor="t">
            <a:normAutofit fontScale="92500" lnSpcReduction="10000"/>
          </a:bodyPr>
          <a:lstStyle/>
          <a:p>
            <a:r>
              <a:rPr lang="en-US"/>
              <a:t>Data analytics is used in the fashion industry to allow companies to make better decisions, make predictions about consumers and competitors, effectively market products, etc. by determining what trends are selling, what type of customers are buying them, how much inventory to order, and what sales might look like in the future</a:t>
            </a:r>
          </a:p>
          <a:p>
            <a:r>
              <a:rPr lang="en-US"/>
              <a:t>We looked at an e-commerce site ssense.com and placed ourselves as a potential competitor in the fashion world</a:t>
            </a:r>
          </a:p>
          <a:p>
            <a:r>
              <a:rPr lang="en-US"/>
              <a:t>SSENSE has garnered critical acclaim as both an e-commerce engine and a producer of cultural content</a:t>
            </a:r>
          </a:p>
          <a:p>
            <a:r>
              <a:rPr lang="en-US"/>
              <a:t>The site generates an average of 100 million monthly page views</a:t>
            </a:r>
          </a:p>
          <a:p>
            <a:r>
              <a:rPr lang="en-US"/>
              <a:t>Approximately 80% of its audience is between the ages of 18 to 40</a:t>
            </a:r>
          </a:p>
          <a:p>
            <a:r>
              <a:rPr lang="en-US"/>
              <a:t>High double digit annual growth and profitability since its inception</a:t>
            </a:r>
          </a:p>
        </p:txBody>
      </p:sp>
    </p:spTree>
    <p:extLst>
      <p:ext uri="{BB962C8B-B14F-4D97-AF65-F5344CB8AC3E}">
        <p14:creationId xmlns:p14="http://schemas.microsoft.com/office/powerpoint/2010/main" val="18683852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66DD0-2AAE-917F-6A11-14A311F848FD}"/>
              </a:ext>
            </a:extLst>
          </p:cNvPr>
          <p:cNvSpPr>
            <a:spLocks noGrp="1"/>
          </p:cNvSpPr>
          <p:nvPr>
            <p:ph type="title"/>
          </p:nvPr>
        </p:nvSpPr>
        <p:spPr>
          <a:xfrm>
            <a:off x="1587710" y="161610"/>
            <a:ext cx="9486690" cy="1550419"/>
          </a:xfrm>
        </p:spPr>
        <p:txBody>
          <a:bodyPr/>
          <a:lstStyle/>
          <a:p>
            <a:r>
              <a:rPr lang="en-US"/>
              <a:t>Data Scraping for Maison Margiela, Diesel, </a:t>
            </a:r>
            <a:r>
              <a:rPr lang="en-US" err="1"/>
              <a:t>Blumarine</a:t>
            </a:r>
            <a:endParaRPr lang="en-US"/>
          </a:p>
        </p:txBody>
      </p:sp>
      <p:sp>
        <p:nvSpPr>
          <p:cNvPr id="3" name="Content Placeholder 2">
            <a:extLst>
              <a:ext uri="{FF2B5EF4-FFF2-40B4-BE49-F238E27FC236}">
                <a16:creationId xmlns:a16="http://schemas.microsoft.com/office/drawing/2014/main" id="{21B83AB1-70D0-D513-6F2C-A1842144997E}"/>
              </a:ext>
            </a:extLst>
          </p:cNvPr>
          <p:cNvSpPr>
            <a:spLocks noGrp="1"/>
          </p:cNvSpPr>
          <p:nvPr>
            <p:ph idx="1"/>
          </p:nvPr>
        </p:nvSpPr>
        <p:spPr>
          <a:xfrm>
            <a:off x="1587710" y="1712029"/>
            <a:ext cx="9486690" cy="3926152"/>
          </a:xfrm>
        </p:spPr>
        <p:txBody>
          <a:bodyPr vert="horz" lIns="91440" tIns="45720" rIns="91440" bIns="45720" rtlCol="0" anchor="t">
            <a:normAutofit/>
          </a:bodyPr>
          <a:lstStyle/>
          <a:p>
            <a:r>
              <a:rPr lang="en-US" sz="2000"/>
              <a:t>3 similar brands in the fashion world</a:t>
            </a:r>
          </a:p>
          <a:p>
            <a:r>
              <a:rPr lang="en-US" sz="2000"/>
              <a:t>Diesel &amp; Maison Margiela owned by OTB group </a:t>
            </a:r>
            <a:endParaRPr lang="en-US"/>
          </a:p>
          <a:p>
            <a:endParaRPr lang="en-US"/>
          </a:p>
        </p:txBody>
      </p:sp>
      <p:pic>
        <p:nvPicPr>
          <p:cNvPr id="4" name="Picture 3" descr="A person wearing a black shirt&#10;&#10;Description automatically generated">
            <a:extLst>
              <a:ext uri="{FF2B5EF4-FFF2-40B4-BE49-F238E27FC236}">
                <a16:creationId xmlns:a16="http://schemas.microsoft.com/office/drawing/2014/main" id="{C60B8112-F2CE-A43B-5F75-D461B83A1DDD}"/>
              </a:ext>
            </a:extLst>
          </p:cNvPr>
          <p:cNvPicPr>
            <a:picLocks noChangeAspect="1"/>
          </p:cNvPicPr>
          <p:nvPr/>
        </p:nvPicPr>
        <p:blipFill>
          <a:blip r:embed="rId2"/>
          <a:stretch>
            <a:fillRect/>
          </a:stretch>
        </p:blipFill>
        <p:spPr>
          <a:xfrm>
            <a:off x="1736120" y="2844823"/>
            <a:ext cx="1157317" cy="2105891"/>
          </a:xfrm>
          <a:prstGeom prst="rect">
            <a:avLst/>
          </a:prstGeom>
        </p:spPr>
      </p:pic>
      <p:pic>
        <p:nvPicPr>
          <p:cNvPr id="5" name="Picture 4" descr="A person wearing blue jeans&#10;&#10;Description automatically generated">
            <a:extLst>
              <a:ext uri="{FF2B5EF4-FFF2-40B4-BE49-F238E27FC236}">
                <a16:creationId xmlns:a16="http://schemas.microsoft.com/office/drawing/2014/main" id="{C763C22A-73C3-836E-EADC-82F4BDA9A877}"/>
              </a:ext>
            </a:extLst>
          </p:cNvPr>
          <p:cNvPicPr>
            <a:picLocks noChangeAspect="1"/>
          </p:cNvPicPr>
          <p:nvPr/>
        </p:nvPicPr>
        <p:blipFill>
          <a:blip r:embed="rId3"/>
          <a:stretch>
            <a:fillRect/>
          </a:stretch>
        </p:blipFill>
        <p:spPr>
          <a:xfrm>
            <a:off x="3171166" y="2844823"/>
            <a:ext cx="1211190" cy="2117437"/>
          </a:xfrm>
          <a:prstGeom prst="rect">
            <a:avLst/>
          </a:prstGeom>
        </p:spPr>
      </p:pic>
      <p:pic>
        <p:nvPicPr>
          <p:cNvPr id="7" name="Picture 6" descr="A person wearing a black shirt&#10;&#10;Description automatically generated">
            <a:extLst>
              <a:ext uri="{FF2B5EF4-FFF2-40B4-BE49-F238E27FC236}">
                <a16:creationId xmlns:a16="http://schemas.microsoft.com/office/drawing/2014/main" id="{4C30C4EB-9A6F-0746-1378-A9975B3A34B2}"/>
              </a:ext>
            </a:extLst>
          </p:cNvPr>
          <p:cNvPicPr>
            <a:picLocks noChangeAspect="1"/>
          </p:cNvPicPr>
          <p:nvPr/>
        </p:nvPicPr>
        <p:blipFill>
          <a:blip r:embed="rId4"/>
          <a:stretch>
            <a:fillRect/>
          </a:stretch>
        </p:blipFill>
        <p:spPr>
          <a:xfrm>
            <a:off x="4724152" y="2844823"/>
            <a:ext cx="1197214" cy="2198255"/>
          </a:xfrm>
          <a:prstGeom prst="rect">
            <a:avLst/>
          </a:prstGeom>
        </p:spPr>
      </p:pic>
      <p:pic>
        <p:nvPicPr>
          <p:cNvPr id="8" name="Picture 7" descr="A person wearing a pair of jeans&#10;&#10;Description automatically generated">
            <a:extLst>
              <a:ext uri="{FF2B5EF4-FFF2-40B4-BE49-F238E27FC236}">
                <a16:creationId xmlns:a16="http://schemas.microsoft.com/office/drawing/2014/main" id="{54705A65-6E23-27F9-5B9D-10A2C63D9828}"/>
              </a:ext>
            </a:extLst>
          </p:cNvPr>
          <p:cNvPicPr>
            <a:picLocks noChangeAspect="1"/>
          </p:cNvPicPr>
          <p:nvPr/>
        </p:nvPicPr>
        <p:blipFill>
          <a:blip r:embed="rId5"/>
          <a:stretch>
            <a:fillRect/>
          </a:stretch>
        </p:blipFill>
        <p:spPr>
          <a:xfrm>
            <a:off x="6159450" y="2844823"/>
            <a:ext cx="1153739" cy="2313710"/>
          </a:xfrm>
          <a:prstGeom prst="rect">
            <a:avLst/>
          </a:prstGeom>
        </p:spPr>
      </p:pic>
      <p:pic>
        <p:nvPicPr>
          <p:cNvPr id="9" name="Picture 8" descr="A pair of jeans with a floral design&#10;&#10;Description automatically generated">
            <a:extLst>
              <a:ext uri="{FF2B5EF4-FFF2-40B4-BE49-F238E27FC236}">
                <a16:creationId xmlns:a16="http://schemas.microsoft.com/office/drawing/2014/main" id="{B644473F-18D3-4200-C120-50703C7101B8}"/>
              </a:ext>
            </a:extLst>
          </p:cNvPr>
          <p:cNvPicPr>
            <a:picLocks noChangeAspect="1"/>
          </p:cNvPicPr>
          <p:nvPr/>
        </p:nvPicPr>
        <p:blipFill>
          <a:blip r:embed="rId6"/>
          <a:stretch>
            <a:fillRect/>
          </a:stretch>
        </p:blipFill>
        <p:spPr>
          <a:xfrm>
            <a:off x="9335065" y="2851893"/>
            <a:ext cx="1120815" cy="2429165"/>
          </a:xfrm>
          <a:prstGeom prst="rect">
            <a:avLst/>
          </a:prstGeom>
        </p:spPr>
      </p:pic>
      <p:pic>
        <p:nvPicPr>
          <p:cNvPr id="10" name="Picture 9" descr="A person wearing a white shirt and a white skirt&#10;&#10;Description automatically generated">
            <a:extLst>
              <a:ext uri="{FF2B5EF4-FFF2-40B4-BE49-F238E27FC236}">
                <a16:creationId xmlns:a16="http://schemas.microsoft.com/office/drawing/2014/main" id="{0B83F5F4-FE58-C9C4-956E-E20768C82DE3}"/>
              </a:ext>
            </a:extLst>
          </p:cNvPr>
          <p:cNvPicPr>
            <a:picLocks noChangeAspect="1"/>
          </p:cNvPicPr>
          <p:nvPr/>
        </p:nvPicPr>
        <p:blipFill>
          <a:blip r:embed="rId7"/>
          <a:stretch>
            <a:fillRect/>
          </a:stretch>
        </p:blipFill>
        <p:spPr>
          <a:xfrm>
            <a:off x="7729665" y="2844823"/>
            <a:ext cx="1224431" cy="2429164"/>
          </a:xfrm>
          <a:prstGeom prst="rect">
            <a:avLst/>
          </a:prstGeom>
        </p:spPr>
      </p:pic>
      <p:sp>
        <p:nvSpPr>
          <p:cNvPr id="11" name="Content Placeholder 2">
            <a:extLst>
              <a:ext uri="{FF2B5EF4-FFF2-40B4-BE49-F238E27FC236}">
                <a16:creationId xmlns:a16="http://schemas.microsoft.com/office/drawing/2014/main" id="{219BE29F-586C-AFF6-6BB0-DC954226BE64}"/>
              </a:ext>
            </a:extLst>
          </p:cNvPr>
          <p:cNvSpPr txBox="1">
            <a:spLocks/>
          </p:cNvSpPr>
          <p:nvPr/>
        </p:nvSpPr>
        <p:spPr>
          <a:xfrm>
            <a:off x="1587710" y="5335340"/>
            <a:ext cx="9225062" cy="1565539"/>
          </a:xfrm>
          <a:prstGeom prst="rect">
            <a:avLst/>
          </a:prstGeom>
        </p:spPr>
        <p:txBody>
          <a:bodyPr vert="horz" lIns="91440" tIns="45720" rIns="91440" bIns="45720" rtlCol="0" anchor="t">
            <a:normAutofit/>
          </a:bodyPr>
          <a:lstStyle>
            <a:lvl1pPr marL="228600" indent="-228600" algn="l" defTabSz="914400" rtl="0" eaLnBrk="1" latinLnBrk="0" hangingPunct="1">
              <a:lnSpc>
                <a:spcPct val="110000"/>
              </a:lnSpc>
              <a:spcBef>
                <a:spcPts val="1200"/>
              </a:spcBef>
              <a:buClr>
                <a:schemeClr val="accent1"/>
              </a:buClr>
              <a:buFont typeface="Arial" panose="020B0604020202020204" pitchFamily="34" charset="0"/>
              <a:buChar char="•"/>
              <a:defRPr sz="2200" kern="1200">
                <a:solidFill>
                  <a:schemeClr val="tx1"/>
                </a:solidFill>
                <a:latin typeface="+mn-lt"/>
                <a:ea typeface="+mn-ea"/>
                <a:cs typeface="+mn-cs"/>
              </a:defRPr>
            </a:lvl1pPr>
            <a:lvl2pPr marL="457200" indent="-228600" algn="l" defTabSz="914400" rtl="0" eaLnBrk="1" latinLnBrk="0" hangingPunct="1">
              <a:lnSpc>
                <a:spcPct val="110000"/>
              </a:lnSpc>
              <a:spcBef>
                <a:spcPts val="600"/>
              </a:spcBef>
              <a:buClr>
                <a:schemeClr val="accent1"/>
              </a:buClr>
              <a:buFont typeface="Arial" panose="020B0604020202020204" pitchFamily="34" charset="0"/>
              <a:buChar char="•"/>
              <a:defRPr sz="1900" kern="1200">
                <a:solidFill>
                  <a:schemeClr val="tx1"/>
                </a:solidFill>
                <a:latin typeface="+mn-lt"/>
                <a:ea typeface="+mn-ea"/>
                <a:cs typeface="+mn-cs"/>
              </a:defRPr>
            </a:lvl2pPr>
            <a:lvl3pPr marL="685800" indent="-228600" algn="l" defTabSz="914400" rtl="0" eaLnBrk="1" latinLnBrk="0" hangingPunct="1">
              <a:lnSpc>
                <a:spcPct val="110000"/>
              </a:lnSpc>
              <a:spcBef>
                <a:spcPts val="600"/>
              </a:spcBef>
              <a:buClr>
                <a:schemeClr val="accent1"/>
              </a:buClr>
              <a:buFont typeface="Arial" panose="020B0604020202020204" pitchFamily="34" charset="0"/>
              <a:buChar char="•"/>
              <a:defRPr sz="1700" kern="1200">
                <a:solidFill>
                  <a:schemeClr val="tx1"/>
                </a:solidFill>
                <a:latin typeface="+mn-lt"/>
                <a:ea typeface="+mn-ea"/>
                <a:cs typeface="+mn-cs"/>
              </a:defRPr>
            </a:lvl3pPr>
            <a:lvl4pPr marL="914400" indent="-228600" algn="l" defTabSz="914400" rtl="0" eaLnBrk="1" latinLnBrk="0" hangingPunct="1">
              <a:lnSpc>
                <a:spcPct val="110000"/>
              </a:lnSpc>
              <a:spcBef>
                <a:spcPts val="600"/>
              </a:spcBef>
              <a:buClr>
                <a:schemeClr val="accent1"/>
              </a:buClr>
              <a:buFont typeface="Arial" panose="020B0604020202020204" pitchFamily="34" charset="0"/>
              <a:buChar char="•"/>
              <a:defRPr sz="1500" kern="1200">
                <a:solidFill>
                  <a:schemeClr val="tx1"/>
                </a:solidFill>
                <a:latin typeface="+mn-lt"/>
                <a:ea typeface="+mn-ea"/>
                <a:cs typeface="+mn-cs"/>
              </a:defRPr>
            </a:lvl4pPr>
            <a:lvl5pPr marL="1143000" indent="-228600" algn="l" defTabSz="914400" rtl="0" eaLnBrk="1" latinLnBrk="0" hangingPunct="1">
              <a:lnSpc>
                <a:spcPct val="110000"/>
              </a:lnSpc>
              <a:spcBef>
                <a:spcPts val="600"/>
              </a:spcBef>
              <a:buClr>
                <a:schemeClr val="accent1"/>
              </a:buClr>
              <a:buFont typeface="Arial" panose="020B0604020202020204" pitchFamily="34" charset="0"/>
              <a:buChar char="•"/>
              <a:defRPr sz="15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a:t>Searches by region</a:t>
            </a:r>
          </a:p>
          <a:p>
            <a:r>
              <a:rPr lang="en-US" sz="2000"/>
              <a:t>Searches throughout the year </a:t>
            </a:r>
          </a:p>
          <a:p>
            <a:r>
              <a:rPr lang="en-US" sz="2000"/>
              <a:t>Prices of Jeans and Shirts of Each Brand</a:t>
            </a:r>
          </a:p>
        </p:txBody>
      </p:sp>
    </p:spTree>
    <p:extLst>
      <p:ext uri="{BB962C8B-B14F-4D97-AF65-F5344CB8AC3E}">
        <p14:creationId xmlns:p14="http://schemas.microsoft.com/office/powerpoint/2010/main" val="31242748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E24B3-D6CC-EFD7-7EFD-9EBF87CA5522}"/>
              </a:ext>
            </a:extLst>
          </p:cNvPr>
          <p:cNvSpPr>
            <a:spLocks noGrp="1"/>
          </p:cNvSpPr>
          <p:nvPr>
            <p:ph type="title"/>
          </p:nvPr>
        </p:nvSpPr>
        <p:spPr/>
        <p:txBody>
          <a:bodyPr/>
          <a:lstStyle/>
          <a:p>
            <a:r>
              <a:rPr lang="en-US"/>
              <a:t>Dashboard/App</a:t>
            </a:r>
          </a:p>
        </p:txBody>
      </p:sp>
      <p:sp>
        <p:nvSpPr>
          <p:cNvPr id="3" name="Content Placeholder 2">
            <a:extLst>
              <a:ext uri="{FF2B5EF4-FFF2-40B4-BE49-F238E27FC236}">
                <a16:creationId xmlns:a16="http://schemas.microsoft.com/office/drawing/2014/main" id="{E111F66E-1E28-A9DE-592D-5B29053EFAD8}"/>
              </a:ext>
            </a:extLst>
          </p:cNvPr>
          <p:cNvSpPr>
            <a:spLocks noGrp="1"/>
          </p:cNvSpPr>
          <p:nvPr>
            <p:ph idx="1"/>
          </p:nvPr>
        </p:nvSpPr>
        <p:spPr>
          <a:xfrm>
            <a:off x="1587710" y="1340507"/>
            <a:ext cx="9486690" cy="3926152"/>
          </a:xfrm>
        </p:spPr>
        <p:txBody>
          <a:bodyPr vert="horz" lIns="91440" tIns="45720" rIns="91440" bIns="45720" rtlCol="0" anchor="t">
            <a:normAutofit/>
          </a:bodyPr>
          <a:lstStyle/>
          <a:p>
            <a:r>
              <a:rPr lang="en-US"/>
              <a:t>Utilized </a:t>
            </a:r>
            <a:r>
              <a:rPr lang="en-US" err="1"/>
              <a:t>Streamlit</a:t>
            </a:r>
            <a:r>
              <a:rPr lang="en-US"/>
              <a:t> (java script library) </a:t>
            </a:r>
          </a:p>
        </p:txBody>
      </p:sp>
      <p:pic>
        <p:nvPicPr>
          <p:cNvPr id="4" name="Picture 3" descr="A screenshot of a computer&#10;&#10;Description automatically generated">
            <a:extLst>
              <a:ext uri="{FF2B5EF4-FFF2-40B4-BE49-F238E27FC236}">
                <a16:creationId xmlns:a16="http://schemas.microsoft.com/office/drawing/2014/main" id="{41AA1622-4B82-07C5-833F-F2F23ECA4AF7}"/>
              </a:ext>
            </a:extLst>
          </p:cNvPr>
          <p:cNvPicPr>
            <a:picLocks noChangeAspect="1"/>
          </p:cNvPicPr>
          <p:nvPr/>
        </p:nvPicPr>
        <p:blipFill>
          <a:blip r:embed="rId2"/>
          <a:stretch>
            <a:fillRect/>
          </a:stretch>
        </p:blipFill>
        <p:spPr>
          <a:xfrm>
            <a:off x="2912853" y="1861121"/>
            <a:ext cx="6711350" cy="4896982"/>
          </a:xfrm>
          <a:prstGeom prst="rect">
            <a:avLst/>
          </a:prstGeom>
        </p:spPr>
      </p:pic>
    </p:spTree>
    <p:extLst>
      <p:ext uri="{BB962C8B-B14F-4D97-AF65-F5344CB8AC3E}">
        <p14:creationId xmlns:p14="http://schemas.microsoft.com/office/powerpoint/2010/main" val="21746172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EAE37-58DF-E506-C0BA-EC0FBC9988D4}"/>
              </a:ext>
            </a:extLst>
          </p:cNvPr>
          <p:cNvSpPr>
            <a:spLocks noGrp="1"/>
          </p:cNvSpPr>
          <p:nvPr>
            <p:ph type="title"/>
          </p:nvPr>
        </p:nvSpPr>
        <p:spPr/>
        <p:txBody>
          <a:bodyPr/>
          <a:lstStyle/>
          <a:p>
            <a:r>
              <a:rPr lang="en-US"/>
              <a:t>Analysis</a:t>
            </a:r>
          </a:p>
        </p:txBody>
      </p:sp>
      <p:sp>
        <p:nvSpPr>
          <p:cNvPr id="3" name="Content Placeholder 2">
            <a:extLst>
              <a:ext uri="{FF2B5EF4-FFF2-40B4-BE49-F238E27FC236}">
                <a16:creationId xmlns:a16="http://schemas.microsoft.com/office/drawing/2014/main" id="{056EC392-0FB8-3052-6887-66159C3259E7}"/>
              </a:ext>
            </a:extLst>
          </p:cNvPr>
          <p:cNvSpPr>
            <a:spLocks noGrp="1"/>
          </p:cNvSpPr>
          <p:nvPr>
            <p:ph idx="1"/>
          </p:nvPr>
        </p:nvSpPr>
        <p:spPr>
          <a:xfrm>
            <a:off x="1587710" y="1666326"/>
            <a:ext cx="9486690" cy="4419842"/>
          </a:xfrm>
        </p:spPr>
        <p:txBody>
          <a:bodyPr vert="horz" lIns="91440" tIns="45720" rIns="91440" bIns="45720" rtlCol="0" anchor="t">
            <a:normAutofit/>
          </a:bodyPr>
          <a:lstStyle/>
          <a:p>
            <a:r>
              <a:rPr lang="en-US"/>
              <a:t>Diesel and MM6 are owned by a larger group able to mass produce for consumerism = cheaper options </a:t>
            </a:r>
          </a:p>
          <a:p>
            <a:r>
              <a:rPr lang="en-US"/>
              <a:t>Include a larger amount of diesel in stock since it is more likely to be searched </a:t>
            </a:r>
          </a:p>
          <a:p>
            <a:r>
              <a:rPr lang="en-US"/>
              <a:t>Smallest stock of </a:t>
            </a:r>
            <a:r>
              <a:rPr lang="en-US" err="1"/>
              <a:t>Blumarine</a:t>
            </a:r>
            <a:r>
              <a:rPr lang="en-US"/>
              <a:t>, consider having these as sale items</a:t>
            </a:r>
          </a:p>
          <a:p>
            <a:r>
              <a:rPr lang="en-US"/>
              <a:t>Medium stock of MM6 </a:t>
            </a:r>
          </a:p>
          <a:p>
            <a:r>
              <a:rPr lang="en-US"/>
              <a:t>MM6 &amp; Diesel include wider legged pants =&gt; more likely to be sold vs </a:t>
            </a:r>
            <a:r>
              <a:rPr lang="en-US" err="1"/>
              <a:t>Blumarine</a:t>
            </a:r>
            <a:r>
              <a:rPr lang="en-US"/>
              <a:t> has a more narrow collection of pants </a:t>
            </a:r>
          </a:p>
          <a:p>
            <a:pPr lvl="1"/>
            <a:r>
              <a:rPr lang="en-US"/>
              <a:t>Possible future fashion trend we can look into buying more of this style clothing </a:t>
            </a:r>
          </a:p>
          <a:p>
            <a:endParaRPr lang="en-US"/>
          </a:p>
        </p:txBody>
      </p:sp>
    </p:spTree>
    <p:extLst>
      <p:ext uri="{BB962C8B-B14F-4D97-AF65-F5344CB8AC3E}">
        <p14:creationId xmlns:p14="http://schemas.microsoft.com/office/powerpoint/2010/main" val="39728184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888AB-D232-4183-47C0-9D4A7D017BC9}"/>
              </a:ext>
            </a:extLst>
          </p:cNvPr>
          <p:cNvSpPr>
            <a:spLocks noGrp="1"/>
          </p:cNvSpPr>
          <p:nvPr>
            <p:ph type="title"/>
          </p:nvPr>
        </p:nvSpPr>
        <p:spPr/>
        <p:txBody>
          <a:bodyPr/>
          <a:lstStyle/>
          <a:p>
            <a:r>
              <a:rPr lang="en-US"/>
              <a:t>Data Limitations</a:t>
            </a:r>
          </a:p>
        </p:txBody>
      </p:sp>
      <p:sp>
        <p:nvSpPr>
          <p:cNvPr id="3" name="Content Placeholder 2">
            <a:extLst>
              <a:ext uri="{FF2B5EF4-FFF2-40B4-BE49-F238E27FC236}">
                <a16:creationId xmlns:a16="http://schemas.microsoft.com/office/drawing/2014/main" id="{F1CBC11D-033F-D79F-4AD8-9794BEBFB442}"/>
              </a:ext>
            </a:extLst>
          </p:cNvPr>
          <p:cNvSpPr>
            <a:spLocks noGrp="1"/>
          </p:cNvSpPr>
          <p:nvPr>
            <p:ph idx="1"/>
          </p:nvPr>
        </p:nvSpPr>
        <p:spPr/>
        <p:txBody>
          <a:bodyPr vert="horz" lIns="91440" tIns="45720" rIns="91440" bIns="45720" rtlCol="0" anchor="t">
            <a:normAutofit/>
          </a:bodyPr>
          <a:lstStyle/>
          <a:p>
            <a:r>
              <a:rPr lang="en-US"/>
              <a:t>We narrowed our search to 3 designers and 2 product types, with the intention that the tool would be dynamic and scalable to allow for more products and designers</a:t>
            </a:r>
          </a:p>
          <a:p>
            <a:r>
              <a:rPr lang="en-US"/>
              <a:t>Not having access to: sales data (how much is sold/ in stock), how many times a refence on the page has been clicked on, demographic of buyers </a:t>
            </a:r>
          </a:p>
          <a:p>
            <a:r>
              <a:rPr lang="en-US"/>
              <a:t>Information on how much </a:t>
            </a:r>
            <a:r>
              <a:rPr lang="en-US" err="1"/>
              <a:t>ssense</a:t>
            </a:r>
            <a:r>
              <a:rPr lang="en-US"/>
              <a:t> was purchasing items for vs. selling point </a:t>
            </a:r>
          </a:p>
          <a:p>
            <a:endParaRPr lang="en-US"/>
          </a:p>
        </p:txBody>
      </p:sp>
    </p:spTree>
    <p:extLst>
      <p:ext uri="{BB962C8B-B14F-4D97-AF65-F5344CB8AC3E}">
        <p14:creationId xmlns:p14="http://schemas.microsoft.com/office/powerpoint/2010/main" val="40420656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02C1C-F24E-AF14-EB70-73B0232706AE}"/>
              </a:ext>
            </a:extLst>
          </p:cNvPr>
          <p:cNvSpPr>
            <a:spLocks noGrp="1"/>
          </p:cNvSpPr>
          <p:nvPr>
            <p:ph type="title"/>
          </p:nvPr>
        </p:nvSpPr>
        <p:spPr/>
        <p:txBody>
          <a:bodyPr/>
          <a:lstStyle/>
          <a:p>
            <a:r>
              <a:rPr lang="en-US"/>
              <a:t>Future Analysis</a:t>
            </a:r>
          </a:p>
        </p:txBody>
      </p:sp>
      <p:sp>
        <p:nvSpPr>
          <p:cNvPr id="3" name="Content Placeholder 2">
            <a:extLst>
              <a:ext uri="{FF2B5EF4-FFF2-40B4-BE49-F238E27FC236}">
                <a16:creationId xmlns:a16="http://schemas.microsoft.com/office/drawing/2014/main" id="{E9D3E934-A291-5B57-007D-A35B458CF3DB}"/>
              </a:ext>
            </a:extLst>
          </p:cNvPr>
          <p:cNvSpPr>
            <a:spLocks noGrp="1"/>
          </p:cNvSpPr>
          <p:nvPr>
            <p:ph idx="1"/>
          </p:nvPr>
        </p:nvSpPr>
        <p:spPr/>
        <p:txBody>
          <a:bodyPr vert="horz" lIns="91440" tIns="45720" rIns="91440" bIns="45720" rtlCol="0" anchor="t">
            <a:normAutofit/>
          </a:bodyPr>
          <a:lstStyle/>
          <a:p>
            <a:r>
              <a:rPr lang="en-US"/>
              <a:t>Types of buyers</a:t>
            </a:r>
          </a:p>
          <a:p>
            <a:r>
              <a:rPr lang="en-US"/>
              <a:t>What trends are more likely to sell </a:t>
            </a:r>
          </a:p>
          <a:p>
            <a:r>
              <a:rPr lang="en-US"/>
              <a:t>Comparing a larger scale of brands and apparel items </a:t>
            </a:r>
          </a:p>
          <a:p>
            <a:r>
              <a:rPr lang="en-US"/>
              <a:t>Analyze the different types of jeans: </a:t>
            </a:r>
          </a:p>
          <a:p>
            <a:pPr lvl="1"/>
            <a:r>
              <a:rPr lang="en-US"/>
              <a:t>Skinny, wide leg, bootcut, flare </a:t>
            </a:r>
          </a:p>
          <a:p>
            <a:pPr marL="228600"/>
            <a:endParaRPr lang="en-US"/>
          </a:p>
        </p:txBody>
      </p:sp>
    </p:spTree>
    <p:extLst>
      <p:ext uri="{BB962C8B-B14F-4D97-AF65-F5344CB8AC3E}">
        <p14:creationId xmlns:p14="http://schemas.microsoft.com/office/powerpoint/2010/main" val="28410404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944D2-59AA-B90F-5371-1FB1E6D6AAB1}"/>
              </a:ext>
            </a:extLst>
          </p:cNvPr>
          <p:cNvSpPr>
            <a:spLocks noGrp="1"/>
          </p:cNvSpPr>
          <p:nvPr>
            <p:ph type="title"/>
          </p:nvPr>
        </p:nvSpPr>
        <p:spPr>
          <a:xfrm>
            <a:off x="2312330" y="2991793"/>
            <a:ext cx="7107716" cy="874414"/>
          </a:xfrm>
        </p:spPr>
        <p:txBody>
          <a:bodyPr/>
          <a:lstStyle/>
          <a:p>
            <a:r>
              <a:rPr lang="en-US"/>
              <a:t>Questions/Comments?</a:t>
            </a:r>
          </a:p>
        </p:txBody>
      </p:sp>
    </p:spTree>
    <p:extLst>
      <p:ext uri="{BB962C8B-B14F-4D97-AF65-F5344CB8AC3E}">
        <p14:creationId xmlns:p14="http://schemas.microsoft.com/office/powerpoint/2010/main" val="4063186378"/>
      </p:ext>
    </p:extLst>
  </p:cSld>
  <p:clrMapOvr>
    <a:masterClrMapping/>
  </p:clrMapOvr>
</p:sld>
</file>

<file path=ppt/theme/theme1.xml><?xml version="1.0" encoding="utf-8"?>
<a:theme xmlns:a="http://schemas.openxmlformats.org/drawingml/2006/main" name="InterweaveVTI">
  <a:themeElements>
    <a:clrScheme name="AnalogousFromRegularSeed_2SEEDS">
      <a:dk1>
        <a:srgbClr val="000000"/>
      </a:dk1>
      <a:lt1>
        <a:srgbClr val="FFFFFF"/>
      </a:lt1>
      <a:dk2>
        <a:srgbClr val="3D2229"/>
      </a:dk2>
      <a:lt2>
        <a:srgbClr val="E2E5E8"/>
      </a:lt2>
      <a:accent1>
        <a:srgbClr val="D56A17"/>
      </a:accent1>
      <a:accent2>
        <a:srgbClr val="E72D29"/>
      </a:accent2>
      <a:accent3>
        <a:srgbClr val="B8A221"/>
      </a:accent3>
      <a:accent4>
        <a:srgbClr val="14B4A3"/>
      </a:accent4>
      <a:accent5>
        <a:srgbClr val="29ADE7"/>
      </a:accent5>
      <a:accent6>
        <a:srgbClr val="174CD5"/>
      </a:accent6>
      <a:hlink>
        <a:srgbClr val="3F87BF"/>
      </a:hlink>
      <a:folHlink>
        <a:srgbClr val="7F7F7F"/>
      </a:folHlink>
    </a:clrScheme>
    <a:fontScheme name="Interweave">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nterweaveVTI" id="{2A5AE21D-FC75-4AD0-BC12-FA563BC24905}" vid="{9A4A41B8-EB69-44BB-8E15-B517E25CF8C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8</Slides>
  <Notes>0</Notes>
  <HiddenSlides>0</HiddenSlide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InterweaveVTI</vt:lpstr>
      <vt:lpstr>Fashion Trends Analysis</vt:lpstr>
      <vt:lpstr>Background/Purpose</vt:lpstr>
      <vt:lpstr>Data Scraping for Maison Margiela, Diesel, Blumarine</vt:lpstr>
      <vt:lpstr>Dashboard/App</vt:lpstr>
      <vt:lpstr>Analysis</vt:lpstr>
      <vt:lpstr>Data Limitations</vt:lpstr>
      <vt:lpstr>Future Analysis</vt:lpstr>
      <vt:lpstr>Questions/Comments?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Fashion Trends Analysis</dc:title>
  <dc:creator>Khyati Thakore</dc:creator>
  <cp:revision>1</cp:revision>
  <dcterms:created xsi:type="dcterms:W3CDTF">2023-08-09T21:19:41Z</dcterms:created>
  <dcterms:modified xsi:type="dcterms:W3CDTF">2023-08-11T00:05:59Z</dcterms:modified>
</cp:coreProperties>
</file>