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1525d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f1525d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f1525d6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f1525d6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8f8384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e8f8384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f1525d6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f1525d6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e8f8384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e8f8384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f1525d6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f1525d6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e8f838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e8f838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e8f8384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e8f8384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8f8384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8f8384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f8384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e8f8384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1525d6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1525d6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e8f83843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e8f83843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f1525d6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f1525d6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e8f83843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e8f83843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950" y="3440150"/>
            <a:ext cx="2387090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popularities of Doja Cat’s Top Tracks?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75650" y="1171600"/>
            <a:ext cx="4456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her song popularity stays pretty consistent. “In your eyes” seems to be an outlier though.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conclusion that may be inferred based off of this is that Doja Cat has a consistent fan base and users who frequent her.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7" y="1251675"/>
            <a:ext cx="3572850" cy="27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Doja Cat Song Confidence Change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44100" y="1171600"/>
            <a:ext cx="4488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Confidences change along the same path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different standard deviations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Confidence changes the most throughout the song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039300" cy="290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Doja Cat beats and bars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71600"/>
            <a:ext cx="482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Doja Cat’s bar stay aligned with her beats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Artist can use this to see how in tune/ on </a:t>
            </a:r>
            <a:r>
              <a:rPr lang="en"/>
              <a:t>rhythm</a:t>
            </a:r>
            <a:r>
              <a:rPr lang="en"/>
              <a:t> they are with their music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audio engineer can help to edit the beats based on this analysis to match the bars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976" y="255700"/>
            <a:ext cx="3155551" cy="2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275" y="2513875"/>
            <a:ext cx="3102950" cy="2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user’s data to see how they interact with their artists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playback times, repeats, skips, etc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Interactions with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Artist’s fan base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Considerations/ Project Ideas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an artists fan base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consistent?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</a:t>
            </a:r>
            <a:r>
              <a:rPr lang="en"/>
              <a:t>songs are getting more likes/ listens? Do they have the same audio features?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parts of a song by looking at when it gets skipped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Machine Learning to make curated playlists for users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audio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retention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73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Spotify APIs available to the public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‘Audio Features’ of tracks within a curated playlist similar?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</a:t>
            </a:r>
            <a:r>
              <a:rPr lang="en"/>
              <a:t> Comparison between related artists &amp; does their range in genre affect their popularity?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popular is Doja Cat’s music?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Doja Cat song change throughout the duration of the song?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APIs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01" y="1096125"/>
            <a:ext cx="6010450" cy="35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Code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5977"/>
            <a:ext cx="7309426" cy="1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6747"/>
            <a:ext cx="6124902" cy="24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Sorting and Cleaning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598"/>
            <a:ext cx="7020502" cy="29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Sorting and Cleaning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" y="1171601"/>
            <a:ext cx="8520601" cy="98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21250"/>
            <a:ext cx="44386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83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120"/>
              <a:t>How similar are the </a:t>
            </a:r>
            <a:r>
              <a:rPr lang="en" sz="2120"/>
              <a:t>‘Audio Features’ of tracks within a curated playlist?</a:t>
            </a:r>
            <a:endParaRPr sz="32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75" y="1278900"/>
            <a:ext cx="3602674" cy="30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1536"/>
          <a:stretch/>
        </p:blipFill>
        <p:spPr>
          <a:xfrm>
            <a:off x="633550" y="1278900"/>
            <a:ext cx="3938451" cy="2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Songs in a curated playlist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30500"/>
            <a:ext cx="85206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songs all seem to have similar audio features and trends.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it on the Floor looks like it has the most Speechiness and Loudest volume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</a:t>
            </a:r>
            <a:r>
              <a:rPr lang="en"/>
              <a:t>Interpretations</a:t>
            </a:r>
            <a:r>
              <a:rPr lang="en"/>
              <a:t> of these results and considerations: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 uses these results to group categories of music together for customer retention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Brining new music to customers which they may enjoy and add to their </a:t>
            </a:r>
            <a:r>
              <a:rPr lang="en"/>
              <a:t>playlist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Limitation: User’s data to see how many people have like all three songs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720"/>
              <a:t>Popularity of Related Artists</a:t>
            </a:r>
            <a:r>
              <a:rPr lang="en" sz="1720"/>
              <a:t> &amp; does their range in genre affect their popularity? </a:t>
            </a:r>
            <a:endParaRPr sz="28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102175" y="1171600"/>
            <a:ext cx="4730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correlation between the amount of genres the </a:t>
            </a:r>
            <a:r>
              <a:rPr lang="en"/>
              <a:t>artists</a:t>
            </a:r>
            <a:r>
              <a:rPr lang="en"/>
              <a:t> fits into and their popularity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5750"/>
            <a:ext cx="3832251" cy="30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