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22"/>
  </p:notesMasterIdLst>
  <p:sldIdLst>
    <p:sldId id="256" r:id="rId2"/>
    <p:sldId id="257" r:id="rId3"/>
    <p:sldId id="266"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65"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00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F627E8A-A9BE-47B9-9C48-CCB1DC3B6F67}">
  <a:tblStyle styleId="{6F627E8A-A9BE-47B9-9C48-CCB1DC3B6F67}"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3011"/>
  </p:normalViewPr>
  <p:slideViewPr>
    <p:cSldViewPr snapToGrid="0" snapToObjects="1">
      <p:cViewPr varScale="1">
        <p:scale>
          <a:sx n="159" d="100"/>
          <a:sy n="159" d="100"/>
        </p:scale>
        <p:origin x="840" y="18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Cover">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90525" y="1885760"/>
            <a:ext cx="8222100" cy="667800"/>
          </a:xfrm>
          <a:prstGeom prst="rect">
            <a:avLst/>
          </a:prstGeom>
        </p:spPr>
        <p:txBody>
          <a:bodyPr wrap="square" lIns="91425" tIns="91425" rIns="91425" bIns="91425" anchor="b" anchorCtr="0"/>
          <a:lstStyle>
            <a:lvl1pPr lvl="0" rtl="0">
              <a:spcBef>
                <a:spcPts val="0"/>
              </a:spcBef>
              <a:buSzPct val="100000"/>
              <a:buFont typeface="Franklin Gothic"/>
              <a:defRPr sz="4000">
                <a:latin typeface="Franklin Gothic"/>
                <a:ea typeface="Franklin Gothic"/>
                <a:cs typeface="Franklin Gothic"/>
                <a:sym typeface="Franklin Gothic"/>
              </a:defRPr>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a:endParaRPr dirty="0"/>
          </a:p>
        </p:txBody>
      </p:sp>
      <p:sp>
        <p:nvSpPr>
          <p:cNvPr id="11" name="Shape 11"/>
          <p:cNvSpPr txBox="1">
            <a:spLocks noGrp="1"/>
          </p:cNvSpPr>
          <p:nvPr>
            <p:ph type="subTitle" idx="1"/>
          </p:nvPr>
        </p:nvSpPr>
        <p:spPr>
          <a:xfrm>
            <a:off x="390525" y="2589815"/>
            <a:ext cx="8222100" cy="432900"/>
          </a:xfrm>
          <a:prstGeom prst="rect">
            <a:avLst/>
          </a:prstGeom>
        </p:spPr>
        <p:txBody>
          <a:bodyPr wrap="square" lIns="91425" tIns="91425" rIns="91425" bIns="91425" anchor="t" anchorCtr="0"/>
          <a:lstStyle>
            <a:lvl1pPr lvl="0" rtl="0">
              <a:lnSpc>
                <a:spcPct val="100000"/>
              </a:lnSpc>
              <a:spcBef>
                <a:spcPts val="0"/>
              </a:spcBef>
              <a:spcAft>
                <a:spcPts val="0"/>
              </a:spcAft>
              <a:buClr>
                <a:schemeClr val="lt1"/>
              </a:buClr>
              <a:buSzPct val="100000"/>
              <a:buFont typeface="Franklin Gothic"/>
              <a:buNone/>
              <a:defRPr sz="2000">
                <a:solidFill>
                  <a:schemeClr val="lt1"/>
                </a:solidFill>
                <a:latin typeface="Franklin Gothic"/>
                <a:ea typeface="Franklin Gothic"/>
                <a:cs typeface="Franklin Gothic"/>
                <a:sym typeface="Franklin Gothic"/>
              </a:defRPr>
            </a:lvl1pPr>
            <a:lvl2pPr lvl="1" rtl="0">
              <a:lnSpc>
                <a:spcPct val="100000"/>
              </a:lnSpc>
              <a:spcBef>
                <a:spcPts val="0"/>
              </a:spcBef>
              <a:spcAft>
                <a:spcPts val="0"/>
              </a:spcAft>
              <a:buClr>
                <a:schemeClr val="lt1"/>
              </a:buClr>
              <a:buSzPct val="100000"/>
              <a:buNone/>
              <a:defRPr sz="1800">
                <a:solidFill>
                  <a:schemeClr val="lt1"/>
                </a:solidFill>
              </a:defRPr>
            </a:lvl2pPr>
            <a:lvl3pPr lvl="2" rtl="0">
              <a:lnSpc>
                <a:spcPct val="100000"/>
              </a:lnSpc>
              <a:spcBef>
                <a:spcPts val="0"/>
              </a:spcBef>
              <a:spcAft>
                <a:spcPts val="0"/>
              </a:spcAft>
              <a:buClr>
                <a:schemeClr val="lt1"/>
              </a:buClr>
              <a:buSzPct val="100000"/>
              <a:buNone/>
              <a:defRPr sz="1800">
                <a:solidFill>
                  <a:schemeClr val="lt1"/>
                </a:solidFill>
              </a:defRPr>
            </a:lvl3pPr>
            <a:lvl4pPr lvl="3" rtl="0">
              <a:lnSpc>
                <a:spcPct val="100000"/>
              </a:lnSpc>
              <a:spcBef>
                <a:spcPts val="0"/>
              </a:spcBef>
              <a:spcAft>
                <a:spcPts val="0"/>
              </a:spcAft>
              <a:buClr>
                <a:schemeClr val="lt1"/>
              </a:buClr>
              <a:buSzPct val="100000"/>
              <a:buNone/>
              <a:defRPr sz="1800">
                <a:solidFill>
                  <a:schemeClr val="lt1"/>
                </a:solidFill>
              </a:defRPr>
            </a:lvl4pPr>
            <a:lvl5pPr lvl="4" rtl="0">
              <a:lnSpc>
                <a:spcPct val="100000"/>
              </a:lnSpc>
              <a:spcBef>
                <a:spcPts val="0"/>
              </a:spcBef>
              <a:spcAft>
                <a:spcPts val="0"/>
              </a:spcAft>
              <a:buClr>
                <a:schemeClr val="lt1"/>
              </a:buClr>
              <a:buSzPct val="100000"/>
              <a:buNone/>
              <a:defRPr sz="1800">
                <a:solidFill>
                  <a:schemeClr val="lt1"/>
                </a:solidFill>
              </a:defRPr>
            </a:lvl5pPr>
            <a:lvl6pPr lvl="5" rtl="0">
              <a:lnSpc>
                <a:spcPct val="100000"/>
              </a:lnSpc>
              <a:spcBef>
                <a:spcPts val="0"/>
              </a:spcBef>
              <a:spcAft>
                <a:spcPts val="0"/>
              </a:spcAft>
              <a:buClr>
                <a:schemeClr val="lt1"/>
              </a:buClr>
              <a:buSzPct val="100000"/>
              <a:buNone/>
              <a:defRPr sz="1800">
                <a:solidFill>
                  <a:schemeClr val="lt1"/>
                </a:solidFill>
              </a:defRPr>
            </a:lvl6pPr>
            <a:lvl7pPr lvl="6" rtl="0">
              <a:lnSpc>
                <a:spcPct val="100000"/>
              </a:lnSpc>
              <a:spcBef>
                <a:spcPts val="0"/>
              </a:spcBef>
              <a:spcAft>
                <a:spcPts val="0"/>
              </a:spcAft>
              <a:buClr>
                <a:schemeClr val="lt1"/>
              </a:buClr>
              <a:buSzPct val="100000"/>
              <a:buNone/>
              <a:defRPr sz="1800">
                <a:solidFill>
                  <a:schemeClr val="lt1"/>
                </a:solidFill>
              </a:defRPr>
            </a:lvl7pPr>
            <a:lvl8pPr lvl="7" rtl="0">
              <a:lnSpc>
                <a:spcPct val="100000"/>
              </a:lnSpc>
              <a:spcBef>
                <a:spcPts val="0"/>
              </a:spcBef>
              <a:spcAft>
                <a:spcPts val="0"/>
              </a:spcAft>
              <a:buClr>
                <a:schemeClr val="lt1"/>
              </a:buClr>
              <a:buSzPct val="100000"/>
              <a:buNone/>
              <a:defRPr sz="1800">
                <a:solidFill>
                  <a:schemeClr val="lt1"/>
                </a:solidFill>
              </a:defRPr>
            </a:lvl8pPr>
            <a:lvl9pPr lvl="8" rtl="0">
              <a:lnSpc>
                <a:spcPct val="100000"/>
              </a:lnSpc>
              <a:spcBef>
                <a:spcPts val="0"/>
              </a:spcBef>
              <a:spcAft>
                <a:spcPts val="0"/>
              </a:spcAft>
              <a:buClr>
                <a:schemeClr val="lt1"/>
              </a:buClr>
              <a:buSzPct val="100000"/>
              <a:buNone/>
              <a:defRPr sz="1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wo Column Text">
    <p:bg>
      <p:bgPr>
        <a:blipFill>
          <a:blip r:embed="rId2">
            <a:alphaModFix/>
          </a:blip>
          <a:stretch>
            <a:fillRect/>
          </a:stretch>
        </a:blipFill>
        <a:effectLst/>
      </p:bgPr>
    </p:bg>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60875" y="303700"/>
            <a:ext cx="5885100" cy="602700"/>
          </a:xfrm>
          <a:prstGeom prst="rect">
            <a:avLst/>
          </a:prstGeom>
        </p:spPr>
        <p:txBody>
          <a:bodyPr wrap="square" lIns="91425" tIns="91425" rIns="91425" bIns="91425" anchor="ctr" anchorCtr="0"/>
          <a:lstStyle>
            <a:lvl1pPr lvl="0" rtl="0">
              <a:spcBef>
                <a:spcPts val="0"/>
              </a:spcBef>
              <a:buClr>
                <a:srgbClr val="5C001F"/>
              </a:buClr>
              <a:buSzPct val="100000"/>
              <a:buFont typeface="Franklin Gothic"/>
              <a:defRPr sz="3000">
                <a:solidFill>
                  <a:srgbClr val="5C001F"/>
                </a:solidFill>
                <a:latin typeface="Franklin Gothic"/>
                <a:ea typeface="Franklin Gothic"/>
                <a:cs typeface="Franklin Gothic"/>
                <a:sym typeface="Franklin Gothic"/>
              </a:defRPr>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sp>
        <p:nvSpPr>
          <p:cNvPr id="14" name="Shape 14"/>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a:t>
            </a:fld>
            <a:endParaRPr lang="en"/>
          </a:p>
        </p:txBody>
      </p:sp>
      <p:sp>
        <p:nvSpPr>
          <p:cNvPr id="15" name="Shape 15"/>
          <p:cNvSpPr txBox="1">
            <a:spLocks noGrp="1"/>
          </p:cNvSpPr>
          <p:nvPr>
            <p:ph type="body" idx="1"/>
          </p:nvPr>
        </p:nvSpPr>
        <p:spPr>
          <a:xfrm>
            <a:off x="460875" y="1209199"/>
            <a:ext cx="3999900" cy="3202499"/>
          </a:xfrm>
          <a:prstGeom prst="rect">
            <a:avLst/>
          </a:prstGeom>
        </p:spPr>
        <p:txBody>
          <a:bodyPr wrap="square" lIns="91425" tIns="91425" rIns="91425" bIns="91425" anchor="t" anchorCtr="0"/>
          <a:lstStyle>
            <a:lvl1pPr lvl="0" rtl="0">
              <a:spcBef>
                <a:spcPts val="0"/>
              </a:spcBef>
              <a:buClr>
                <a:schemeClr val="dk2"/>
              </a:buClr>
              <a:buSzPct val="100000"/>
              <a:buFont typeface="Franklin Gothic"/>
              <a:defRPr sz="1400">
                <a:solidFill>
                  <a:schemeClr val="dk2"/>
                </a:solidFill>
                <a:latin typeface="Franklin Gothic"/>
                <a:ea typeface="Franklin Gothic"/>
                <a:cs typeface="Franklin Gothic"/>
                <a:sym typeface="Franklin Gothic"/>
              </a:defRPr>
            </a:lvl1pPr>
            <a:lvl2pPr lvl="1" rtl="0">
              <a:spcBef>
                <a:spcPts val="0"/>
              </a:spcBef>
              <a:buClr>
                <a:schemeClr val="dk2"/>
              </a:buClr>
              <a:buSzPct val="100000"/>
              <a:buFont typeface="Franklin Gothic"/>
              <a:defRPr sz="1200">
                <a:solidFill>
                  <a:schemeClr val="dk2"/>
                </a:solidFill>
                <a:latin typeface="Franklin Gothic"/>
                <a:ea typeface="Franklin Gothic"/>
                <a:cs typeface="Franklin Gothic"/>
                <a:sym typeface="Franklin Gothic"/>
              </a:defRPr>
            </a:lvl2pPr>
            <a:lvl3pPr lvl="2" rtl="0">
              <a:spcBef>
                <a:spcPts val="0"/>
              </a:spcBef>
              <a:buClr>
                <a:schemeClr val="dk2"/>
              </a:buClr>
              <a:buSzPct val="100000"/>
              <a:buFont typeface="Franklin Gothic"/>
              <a:defRPr sz="1200">
                <a:solidFill>
                  <a:schemeClr val="dk2"/>
                </a:solidFill>
                <a:latin typeface="Franklin Gothic"/>
                <a:ea typeface="Franklin Gothic"/>
                <a:cs typeface="Franklin Gothic"/>
                <a:sym typeface="Franklin Gothic"/>
              </a:defRPr>
            </a:lvl3pPr>
            <a:lvl4pPr lvl="3" rtl="0">
              <a:spcBef>
                <a:spcPts val="0"/>
              </a:spcBef>
              <a:buClr>
                <a:schemeClr val="dk2"/>
              </a:buClr>
              <a:buSzPct val="100000"/>
              <a:buFont typeface="Franklin Gothic"/>
              <a:defRPr sz="1200">
                <a:solidFill>
                  <a:schemeClr val="dk2"/>
                </a:solidFill>
                <a:latin typeface="Franklin Gothic"/>
                <a:ea typeface="Franklin Gothic"/>
                <a:cs typeface="Franklin Gothic"/>
                <a:sym typeface="Franklin Gothic"/>
              </a:defRPr>
            </a:lvl4pPr>
            <a:lvl5pPr lvl="4" rtl="0">
              <a:spcBef>
                <a:spcPts val="0"/>
              </a:spcBef>
              <a:buClr>
                <a:schemeClr val="dk2"/>
              </a:buClr>
              <a:buSzPct val="100000"/>
              <a:buFont typeface="Franklin Gothic"/>
              <a:defRPr sz="1200">
                <a:solidFill>
                  <a:schemeClr val="dk2"/>
                </a:solidFill>
                <a:latin typeface="Franklin Gothic"/>
                <a:ea typeface="Franklin Gothic"/>
                <a:cs typeface="Franklin Gothic"/>
                <a:sym typeface="Franklin Gothic"/>
              </a:defRPr>
            </a:lvl5pPr>
            <a:lvl6pPr lvl="5" rtl="0">
              <a:spcBef>
                <a:spcPts val="0"/>
              </a:spcBef>
              <a:buClr>
                <a:schemeClr val="dk2"/>
              </a:buClr>
              <a:buSzPct val="100000"/>
              <a:buFont typeface="Franklin Gothic"/>
              <a:defRPr sz="1200">
                <a:solidFill>
                  <a:schemeClr val="dk2"/>
                </a:solidFill>
                <a:latin typeface="Franklin Gothic"/>
                <a:ea typeface="Franklin Gothic"/>
                <a:cs typeface="Franklin Gothic"/>
                <a:sym typeface="Franklin Gothic"/>
              </a:defRPr>
            </a:lvl6pPr>
            <a:lvl7pPr lvl="6" rtl="0">
              <a:spcBef>
                <a:spcPts val="0"/>
              </a:spcBef>
              <a:buClr>
                <a:schemeClr val="dk2"/>
              </a:buClr>
              <a:buSzPct val="100000"/>
              <a:buFont typeface="Franklin Gothic"/>
              <a:defRPr sz="1200">
                <a:solidFill>
                  <a:schemeClr val="dk2"/>
                </a:solidFill>
                <a:latin typeface="Franklin Gothic"/>
                <a:ea typeface="Franklin Gothic"/>
                <a:cs typeface="Franklin Gothic"/>
                <a:sym typeface="Franklin Gothic"/>
              </a:defRPr>
            </a:lvl7pPr>
            <a:lvl8pPr lvl="7" rtl="0">
              <a:spcBef>
                <a:spcPts val="0"/>
              </a:spcBef>
              <a:buClr>
                <a:schemeClr val="dk2"/>
              </a:buClr>
              <a:buSzPct val="100000"/>
              <a:buFont typeface="Franklin Gothic"/>
              <a:defRPr sz="1200">
                <a:solidFill>
                  <a:schemeClr val="dk2"/>
                </a:solidFill>
                <a:latin typeface="Franklin Gothic"/>
                <a:ea typeface="Franklin Gothic"/>
                <a:cs typeface="Franklin Gothic"/>
                <a:sym typeface="Franklin Gothic"/>
              </a:defRPr>
            </a:lvl8pPr>
            <a:lvl9pPr lvl="8" rtl="0">
              <a:spcBef>
                <a:spcPts val="0"/>
              </a:spcBef>
              <a:buClr>
                <a:schemeClr val="dk2"/>
              </a:buClr>
              <a:buSzPct val="100000"/>
              <a:buFont typeface="Franklin Gothic"/>
              <a:defRPr sz="1200">
                <a:solidFill>
                  <a:schemeClr val="dk2"/>
                </a:solidFill>
                <a:latin typeface="Franklin Gothic"/>
                <a:ea typeface="Franklin Gothic"/>
                <a:cs typeface="Franklin Gothic"/>
                <a:sym typeface="Franklin Gothic"/>
              </a:defRPr>
            </a:lvl9pPr>
          </a:lstStyle>
          <a:p>
            <a:endParaRPr/>
          </a:p>
        </p:txBody>
      </p:sp>
      <p:sp>
        <p:nvSpPr>
          <p:cNvPr id="16" name="Shape 16"/>
          <p:cNvSpPr txBox="1">
            <a:spLocks noGrp="1"/>
          </p:cNvSpPr>
          <p:nvPr>
            <p:ph type="body" idx="2"/>
          </p:nvPr>
        </p:nvSpPr>
        <p:spPr>
          <a:xfrm>
            <a:off x="4683225" y="1209199"/>
            <a:ext cx="3999900" cy="3202499"/>
          </a:xfrm>
          <a:prstGeom prst="rect">
            <a:avLst/>
          </a:prstGeom>
        </p:spPr>
        <p:txBody>
          <a:bodyPr wrap="square" lIns="91425" tIns="91425" rIns="91425" bIns="91425" anchor="t" anchorCtr="0"/>
          <a:lstStyle>
            <a:lvl1pPr lvl="0" rtl="0">
              <a:spcBef>
                <a:spcPts val="0"/>
              </a:spcBef>
              <a:buClr>
                <a:schemeClr val="dk2"/>
              </a:buClr>
              <a:buSzPct val="100000"/>
              <a:buFont typeface="Franklin Gothic"/>
              <a:defRPr sz="1400">
                <a:solidFill>
                  <a:schemeClr val="dk2"/>
                </a:solidFill>
                <a:latin typeface="Franklin Gothic"/>
                <a:ea typeface="Franklin Gothic"/>
                <a:cs typeface="Franklin Gothic"/>
                <a:sym typeface="Franklin Gothic"/>
              </a:defRPr>
            </a:lvl1pPr>
            <a:lvl2pPr lvl="1" rtl="0">
              <a:spcBef>
                <a:spcPts val="0"/>
              </a:spcBef>
              <a:buClr>
                <a:schemeClr val="dk2"/>
              </a:buClr>
              <a:buSzPct val="100000"/>
              <a:buFont typeface="Franklin Gothic"/>
              <a:defRPr sz="1200">
                <a:solidFill>
                  <a:schemeClr val="dk2"/>
                </a:solidFill>
                <a:latin typeface="Franklin Gothic"/>
                <a:ea typeface="Franklin Gothic"/>
                <a:cs typeface="Franklin Gothic"/>
                <a:sym typeface="Franklin Gothic"/>
              </a:defRPr>
            </a:lvl2pPr>
            <a:lvl3pPr lvl="2" rtl="0">
              <a:spcBef>
                <a:spcPts val="0"/>
              </a:spcBef>
              <a:buClr>
                <a:schemeClr val="dk2"/>
              </a:buClr>
              <a:buSzPct val="100000"/>
              <a:buFont typeface="Franklin Gothic"/>
              <a:defRPr sz="1200">
                <a:solidFill>
                  <a:schemeClr val="dk2"/>
                </a:solidFill>
                <a:latin typeface="Franklin Gothic"/>
                <a:ea typeface="Franklin Gothic"/>
                <a:cs typeface="Franklin Gothic"/>
                <a:sym typeface="Franklin Gothic"/>
              </a:defRPr>
            </a:lvl3pPr>
            <a:lvl4pPr lvl="3" rtl="0">
              <a:spcBef>
                <a:spcPts val="0"/>
              </a:spcBef>
              <a:buClr>
                <a:schemeClr val="dk2"/>
              </a:buClr>
              <a:buSzPct val="100000"/>
              <a:buFont typeface="Franklin Gothic"/>
              <a:defRPr sz="1200">
                <a:solidFill>
                  <a:schemeClr val="dk2"/>
                </a:solidFill>
                <a:latin typeface="Franklin Gothic"/>
                <a:ea typeface="Franklin Gothic"/>
                <a:cs typeface="Franklin Gothic"/>
                <a:sym typeface="Franklin Gothic"/>
              </a:defRPr>
            </a:lvl4pPr>
            <a:lvl5pPr lvl="4" rtl="0">
              <a:spcBef>
                <a:spcPts val="0"/>
              </a:spcBef>
              <a:buClr>
                <a:schemeClr val="dk2"/>
              </a:buClr>
              <a:buSzPct val="100000"/>
              <a:buFont typeface="Franklin Gothic"/>
              <a:defRPr sz="1200">
                <a:solidFill>
                  <a:schemeClr val="dk2"/>
                </a:solidFill>
                <a:latin typeface="Franklin Gothic"/>
                <a:ea typeface="Franklin Gothic"/>
                <a:cs typeface="Franklin Gothic"/>
                <a:sym typeface="Franklin Gothic"/>
              </a:defRPr>
            </a:lvl5pPr>
            <a:lvl6pPr lvl="5" rtl="0">
              <a:spcBef>
                <a:spcPts val="0"/>
              </a:spcBef>
              <a:buClr>
                <a:schemeClr val="dk2"/>
              </a:buClr>
              <a:buSzPct val="100000"/>
              <a:buFont typeface="Franklin Gothic"/>
              <a:defRPr sz="1200">
                <a:solidFill>
                  <a:schemeClr val="dk2"/>
                </a:solidFill>
                <a:latin typeface="Franklin Gothic"/>
                <a:ea typeface="Franklin Gothic"/>
                <a:cs typeface="Franklin Gothic"/>
                <a:sym typeface="Franklin Gothic"/>
              </a:defRPr>
            </a:lvl6pPr>
            <a:lvl7pPr lvl="6" rtl="0">
              <a:spcBef>
                <a:spcPts val="0"/>
              </a:spcBef>
              <a:buClr>
                <a:schemeClr val="dk2"/>
              </a:buClr>
              <a:buSzPct val="100000"/>
              <a:buFont typeface="Franklin Gothic"/>
              <a:defRPr sz="1200">
                <a:solidFill>
                  <a:schemeClr val="dk2"/>
                </a:solidFill>
                <a:latin typeface="Franklin Gothic"/>
                <a:ea typeface="Franklin Gothic"/>
                <a:cs typeface="Franklin Gothic"/>
                <a:sym typeface="Franklin Gothic"/>
              </a:defRPr>
            </a:lvl7pPr>
            <a:lvl8pPr lvl="7" rtl="0">
              <a:spcBef>
                <a:spcPts val="0"/>
              </a:spcBef>
              <a:buClr>
                <a:schemeClr val="dk2"/>
              </a:buClr>
              <a:buSzPct val="100000"/>
              <a:buFont typeface="Franklin Gothic"/>
              <a:defRPr sz="1200">
                <a:solidFill>
                  <a:schemeClr val="dk2"/>
                </a:solidFill>
                <a:latin typeface="Franklin Gothic"/>
                <a:ea typeface="Franklin Gothic"/>
                <a:cs typeface="Franklin Gothic"/>
                <a:sym typeface="Franklin Gothic"/>
              </a:defRPr>
            </a:lvl8pPr>
            <a:lvl9pPr lvl="8" rtl="0">
              <a:spcBef>
                <a:spcPts val="0"/>
              </a:spcBef>
              <a:buClr>
                <a:schemeClr val="dk2"/>
              </a:buClr>
              <a:buSzPct val="100000"/>
              <a:buFont typeface="Franklin Gothic"/>
              <a:defRPr sz="1200">
                <a:solidFill>
                  <a:schemeClr val="dk2"/>
                </a:solidFill>
                <a:latin typeface="Franklin Gothic"/>
                <a:ea typeface="Franklin Gothic"/>
                <a:cs typeface="Franklin Gothic"/>
                <a:sym typeface="Franklin Gothic"/>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Full Page Text">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Shape 18"/>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a:t>
            </a:fld>
            <a:endParaRPr lang="en"/>
          </a:p>
        </p:txBody>
      </p:sp>
      <p:sp>
        <p:nvSpPr>
          <p:cNvPr id="19" name="Shape 19"/>
          <p:cNvSpPr txBox="1">
            <a:spLocks noGrp="1"/>
          </p:cNvSpPr>
          <p:nvPr>
            <p:ph type="title"/>
          </p:nvPr>
        </p:nvSpPr>
        <p:spPr>
          <a:xfrm>
            <a:off x="460875" y="303700"/>
            <a:ext cx="5885100" cy="602700"/>
          </a:xfrm>
          <a:prstGeom prst="rect">
            <a:avLst/>
          </a:prstGeom>
        </p:spPr>
        <p:txBody>
          <a:bodyPr wrap="square" lIns="91425" tIns="91425" rIns="91425" bIns="91425" anchor="ctr" anchorCtr="0"/>
          <a:lstStyle>
            <a:lvl1pPr lvl="0" rtl="0">
              <a:spcBef>
                <a:spcPts val="0"/>
              </a:spcBef>
              <a:buClr>
                <a:srgbClr val="5C001F"/>
              </a:buClr>
              <a:buSzPct val="100000"/>
              <a:buFont typeface="Franklin Gothic"/>
              <a:defRPr sz="3000">
                <a:solidFill>
                  <a:srgbClr val="5C001F"/>
                </a:solidFill>
                <a:latin typeface="Franklin Gothic"/>
                <a:ea typeface="Franklin Gothic"/>
                <a:cs typeface="Franklin Gothic"/>
                <a:sym typeface="Franklin Gothic"/>
              </a:defRPr>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sp>
        <p:nvSpPr>
          <p:cNvPr id="20" name="Shape 20"/>
          <p:cNvSpPr txBox="1">
            <a:spLocks noGrp="1"/>
          </p:cNvSpPr>
          <p:nvPr>
            <p:ph type="body" idx="1"/>
          </p:nvPr>
        </p:nvSpPr>
        <p:spPr>
          <a:xfrm>
            <a:off x="460875" y="1209200"/>
            <a:ext cx="8222100" cy="3202500"/>
          </a:xfrm>
          <a:prstGeom prst="rect">
            <a:avLst/>
          </a:prstGeom>
        </p:spPr>
        <p:txBody>
          <a:bodyPr wrap="square" lIns="91425" tIns="91425" rIns="91425" bIns="91425" anchor="t" anchorCtr="0"/>
          <a:lstStyle>
            <a:lvl1pPr lvl="0" rtl="0">
              <a:spcBef>
                <a:spcPts val="0"/>
              </a:spcBef>
              <a:buClr>
                <a:schemeClr val="dk2"/>
              </a:buClr>
              <a:buSzPct val="100000"/>
              <a:buFont typeface="Franklin Gothic"/>
              <a:defRPr sz="1400">
                <a:solidFill>
                  <a:schemeClr val="dk2"/>
                </a:solidFill>
                <a:latin typeface="Franklin Gothic"/>
                <a:ea typeface="Franklin Gothic"/>
                <a:cs typeface="Franklin Gothic"/>
                <a:sym typeface="Franklin Gothic"/>
              </a:defRPr>
            </a:lvl1pPr>
            <a:lvl2pPr lvl="1" rtl="0">
              <a:spcBef>
                <a:spcPts val="0"/>
              </a:spcBef>
              <a:buClr>
                <a:schemeClr val="dk2"/>
              </a:buClr>
              <a:buSzPct val="100000"/>
              <a:buFont typeface="Franklin Gothic"/>
              <a:defRPr sz="1200">
                <a:solidFill>
                  <a:schemeClr val="dk2"/>
                </a:solidFill>
                <a:latin typeface="Franklin Gothic"/>
                <a:ea typeface="Franklin Gothic"/>
                <a:cs typeface="Franklin Gothic"/>
                <a:sym typeface="Franklin Gothic"/>
              </a:defRPr>
            </a:lvl2pPr>
            <a:lvl3pPr lvl="2" rtl="0">
              <a:spcBef>
                <a:spcPts val="0"/>
              </a:spcBef>
              <a:buClr>
                <a:schemeClr val="dk2"/>
              </a:buClr>
              <a:buSzPct val="100000"/>
              <a:buFont typeface="Franklin Gothic"/>
              <a:defRPr sz="1200">
                <a:solidFill>
                  <a:schemeClr val="dk2"/>
                </a:solidFill>
                <a:latin typeface="Franklin Gothic"/>
                <a:ea typeface="Franklin Gothic"/>
                <a:cs typeface="Franklin Gothic"/>
                <a:sym typeface="Franklin Gothic"/>
              </a:defRPr>
            </a:lvl3pPr>
            <a:lvl4pPr lvl="3" rtl="0">
              <a:spcBef>
                <a:spcPts val="0"/>
              </a:spcBef>
              <a:buClr>
                <a:schemeClr val="dk2"/>
              </a:buClr>
              <a:buSzPct val="100000"/>
              <a:buFont typeface="Franklin Gothic"/>
              <a:defRPr sz="1200">
                <a:solidFill>
                  <a:schemeClr val="dk2"/>
                </a:solidFill>
                <a:latin typeface="Franklin Gothic"/>
                <a:ea typeface="Franklin Gothic"/>
                <a:cs typeface="Franklin Gothic"/>
                <a:sym typeface="Franklin Gothic"/>
              </a:defRPr>
            </a:lvl4pPr>
            <a:lvl5pPr lvl="4" rtl="0">
              <a:spcBef>
                <a:spcPts val="0"/>
              </a:spcBef>
              <a:buClr>
                <a:schemeClr val="dk2"/>
              </a:buClr>
              <a:buSzPct val="100000"/>
              <a:buFont typeface="Franklin Gothic"/>
              <a:defRPr sz="1200">
                <a:solidFill>
                  <a:schemeClr val="dk2"/>
                </a:solidFill>
                <a:latin typeface="Franklin Gothic"/>
                <a:ea typeface="Franklin Gothic"/>
                <a:cs typeface="Franklin Gothic"/>
                <a:sym typeface="Franklin Gothic"/>
              </a:defRPr>
            </a:lvl5pPr>
            <a:lvl6pPr lvl="5" rtl="0">
              <a:spcBef>
                <a:spcPts val="0"/>
              </a:spcBef>
              <a:buClr>
                <a:schemeClr val="dk2"/>
              </a:buClr>
              <a:buSzPct val="100000"/>
              <a:buFont typeface="Franklin Gothic"/>
              <a:defRPr sz="1200">
                <a:solidFill>
                  <a:schemeClr val="dk2"/>
                </a:solidFill>
                <a:latin typeface="Franklin Gothic"/>
                <a:ea typeface="Franklin Gothic"/>
                <a:cs typeface="Franklin Gothic"/>
                <a:sym typeface="Franklin Gothic"/>
              </a:defRPr>
            </a:lvl6pPr>
            <a:lvl7pPr lvl="6" rtl="0">
              <a:spcBef>
                <a:spcPts val="0"/>
              </a:spcBef>
              <a:buClr>
                <a:schemeClr val="dk2"/>
              </a:buClr>
              <a:buSzPct val="100000"/>
              <a:buFont typeface="Franklin Gothic"/>
              <a:defRPr sz="1200">
                <a:solidFill>
                  <a:schemeClr val="dk2"/>
                </a:solidFill>
                <a:latin typeface="Franklin Gothic"/>
                <a:ea typeface="Franklin Gothic"/>
                <a:cs typeface="Franklin Gothic"/>
                <a:sym typeface="Franklin Gothic"/>
              </a:defRPr>
            </a:lvl7pPr>
            <a:lvl8pPr lvl="7" rtl="0">
              <a:spcBef>
                <a:spcPts val="0"/>
              </a:spcBef>
              <a:buClr>
                <a:schemeClr val="dk2"/>
              </a:buClr>
              <a:buSzPct val="100000"/>
              <a:buFont typeface="Franklin Gothic"/>
              <a:defRPr sz="1200">
                <a:solidFill>
                  <a:schemeClr val="dk2"/>
                </a:solidFill>
                <a:latin typeface="Franklin Gothic"/>
                <a:ea typeface="Franklin Gothic"/>
                <a:cs typeface="Franklin Gothic"/>
                <a:sym typeface="Franklin Gothic"/>
              </a:defRPr>
            </a:lvl8pPr>
            <a:lvl9pPr lvl="8" rtl="0">
              <a:spcBef>
                <a:spcPts val="0"/>
              </a:spcBef>
              <a:buClr>
                <a:schemeClr val="dk2"/>
              </a:buClr>
              <a:buSzPct val="100000"/>
              <a:buFont typeface="Franklin Gothic"/>
              <a:defRPr sz="1200">
                <a:solidFill>
                  <a:schemeClr val="dk2"/>
                </a:solidFill>
                <a:latin typeface="Franklin Gothic"/>
                <a:ea typeface="Franklin Gothic"/>
                <a:cs typeface="Franklin Gothic"/>
                <a:sym typeface="Franklin Gothic"/>
              </a:defRPr>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lumn Text 1">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60875" y="303700"/>
            <a:ext cx="5885100" cy="602700"/>
          </a:xfrm>
          <a:prstGeom prst="rect">
            <a:avLst/>
          </a:prstGeom>
        </p:spPr>
        <p:txBody>
          <a:bodyPr wrap="square" lIns="91425" tIns="91425" rIns="91425" bIns="91425" anchor="ctr" anchorCtr="0"/>
          <a:lstStyle>
            <a:lvl1pPr lvl="0" rtl="0">
              <a:spcBef>
                <a:spcPts val="0"/>
              </a:spcBef>
              <a:buClr>
                <a:srgbClr val="5C001F"/>
              </a:buClr>
              <a:buSzPct val="100000"/>
              <a:buFont typeface="Franklin Gothic"/>
              <a:defRPr sz="3000">
                <a:solidFill>
                  <a:srgbClr val="5C001F"/>
                </a:solidFill>
                <a:latin typeface="Franklin Gothic"/>
                <a:ea typeface="Franklin Gothic"/>
                <a:cs typeface="Franklin Gothic"/>
                <a:sym typeface="Franklin Gothic"/>
              </a:defRPr>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sp>
        <p:nvSpPr>
          <p:cNvPr id="23" name="Shape 23"/>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a:t>
            </a:fld>
            <a:endParaRPr lang="en"/>
          </a:p>
        </p:txBody>
      </p:sp>
      <p:sp>
        <p:nvSpPr>
          <p:cNvPr id="24" name="Shape 24"/>
          <p:cNvSpPr txBox="1">
            <a:spLocks noGrp="1"/>
          </p:cNvSpPr>
          <p:nvPr>
            <p:ph type="body" idx="1"/>
          </p:nvPr>
        </p:nvSpPr>
        <p:spPr>
          <a:xfrm>
            <a:off x="460875" y="1209199"/>
            <a:ext cx="3999900" cy="3202499"/>
          </a:xfrm>
          <a:prstGeom prst="rect">
            <a:avLst/>
          </a:prstGeom>
        </p:spPr>
        <p:txBody>
          <a:bodyPr wrap="square" lIns="91425" tIns="91425" rIns="91425" bIns="91425" anchor="t" anchorCtr="0"/>
          <a:lstStyle>
            <a:lvl1pPr lvl="0" rtl="0">
              <a:spcBef>
                <a:spcPts val="0"/>
              </a:spcBef>
              <a:buClr>
                <a:schemeClr val="dk2"/>
              </a:buClr>
              <a:buSzPct val="100000"/>
              <a:buFont typeface="Franklin Gothic"/>
              <a:defRPr sz="1400">
                <a:solidFill>
                  <a:schemeClr val="dk2"/>
                </a:solidFill>
                <a:latin typeface="Franklin Gothic"/>
                <a:ea typeface="Franklin Gothic"/>
                <a:cs typeface="Franklin Gothic"/>
                <a:sym typeface="Franklin Gothic"/>
              </a:defRPr>
            </a:lvl1pPr>
            <a:lvl2pPr lvl="1" rtl="0">
              <a:spcBef>
                <a:spcPts val="0"/>
              </a:spcBef>
              <a:buClr>
                <a:schemeClr val="dk2"/>
              </a:buClr>
              <a:buSzPct val="100000"/>
              <a:buFont typeface="Franklin Gothic"/>
              <a:defRPr sz="1200">
                <a:solidFill>
                  <a:schemeClr val="dk2"/>
                </a:solidFill>
                <a:latin typeface="Franklin Gothic"/>
                <a:ea typeface="Franklin Gothic"/>
                <a:cs typeface="Franklin Gothic"/>
                <a:sym typeface="Franklin Gothic"/>
              </a:defRPr>
            </a:lvl2pPr>
            <a:lvl3pPr lvl="2" rtl="0">
              <a:spcBef>
                <a:spcPts val="0"/>
              </a:spcBef>
              <a:buClr>
                <a:schemeClr val="dk2"/>
              </a:buClr>
              <a:buSzPct val="100000"/>
              <a:buFont typeface="Franklin Gothic"/>
              <a:defRPr sz="1200">
                <a:solidFill>
                  <a:schemeClr val="dk2"/>
                </a:solidFill>
                <a:latin typeface="Franklin Gothic"/>
                <a:ea typeface="Franklin Gothic"/>
                <a:cs typeface="Franklin Gothic"/>
                <a:sym typeface="Franklin Gothic"/>
              </a:defRPr>
            </a:lvl3pPr>
            <a:lvl4pPr lvl="3" rtl="0">
              <a:spcBef>
                <a:spcPts val="0"/>
              </a:spcBef>
              <a:buClr>
                <a:schemeClr val="dk2"/>
              </a:buClr>
              <a:buSzPct val="100000"/>
              <a:buFont typeface="Franklin Gothic"/>
              <a:defRPr sz="1200">
                <a:solidFill>
                  <a:schemeClr val="dk2"/>
                </a:solidFill>
                <a:latin typeface="Franklin Gothic"/>
                <a:ea typeface="Franklin Gothic"/>
                <a:cs typeface="Franklin Gothic"/>
                <a:sym typeface="Franklin Gothic"/>
              </a:defRPr>
            </a:lvl4pPr>
            <a:lvl5pPr lvl="4" rtl="0">
              <a:spcBef>
                <a:spcPts val="0"/>
              </a:spcBef>
              <a:buClr>
                <a:schemeClr val="dk2"/>
              </a:buClr>
              <a:buSzPct val="100000"/>
              <a:buFont typeface="Franklin Gothic"/>
              <a:defRPr sz="1200">
                <a:solidFill>
                  <a:schemeClr val="dk2"/>
                </a:solidFill>
                <a:latin typeface="Franklin Gothic"/>
                <a:ea typeface="Franklin Gothic"/>
                <a:cs typeface="Franklin Gothic"/>
                <a:sym typeface="Franklin Gothic"/>
              </a:defRPr>
            </a:lvl5pPr>
            <a:lvl6pPr lvl="5" rtl="0">
              <a:spcBef>
                <a:spcPts val="0"/>
              </a:spcBef>
              <a:buClr>
                <a:schemeClr val="dk2"/>
              </a:buClr>
              <a:buSzPct val="100000"/>
              <a:buFont typeface="Franklin Gothic"/>
              <a:defRPr sz="1200">
                <a:solidFill>
                  <a:schemeClr val="dk2"/>
                </a:solidFill>
                <a:latin typeface="Franklin Gothic"/>
                <a:ea typeface="Franklin Gothic"/>
                <a:cs typeface="Franklin Gothic"/>
                <a:sym typeface="Franklin Gothic"/>
              </a:defRPr>
            </a:lvl6pPr>
            <a:lvl7pPr lvl="6" rtl="0">
              <a:spcBef>
                <a:spcPts val="0"/>
              </a:spcBef>
              <a:buClr>
                <a:schemeClr val="dk2"/>
              </a:buClr>
              <a:buSzPct val="100000"/>
              <a:buFont typeface="Franklin Gothic"/>
              <a:defRPr sz="1200">
                <a:solidFill>
                  <a:schemeClr val="dk2"/>
                </a:solidFill>
                <a:latin typeface="Franklin Gothic"/>
                <a:ea typeface="Franklin Gothic"/>
                <a:cs typeface="Franklin Gothic"/>
                <a:sym typeface="Franklin Gothic"/>
              </a:defRPr>
            </a:lvl7pPr>
            <a:lvl8pPr lvl="7" rtl="0">
              <a:spcBef>
                <a:spcPts val="0"/>
              </a:spcBef>
              <a:buClr>
                <a:schemeClr val="dk2"/>
              </a:buClr>
              <a:buSzPct val="100000"/>
              <a:buFont typeface="Franklin Gothic"/>
              <a:defRPr sz="1200">
                <a:solidFill>
                  <a:schemeClr val="dk2"/>
                </a:solidFill>
                <a:latin typeface="Franklin Gothic"/>
                <a:ea typeface="Franklin Gothic"/>
                <a:cs typeface="Franklin Gothic"/>
                <a:sym typeface="Franklin Gothic"/>
              </a:defRPr>
            </a:lvl8pPr>
            <a:lvl9pPr lvl="8" rtl="0">
              <a:spcBef>
                <a:spcPts val="0"/>
              </a:spcBef>
              <a:buClr>
                <a:schemeClr val="dk2"/>
              </a:buClr>
              <a:buSzPct val="100000"/>
              <a:buFont typeface="Franklin Gothic"/>
              <a:defRPr sz="1200">
                <a:solidFill>
                  <a:schemeClr val="dk2"/>
                </a:solidFill>
                <a:latin typeface="Franklin Gothic"/>
                <a:ea typeface="Franklin Gothic"/>
                <a:cs typeface="Franklin Gothic"/>
                <a:sym typeface="Franklin Gothic"/>
              </a:defRPr>
            </a:lvl9pPr>
          </a:lstStyle>
          <a:p>
            <a:endParaRPr dirty="0"/>
          </a:p>
        </p:txBody>
      </p:sp>
      <p:sp>
        <p:nvSpPr>
          <p:cNvPr id="25" name="Shape 25"/>
          <p:cNvSpPr txBox="1">
            <a:spLocks noGrp="1"/>
          </p:cNvSpPr>
          <p:nvPr>
            <p:ph type="body" idx="2"/>
          </p:nvPr>
        </p:nvSpPr>
        <p:spPr>
          <a:xfrm>
            <a:off x="4683225" y="1209199"/>
            <a:ext cx="3999900" cy="3202499"/>
          </a:xfrm>
          <a:prstGeom prst="rect">
            <a:avLst/>
          </a:prstGeom>
        </p:spPr>
        <p:txBody>
          <a:bodyPr wrap="square" lIns="91425" tIns="91425" rIns="91425" bIns="91425" anchor="t" anchorCtr="0"/>
          <a:lstStyle>
            <a:lvl1pPr lvl="0" rtl="0">
              <a:spcBef>
                <a:spcPts val="0"/>
              </a:spcBef>
              <a:buClr>
                <a:schemeClr val="dk2"/>
              </a:buClr>
              <a:buSzPct val="100000"/>
              <a:buFont typeface="Franklin Gothic"/>
              <a:defRPr sz="1400">
                <a:solidFill>
                  <a:schemeClr val="dk2"/>
                </a:solidFill>
                <a:latin typeface="Franklin Gothic"/>
                <a:ea typeface="Franklin Gothic"/>
                <a:cs typeface="Franklin Gothic"/>
                <a:sym typeface="Franklin Gothic"/>
              </a:defRPr>
            </a:lvl1pPr>
            <a:lvl2pPr lvl="1" rtl="0">
              <a:spcBef>
                <a:spcPts val="0"/>
              </a:spcBef>
              <a:buClr>
                <a:schemeClr val="dk2"/>
              </a:buClr>
              <a:buSzPct val="100000"/>
              <a:buFont typeface="Franklin Gothic"/>
              <a:defRPr sz="1200">
                <a:solidFill>
                  <a:schemeClr val="dk2"/>
                </a:solidFill>
                <a:latin typeface="Franklin Gothic"/>
                <a:ea typeface="Franklin Gothic"/>
                <a:cs typeface="Franklin Gothic"/>
                <a:sym typeface="Franklin Gothic"/>
              </a:defRPr>
            </a:lvl2pPr>
            <a:lvl3pPr lvl="2" rtl="0">
              <a:spcBef>
                <a:spcPts val="0"/>
              </a:spcBef>
              <a:buClr>
                <a:schemeClr val="dk2"/>
              </a:buClr>
              <a:buSzPct val="100000"/>
              <a:buFont typeface="Franklin Gothic"/>
              <a:defRPr sz="1200">
                <a:solidFill>
                  <a:schemeClr val="dk2"/>
                </a:solidFill>
                <a:latin typeface="Franklin Gothic"/>
                <a:ea typeface="Franklin Gothic"/>
                <a:cs typeface="Franklin Gothic"/>
                <a:sym typeface="Franklin Gothic"/>
              </a:defRPr>
            </a:lvl3pPr>
            <a:lvl4pPr lvl="3" rtl="0">
              <a:spcBef>
                <a:spcPts val="0"/>
              </a:spcBef>
              <a:buClr>
                <a:schemeClr val="dk2"/>
              </a:buClr>
              <a:buSzPct val="100000"/>
              <a:buFont typeface="Franklin Gothic"/>
              <a:defRPr sz="1200">
                <a:solidFill>
                  <a:schemeClr val="dk2"/>
                </a:solidFill>
                <a:latin typeface="Franklin Gothic"/>
                <a:ea typeface="Franklin Gothic"/>
                <a:cs typeface="Franklin Gothic"/>
                <a:sym typeface="Franklin Gothic"/>
              </a:defRPr>
            </a:lvl4pPr>
            <a:lvl5pPr lvl="4" rtl="0">
              <a:spcBef>
                <a:spcPts val="0"/>
              </a:spcBef>
              <a:buClr>
                <a:schemeClr val="dk2"/>
              </a:buClr>
              <a:buSzPct val="100000"/>
              <a:buFont typeface="Franklin Gothic"/>
              <a:defRPr sz="1200">
                <a:solidFill>
                  <a:schemeClr val="dk2"/>
                </a:solidFill>
                <a:latin typeface="Franklin Gothic"/>
                <a:ea typeface="Franklin Gothic"/>
                <a:cs typeface="Franklin Gothic"/>
                <a:sym typeface="Franklin Gothic"/>
              </a:defRPr>
            </a:lvl5pPr>
            <a:lvl6pPr lvl="5" rtl="0">
              <a:spcBef>
                <a:spcPts val="0"/>
              </a:spcBef>
              <a:buClr>
                <a:schemeClr val="dk2"/>
              </a:buClr>
              <a:buSzPct val="100000"/>
              <a:buFont typeface="Franklin Gothic"/>
              <a:defRPr sz="1200">
                <a:solidFill>
                  <a:schemeClr val="dk2"/>
                </a:solidFill>
                <a:latin typeface="Franklin Gothic"/>
                <a:ea typeface="Franklin Gothic"/>
                <a:cs typeface="Franklin Gothic"/>
                <a:sym typeface="Franklin Gothic"/>
              </a:defRPr>
            </a:lvl6pPr>
            <a:lvl7pPr lvl="6" rtl="0">
              <a:spcBef>
                <a:spcPts val="0"/>
              </a:spcBef>
              <a:buClr>
                <a:schemeClr val="dk2"/>
              </a:buClr>
              <a:buSzPct val="100000"/>
              <a:buFont typeface="Franklin Gothic"/>
              <a:defRPr sz="1200">
                <a:solidFill>
                  <a:schemeClr val="dk2"/>
                </a:solidFill>
                <a:latin typeface="Franklin Gothic"/>
                <a:ea typeface="Franklin Gothic"/>
                <a:cs typeface="Franklin Gothic"/>
                <a:sym typeface="Franklin Gothic"/>
              </a:defRPr>
            </a:lvl7pPr>
            <a:lvl8pPr lvl="7" rtl="0">
              <a:spcBef>
                <a:spcPts val="0"/>
              </a:spcBef>
              <a:buClr>
                <a:schemeClr val="dk2"/>
              </a:buClr>
              <a:buSzPct val="100000"/>
              <a:buFont typeface="Franklin Gothic"/>
              <a:defRPr sz="1200">
                <a:solidFill>
                  <a:schemeClr val="dk2"/>
                </a:solidFill>
                <a:latin typeface="Franklin Gothic"/>
                <a:ea typeface="Franklin Gothic"/>
                <a:cs typeface="Franklin Gothic"/>
                <a:sym typeface="Franklin Gothic"/>
              </a:defRPr>
            </a:lvl8pPr>
            <a:lvl9pPr lvl="8" rtl="0">
              <a:spcBef>
                <a:spcPts val="0"/>
              </a:spcBef>
              <a:buClr>
                <a:schemeClr val="dk2"/>
              </a:buClr>
              <a:buSzPct val="100000"/>
              <a:buFont typeface="Franklin Gothic"/>
              <a:defRPr sz="1200">
                <a:solidFill>
                  <a:schemeClr val="dk2"/>
                </a:solidFill>
                <a:latin typeface="Franklin Gothic"/>
                <a:ea typeface="Franklin Gothic"/>
                <a:cs typeface="Franklin Gothic"/>
                <a:sym typeface="Franklin Gothic"/>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wo Column Text 1 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460875" y="303700"/>
            <a:ext cx="5885100" cy="602700"/>
          </a:xfrm>
          <a:prstGeom prst="rect">
            <a:avLst/>
          </a:prstGeom>
        </p:spPr>
        <p:txBody>
          <a:bodyPr wrap="square" lIns="91425" tIns="91425" rIns="91425" bIns="91425" anchor="ctr" anchorCtr="0"/>
          <a:lstStyle>
            <a:lvl1pPr lvl="0" rtl="0">
              <a:spcBef>
                <a:spcPts val="0"/>
              </a:spcBef>
              <a:buClr>
                <a:srgbClr val="FFFFFF"/>
              </a:buClr>
              <a:buSzPct val="100000"/>
              <a:buFont typeface="Franklin Gothic"/>
              <a:defRPr sz="3000">
                <a:solidFill>
                  <a:srgbClr val="FFFFFF"/>
                </a:solidFill>
                <a:latin typeface="Franklin Gothic"/>
                <a:ea typeface="Franklin Gothic"/>
                <a:cs typeface="Franklin Gothic"/>
                <a:sym typeface="Franklin Gothic"/>
              </a:defRPr>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sp>
        <p:nvSpPr>
          <p:cNvPr id="28" name="Shape 28"/>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a:t>
            </a:fld>
            <a:endParaRPr lang="en"/>
          </a:p>
        </p:txBody>
      </p:sp>
      <p:sp>
        <p:nvSpPr>
          <p:cNvPr id="29" name="Shape 29"/>
          <p:cNvSpPr txBox="1">
            <a:spLocks noGrp="1"/>
          </p:cNvSpPr>
          <p:nvPr>
            <p:ph type="body" idx="1"/>
          </p:nvPr>
        </p:nvSpPr>
        <p:spPr>
          <a:xfrm>
            <a:off x="460875" y="1209199"/>
            <a:ext cx="3999900" cy="3202499"/>
          </a:xfrm>
          <a:prstGeom prst="rect">
            <a:avLst/>
          </a:prstGeom>
        </p:spPr>
        <p:txBody>
          <a:bodyPr wrap="square" lIns="91425" tIns="91425" rIns="91425" bIns="91425" anchor="t" anchorCtr="0"/>
          <a:lstStyle>
            <a:lvl1pPr lvl="0" rtl="0">
              <a:spcBef>
                <a:spcPts val="0"/>
              </a:spcBef>
              <a:buClr>
                <a:srgbClr val="FFFFFF"/>
              </a:buClr>
              <a:buSzPct val="100000"/>
              <a:buFont typeface="Franklin Gothic"/>
              <a:defRPr sz="1400">
                <a:solidFill>
                  <a:srgbClr val="FFFFFF"/>
                </a:solidFill>
                <a:latin typeface="Franklin Gothic"/>
                <a:ea typeface="Franklin Gothic"/>
                <a:cs typeface="Franklin Gothic"/>
                <a:sym typeface="Franklin Gothic"/>
              </a:defRPr>
            </a:lvl1pPr>
            <a:lvl2pPr lvl="1" rtl="0">
              <a:spcBef>
                <a:spcPts val="0"/>
              </a:spcBef>
              <a:buClr>
                <a:srgbClr val="FFFFFF"/>
              </a:buClr>
              <a:buSzPct val="100000"/>
              <a:buFont typeface="Franklin Gothic"/>
              <a:defRPr sz="1200">
                <a:solidFill>
                  <a:srgbClr val="FFFFFF"/>
                </a:solidFill>
                <a:latin typeface="Franklin Gothic"/>
                <a:ea typeface="Franklin Gothic"/>
                <a:cs typeface="Franklin Gothic"/>
                <a:sym typeface="Franklin Gothic"/>
              </a:defRPr>
            </a:lvl2pPr>
            <a:lvl3pPr lvl="2" rtl="0">
              <a:spcBef>
                <a:spcPts val="0"/>
              </a:spcBef>
              <a:buClr>
                <a:srgbClr val="FFFFFF"/>
              </a:buClr>
              <a:buSzPct val="100000"/>
              <a:buFont typeface="Franklin Gothic"/>
              <a:defRPr sz="1200">
                <a:solidFill>
                  <a:srgbClr val="FFFFFF"/>
                </a:solidFill>
                <a:latin typeface="Franklin Gothic"/>
                <a:ea typeface="Franklin Gothic"/>
                <a:cs typeface="Franklin Gothic"/>
                <a:sym typeface="Franklin Gothic"/>
              </a:defRPr>
            </a:lvl3pPr>
            <a:lvl4pPr lvl="3" rtl="0">
              <a:spcBef>
                <a:spcPts val="0"/>
              </a:spcBef>
              <a:buClr>
                <a:srgbClr val="FFFFFF"/>
              </a:buClr>
              <a:buSzPct val="100000"/>
              <a:buFont typeface="Franklin Gothic"/>
              <a:defRPr sz="1200">
                <a:solidFill>
                  <a:srgbClr val="FFFFFF"/>
                </a:solidFill>
                <a:latin typeface="Franklin Gothic"/>
                <a:ea typeface="Franklin Gothic"/>
                <a:cs typeface="Franklin Gothic"/>
                <a:sym typeface="Franklin Gothic"/>
              </a:defRPr>
            </a:lvl4pPr>
            <a:lvl5pPr lvl="4" rtl="0">
              <a:spcBef>
                <a:spcPts val="0"/>
              </a:spcBef>
              <a:buClr>
                <a:srgbClr val="FFFFFF"/>
              </a:buClr>
              <a:buSzPct val="100000"/>
              <a:buFont typeface="Franklin Gothic"/>
              <a:defRPr sz="1200">
                <a:solidFill>
                  <a:srgbClr val="FFFFFF"/>
                </a:solidFill>
                <a:latin typeface="Franklin Gothic"/>
                <a:ea typeface="Franklin Gothic"/>
                <a:cs typeface="Franklin Gothic"/>
                <a:sym typeface="Franklin Gothic"/>
              </a:defRPr>
            </a:lvl5pPr>
            <a:lvl6pPr lvl="5" rtl="0">
              <a:spcBef>
                <a:spcPts val="0"/>
              </a:spcBef>
              <a:buClr>
                <a:srgbClr val="FFFFFF"/>
              </a:buClr>
              <a:buSzPct val="100000"/>
              <a:buFont typeface="Franklin Gothic"/>
              <a:defRPr sz="1200">
                <a:solidFill>
                  <a:srgbClr val="FFFFFF"/>
                </a:solidFill>
                <a:latin typeface="Franklin Gothic"/>
                <a:ea typeface="Franklin Gothic"/>
                <a:cs typeface="Franklin Gothic"/>
                <a:sym typeface="Franklin Gothic"/>
              </a:defRPr>
            </a:lvl6pPr>
            <a:lvl7pPr lvl="6" rtl="0">
              <a:spcBef>
                <a:spcPts val="0"/>
              </a:spcBef>
              <a:buClr>
                <a:srgbClr val="FFFFFF"/>
              </a:buClr>
              <a:buSzPct val="100000"/>
              <a:buFont typeface="Franklin Gothic"/>
              <a:defRPr sz="1200">
                <a:solidFill>
                  <a:srgbClr val="FFFFFF"/>
                </a:solidFill>
                <a:latin typeface="Franklin Gothic"/>
                <a:ea typeface="Franklin Gothic"/>
                <a:cs typeface="Franklin Gothic"/>
                <a:sym typeface="Franklin Gothic"/>
              </a:defRPr>
            </a:lvl7pPr>
            <a:lvl8pPr lvl="7" rtl="0">
              <a:spcBef>
                <a:spcPts val="0"/>
              </a:spcBef>
              <a:buClr>
                <a:srgbClr val="FFFFFF"/>
              </a:buClr>
              <a:buSzPct val="100000"/>
              <a:buFont typeface="Franklin Gothic"/>
              <a:defRPr sz="1200">
                <a:solidFill>
                  <a:srgbClr val="FFFFFF"/>
                </a:solidFill>
                <a:latin typeface="Franklin Gothic"/>
                <a:ea typeface="Franklin Gothic"/>
                <a:cs typeface="Franklin Gothic"/>
                <a:sym typeface="Franklin Gothic"/>
              </a:defRPr>
            </a:lvl8pPr>
            <a:lvl9pPr lvl="8" rtl="0">
              <a:spcBef>
                <a:spcPts val="0"/>
              </a:spcBef>
              <a:buClr>
                <a:srgbClr val="FFFFFF"/>
              </a:buClr>
              <a:buSzPct val="100000"/>
              <a:buFont typeface="Franklin Gothic"/>
              <a:defRPr sz="1200">
                <a:solidFill>
                  <a:srgbClr val="FFFFFF"/>
                </a:solidFill>
                <a:latin typeface="Franklin Gothic"/>
                <a:ea typeface="Franklin Gothic"/>
                <a:cs typeface="Franklin Gothic"/>
                <a:sym typeface="Franklin Gothic"/>
              </a:defRPr>
            </a:lvl9pPr>
          </a:lstStyle>
          <a:p>
            <a:endParaRPr/>
          </a:p>
        </p:txBody>
      </p:sp>
      <p:sp>
        <p:nvSpPr>
          <p:cNvPr id="30" name="Shape 30"/>
          <p:cNvSpPr txBox="1">
            <a:spLocks noGrp="1"/>
          </p:cNvSpPr>
          <p:nvPr>
            <p:ph type="body" idx="2"/>
          </p:nvPr>
        </p:nvSpPr>
        <p:spPr>
          <a:xfrm>
            <a:off x="4683225" y="1209199"/>
            <a:ext cx="3999900" cy="3202499"/>
          </a:xfrm>
          <a:prstGeom prst="rect">
            <a:avLst/>
          </a:prstGeom>
        </p:spPr>
        <p:txBody>
          <a:bodyPr wrap="square" lIns="91425" tIns="91425" rIns="91425" bIns="91425" anchor="t" anchorCtr="0"/>
          <a:lstStyle>
            <a:lvl1pPr lvl="0" rtl="0">
              <a:spcBef>
                <a:spcPts val="0"/>
              </a:spcBef>
              <a:buClr>
                <a:srgbClr val="FFFFFF"/>
              </a:buClr>
              <a:buSzPct val="100000"/>
              <a:buFont typeface="Franklin Gothic"/>
              <a:defRPr sz="1400">
                <a:solidFill>
                  <a:srgbClr val="FFFFFF"/>
                </a:solidFill>
                <a:latin typeface="Franklin Gothic"/>
                <a:ea typeface="Franklin Gothic"/>
                <a:cs typeface="Franklin Gothic"/>
                <a:sym typeface="Franklin Gothic"/>
              </a:defRPr>
            </a:lvl1pPr>
            <a:lvl2pPr lvl="1" rtl="0">
              <a:spcBef>
                <a:spcPts val="0"/>
              </a:spcBef>
              <a:buClr>
                <a:srgbClr val="FFFFFF"/>
              </a:buClr>
              <a:buSzPct val="100000"/>
              <a:buFont typeface="Franklin Gothic"/>
              <a:defRPr sz="1200">
                <a:solidFill>
                  <a:srgbClr val="FFFFFF"/>
                </a:solidFill>
                <a:latin typeface="Franklin Gothic"/>
                <a:ea typeface="Franklin Gothic"/>
                <a:cs typeface="Franklin Gothic"/>
                <a:sym typeface="Franklin Gothic"/>
              </a:defRPr>
            </a:lvl2pPr>
            <a:lvl3pPr lvl="2" rtl="0">
              <a:spcBef>
                <a:spcPts val="0"/>
              </a:spcBef>
              <a:buClr>
                <a:srgbClr val="FFFFFF"/>
              </a:buClr>
              <a:buSzPct val="100000"/>
              <a:buFont typeface="Franklin Gothic"/>
              <a:defRPr sz="1200">
                <a:solidFill>
                  <a:srgbClr val="FFFFFF"/>
                </a:solidFill>
                <a:latin typeface="Franklin Gothic"/>
                <a:ea typeface="Franklin Gothic"/>
                <a:cs typeface="Franklin Gothic"/>
                <a:sym typeface="Franklin Gothic"/>
              </a:defRPr>
            </a:lvl3pPr>
            <a:lvl4pPr lvl="3" rtl="0">
              <a:spcBef>
                <a:spcPts val="0"/>
              </a:spcBef>
              <a:buClr>
                <a:srgbClr val="FFFFFF"/>
              </a:buClr>
              <a:buSzPct val="100000"/>
              <a:buFont typeface="Franklin Gothic"/>
              <a:defRPr sz="1200">
                <a:solidFill>
                  <a:srgbClr val="FFFFFF"/>
                </a:solidFill>
                <a:latin typeface="Franklin Gothic"/>
                <a:ea typeface="Franklin Gothic"/>
                <a:cs typeface="Franklin Gothic"/>
                <a:sym typeface="Franklin Gothic"/>
              </a:defRPr>
            </a:lvl4pPr>
            <a:lvl5pPr lvl="4" rtl="0">
              <a:spcBef>
                <a:spcPts val="0"/>
              </a:spcBef>
              <a:buClr>
                <a:srgbClr val="FFFFFF"/>
              </a:buClr>
              <a:buSzPct val="100000"/>
              <a:buFont typeface="Franklin Gothic"/>
              <a:defRPr sz="1200">
                <a:solidFill>
                  <a:srgbClr val="FFFFFF"/>
                </a:solidFill>
                <a:latin typeface="Franklin Gothic"/>
                <a:ea typeface="Franklin Gothic"/>
                <a:cs typeface="Franklin Gothic"/>
                <a:sym typeface="Franklin Gothic"/>
              </a:defRPr>
            </a:lvl5pPr>
            <a:lvl6pPr lvl="5" rtl="0">
              <a:spcBef>
                <a:spcPts val="0"/>
              </a:spcBef>
              <a:buClr>
                <a:srgbClr val="FFFFFF"/>
              </a:buClr>
              <a:buSzPct val="100000"/>
              <a:buFont typeface="Franklin Gothic"/>
              <a:defRPr sz="1200">
                <a:solidFill>
                  <a:srgbClr val="FFFFFF"/>
                </a:solidFill>
                <a:latin typeface="Franklin Gothic"/>
                <a:ea typeface="Franklin Gothic"/>
                <a:cs typeface="Franklin Gothic"/>
                <a:sym typeface="Franklin Gothic"/>
              </a:defRPr>
            </a:lvl6pPr>
            <a:lvl7pPr lvl="6" rtl="0">
              <a:spcBef>
                <a:spcPts val="0"/>
              </a:spcBef>
              <a:buClr>
                <a:srgbClr val="FFFFFF"/>
              </a:buClr>
              <a:buSzPct val="100000"/>
              <a:buFont typeface="Franklin Gothic"/>
              <a:defRPr sz="1200">
                <a:solidFill>
                  <a:srgbClr val="FFFFFF"/>
                </a:solidFill>
                <a:latin typeface="Franklin Gothic"/>
                <a:ea typeface="Franklin Gothic"/>
                <a:cs typeface="Franklin Gothic"/>
                <a:sym typeface="Franklin Gothic"/>
              </a:defRPr>
            </a:lvl7pPr>
            <a:lvl8pPr lvl="7" rtl="0">
              <a:spcBef>
                <a:spcPts val="0"/>
              </a:spcBef>
              <a:buClr>
                <a:srgbClr val="FFFFFF"/>
              </a:buClr>
              <a:buSzPct val="100000"/>
              <a:buFont typeface="Franklin Gothic"/>
              <a:defRPr sz="1200">
                <a:solidFill>
                  <a:srgbClr val="FFFFFF"/>
                </a:solidFill>
                <a:latin typeface="Franklin Gothic"/>
                <a:ea typeface="Franklin Gothic"/>
                <a:cs typeface="Franklin Gothic"/>
                <a:sym typeface="Franklin Gothic"/>
              </a:defRPr>
            </a:lvl8pPr>
            <a:lvl9pPr lvl="8" rtl="0">
              <a:spcBef>
                <a:spcPts val="0"/>
              </a:spcBef>
              <a:buClr>
                <a:srgbClr val="FFFFFF"/>
              </a:buClr>
              <a:buSzPct val="100000"/>
              <a:buFont typeface="Franklin Gothic"/>
              <a:defRPr sz="1200">
                <a:solidFill>
                  <a:srgbClr val="FFFFFF"/>
                </a:solidFill>
                <a:latin typeface="Franklin Gothic"/>
                <a:ea typeface="Franklin Gothic"/>
                <a:cs typeface="Franklin Gothic"/>
                <a:sym typeface="Franklin Gothic"/>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Full Page Text 1 1">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Shape 36"/>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a:t>
            </a:fld>
            <a:endParaRPr lang="en"/>
          </a:p>
        </p:txBody>
      </p:sp>
      <p:sp>
        <p:nvSpPr>
          <p:cNvPr id="37" name="Shape 37"/>
          <p:cNvSpPr txBox="1">
            <a:spLocks noGrp="1"/>
          </p:cNvSpPr>
          <p:nvPr>
            <p:ph type="title"/>
          </p:nvPr>
        </p:nvSpPr>
        <p:spPr>
          <a:xfrm>
            <a:off x="460875" y="303700"/>
            <a:ext cx="5885100" cy="602700"/>
          </a:xfrm>
          <a:prstGeom prst="rect">
            <a:avLst/>
          </a:prstGeom>
        </p:spPr>
        <p:txBody>
          <a:bodyPr wrap="square" lIns="91425" tIns="91425" rIns="91425" bIns="91425" anchor="ctr" anchorCtr="0"/>
          <a:lstStyle>
            <a:lvl1pPr lvl="0" rtl="0">
              <a:spcBef>
                <a:spcPts val="0"/>
              </a:spcBef>
              <a:buClr>
                <a:srgbClr val="FFFFFF"/>
              </a:buClr>
              <a:buSzPct val="100000"/>
              <a:buFont typeface="Franklin Gothic"/>
              <a:defRPr sz="3000">
                <a:solidFill>
                  <a:srgbClr val="FFFFFF"/>
                </a:solidFill>
                <a:latin typeface="Franklin Gothic"/>
                <a:ea typeface="Franklin Gothic"/>
                <a:cs typeface="Franklin Gothic"/>
                <a:sym typeface="Franklin Gothic"/>
              </a:defRPr>
            </a:lvl1pPr>
            <a:lvl2pPr lvl="1" rtl="0">
              <a:spcBef>
                <a:spcPts val="0"/>
              </a:spcBef>
              <a:buClr>
                <a:srgbClr val="FFFFFF"/>
              </a:buClr>
              <a:buSzPct val="100000"/>
              <a:defRPr sz="1800">
                <a:solidFill>
                  <a:srgbClr val="FFFFFF"/>
                </a:solidFill>
              </a:defRPr>
            </a:lvl2pPr>
            <a:lvl3pPr lvl="2" rtl="0">
              <a:spcBef>
                <a:spcPts val="0"/>
              </a:spcBef>
              <a:buClr>
                <a:srgbClr val="FFFFFF"/>
              </a:buClr>
              <a:buSzPct val="100000"/>
              <a:defRPr sz="1800">
                <a:solidFill>
                  <a:srgbClr val="FFFFFF"/>
                </a:solidFill>
              </a:defRPr>
            </a:lvl3pPr>
            <a:lvl4pPr lvl="3" rtl="0">
              <a:spcBef>
                <a:spcPts val="0"/>
              </a:spcBef>
              <a:buClr>
                <a:srgbClr val="FFFFFF"/>
              </a:buClr>
              <a:buSzPct val="100000"/>
              <a:defRPr sz="1800">
                <a:solidFill>
                  <a:srgbClr val="FFFFFF"/>
                </a:solidFill>
              </a:defRPr>
            </a:lvl4pPr>
            <a:lvl5pPr lvl="4" rtl="0">
              <a:spcBef>
                <a:spcPts val="0"/>
              </a:spcBef>
              <a:buClr>
                <a:srgbClr val="FFFFFF"/>
              </a:buClr>
              <a:buSzPct val="100000"/>
              <a:defRPr sz="1800">
                <a:solidFill>
                  <a:srgbClr val="FFFFFF"/>
                </a:solidFill>
              </a:defRPr>
            </a:lvl5pPr>
            <a:lvl6pPr lvl="5" rtl="0">
              <a:spcBef>
                <a:spcPts val="0"/>
              </a:spcBef>
              <a:buClr>
                <a:srgbClr val="FFFFFF"/>
              </a:buClr>
              <a:buSzPct val="100000"/>
              <a:defRPr sz="1800">
                <a:solidFill>
                  <a:srgbClr val="FFFFFF"/>
                </a:solidFill>
              </a:defRPr>
            </a:lvl6pPr>
            <a:lvl7pPr lvl="6" rtl="0">
              <a:spcBef>
                <a:spcPts val="0"/>
              </a:spcBef>
              <a:buClr>
                <a:srgbClr val="FFFFFF"/>
              </a:buClr>
              <a:buSzPct val="100000"/>
              <a:defRPr sz="1800">
                <a:solidFill>
                  <a:srgbClr val="FFFFFF"/>
                </a:solidFill>
              </a:defRPr>
            </a:lvl7pPr>
            <a:lvl8pPr lvl="7" rtl="0">
              <a:spcBef>
                <a:spcPts val="0"/>
              </a:spcBef>
              <a:buClr>
                <a:srgbClr val="FFFFFF"/>
              </a:buClr>
              <a:buSzPct val="100000"/>
              <a:defRPr sz="1800">
                <a:solidFill>
                  <a:srgbClr val="FFFFFF"/>
                </a:solidFill>
              </a:defRPr>
            </a:lvl8pPr>
            <a:lvl9pPr lvl="8" rtl="0">
              <a:spcBef>
                <a:spcPts val="0"/>
              </a:spcBef>
              <a:buClr>
                <a:srgbClr val="FFFFFF"/>
              </a:buClr>
              <a:buSzPct val="100000"/>
              <a:defRPr sz="1800">
                <a:solidFill>
                  <a:srgbClr val="FFFFFF"/>
                </a:solidFill>
              </a:defRPr>
            </a:lvl9pPr>
          </a:lstStyle>
          <a:p>
            <a:endParaRPr/>
          </a:p>
        </p:txBody>
      </p:sp>
      <p:sp>
        <p:nvSpPr>
          <p:cNvPr id="38" name="Shape 38"/>
          <p:cNvSpPr txBox="1">
            <a:spLocks noGrp="1"/>
          </p:cNvSpPr>
          <p:nvPr>
            <p:ph type="body" idx="1"/>
          </p:nvPr>
        </p:nvSpPr>
        <p:spPr>
          <a:xfrm>
            <a:off x="460875" y="1209200"/>
            <a:ext cx="8222100" cy="3202500"/>
          </a:xfrm>
          <a:prstGeom prst="rect">
            <a:avLst/>
          </a:prstGeom>
        </p:spPr>
        <p:txBody>
          <a:bodyPr wrap="square" lIns="91425" tIns="91425" rIns="91425" bIns="91425" anchor="t" anchorCtr="0"/>
          <a:lstStyle>
            <a:lvl1pPr lvl="0" rtl="0">
              <a:spcBef>
                <a:spcPts val="0"/>
              </a:spcBef>
              <a:buClr>
                <a:srgbClr val="FFFFFF"/>
              </a:buClr>
              <a:buSzPct val="100000"/>
              <a:buFont typeface="Franklin Gothic"/>
              <a:defRPr sz="1400">
                <a:solidFill>
                  <a:srgbClr val="FFFFFF"/>
                </a:solidFill>
                <a:latin typeface="Franklin Gothic"/>
                <a:ea typeface="Franklin Gothic"/>
                <a:cs typeface="Franklin Gothic"/>
                <a:sym typeface="Franklin Gothic"/>
              </a:defRPr>
            </a:lvl1pPr>
            <a:lvl2pPr lvl="1" rtl="0">
              <a:spcBef>
                <a:spcPts val="0"/>
              </a:spcBef>
              <a:buClr>
                <a:srgbClr val="FFFFFF"/>
              </a:buClr>
              <a:buSzPct val="100000"/>
              <a:buFont typeface="Franklin Gothic"/>
              <a:defRPr sz="1200">
                <a:solidFill>
                  <a:srgbClr val="FFFFFF"/>
                </a:solidFill>
                <a:latin typeface="Franklin Gothic"/>
                <a:ea typeface="Franklin Gothic"/>
                <a:cs typeface="Franklin Gothic"/>
                <a:sym typeface="Franklin Gothic"/>
              </a:defRPr>
            </a:lvl2pPr>
            <a:lvl3pPr lvl="2" rtl="0">
              <a:spcBef>
                <a:spcPts val="0"/>
              </a:spcBef>
              <a:buClr>
                <a:srgbClr val="FFFFFF"/>
              </a:buClr>
              <a:buSzPct val="100000"/>
              <a:buFont typeface="Franklin Gothic"/>
              <a:defRPr sz="1200">
                <a:solidFill>
                  <a:srgbClr val="FFFFFF"/>
                </a:solidFill>
                <a:latin typeface="Franklin Gothic"/>
                <a:ea typeface="Franklin Gothic"/>
                <a:cs typeface="Franklin Gothic"/>
                <a:sym typeface="Franklin Gothic"/>
              </a:defRPr>
            </a:lvl3pPr>
            <a:lvl4pPr lvl="3" rtl="0">
              <a:spcBef>
                <a:spcPts val="0"/>
              </a:spcBef>
              <a:buClr>
                <a:srgbClr val="FFFFFF"/>
              </a:buClr>
              <a:buSzPct val="100000"/>
              <a:buFont typeface="Franklin Gothic"/>
              <a:defRPr sz="1200">
                <a:solidFill>
                  <a:srgbClr val="FFFFFF"/>
                </a:solidFill>
                <a:latin typeface="Franklin Gothic"/>
                <a:ea typeface="Franklin Gothic"/>
                <a:cs typeface="Franklin Gothic"/>
                <a:sym typeface="Franklin Gothic"/>
              </a:defRPr>
            </a:lvl4pPr>
            <a:lvl5pPr lvl="4" rtl="0">
              <a:spcBef>
                <a:spcPts val="0"/>
              </a:spcBef>
              <a:buClr>
                <a:srgbClr val="FFFFFF"/>
              </a:buClr>
              <a:buSzPct val="100000"/>
              <a:buFont typeface="Franklin Gothic"/>
              <a:defRPr sz="1200">
                <a:solidFill>
                  <a:srgbClr val="FFFFFF"/>
                </a:solidFill>
                <a:latin typeface="Franklin Gothic"/>
                <a:ea typeface="Franklin Gothic"/>
                <a:cs typeface="Franklin Gothic"/>
                <a:sym typeface="Franklin Gothic"/>
              </a:defRPr>
            </a:lvl5pPr>
            <a:lvl6pPr lvl="5" rtl="0">
              <a:spcBef>
                <a:spcPts val="0"/>
              </a:spcBef>
              <a:buClr>
                <a:srgbClr val="FFFFFF"/>
              </a:buClr>
              <a:buSzPct val="100000"/>
              <a:buFont typeface="Franklin Gothic"/>
              <a:defRPr sz="1200">
                <a:solidFill>
                  <a:srgbClr val="FFFFFF"/>
                </a:solidFill>
                <a:latin typeface="Franklin Gothic"/>
                <a:ea typeface="Franklin Gothic"/>
                <a:cs typeface="Franklin Gothic"/>
                <a:sym typeface="Franklin Gothic"/>
              </a:defRPr>
            </a:lvl6pPr>
            <a:lvl7pPr lvl="6" rtl="0">
              <a:spcBef>
                <a:spcPts val="0"/>
              </a:spcBef>
              <a:buClr>
                <a:srgbClr val="FFFFFF"/>
              </a:buClr>
              <a:buSzPct val="100000"/>
              <a:buFont typeface="Franklin Gothic"/>
              <a:defRPr sz="1200">
                <a:solidFill>
                  <a:srgbClr val="FFFFFF"/>
                </a:solidFill>
                <a:latin typeface="Franklin Gothic"/>
                <a:ea typeface="Franklin Gothic"/>
                <a:cs typeface="Franklin Gothic"/>
                <a:sym typeface="Franklin Gothic"/>
              </a:defRPr>
            </a:lvl7pPr>
            <a:lvl8pPr lvl="7" rtl="0">
              <a:spcBef>
                <a:spcPts val="0"/>
              </a:spcBef>
              <a:buClr>
                <a:srgbClr val="FFFFFF"/>
              </a:buClr>
              <a:buSzPct val="100000"/>
              <a:buFont typeface="Franklin Gothic"/>
              <a:defRPr sz="1200">
                <a:solidFill>
                  <a:srgbClr val="FFFFFF"/>
                </a:solidFill>
                <a:latin typeface="Franklin Gothic"/>
                <a:ea typeface="Franklin Gothic"/>
                <a:cs typeface="Franklin Gothic"/>
                <a:sym typeface="Franklin Gothic"/>
              </a:defRPr>
            </a:lvl8pPr>
            <a:lvl9pPr lvl="8" rtl="0">
              <a:spcBef>
                <a:spcPts val="0"/>
              </a:spcBef>
              <a:buClr>
                <a:srgbClr val="FFFFFF"/>
              </a:buClr>
              <a:buSzPct val="100000"/>
              <a:buFont typeface="Franklin Gothic"/>
              <a:defRPr sz="1200">
                <a:solidFill>
                  <a:srgbClr val="FFFFFF"/>
                </a:solidFill>
                <a:latin typeface="Franklin Gothic"/>
                <a:ea typeface="Franklin Gothic"/>
                <a:cs typeface="Franklin Gothic"/>
                <a:sym typeface="Franklin Gothic"/>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ig Number">
    <p:bg>
      <p:bgPr>
        <a:blipFill>
          <a:blip r:embed="rId2">
            <a:alphaModFix/>
          </a:blip>
          <a:stretch>
            <a:fillRect/>
          </a:stretch>
        </a:blipFill>
        <a:effectLst/>
      </p:bgPr>
    </p:bg>
    <p:spTree>
      <p:nvGrpSpPr>
        <p:cNvPr id="1" name="Shape 39"/>
        <p:cNvGrpSpPr/>
        <p:nvPr/>
      </p:nvGrpSpPr>
      <p:grpSpPr>
        <a:xfrm>
          <a:off x="0" y="0"/>
          <a:ext cx="0" cy="0"/>
          <a:chOff x="0" y="0"/>
          <a:chExt cx="0" cy="0"/>
        </a:xfrm>
      </p:grpSpPr>
      <p:sp>
        <p:nvSpPr>
          <p:cNvPr id="40" name="Shape 40"/>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a:t>
            </a:fld>
            <a:endParaRPr lang="en"/>
          </a:p>
        </p:txBody>
      </p:sp>
      <p:sp>
        <p:nvSpPr>
          <p:cNvPr id="41" name="Shape 41"/>
          <p:cNvSpPr txBox="1">
            <a:spLocks noGrp="1"/>
          </p:cNvSpPr>
          <p:nvPr>
            <p:ph type="title"/>
          </p:nvPr>
        </p:nvSpPr>
        <p:spPr>
          <a:xfrm>
            <a:off x="475500" y="1258525"/>
            <a:ext cx="8222100" cy="1963500"/>
          </a:xfrm>
          <a:prstGeom prst="rect">
            <a:avLst/>
          </a:prstGeom>
        </p:spPr>
        <p:txBody>
          <a:bodyPr wrap="square" lIns="91425" tIns="91425" rIns="91425" bIns="91425" anchor="b" anchorCtr="0"/>
          <a:lstStyle>
            <a:lvl1pPr lvl="0" algn="ctr" rtl="0">
              <a:spcBef>
                <a:spcPts val="0"/>
              </a:spcBef>
              <a:buClr>
                <a:srgbClr val="FFFFFF"/>
              </a:buClr>
              <a:buSzPct val="100000"/>
              <a:buFont typeface="Franklin Gothic"/>
              <a:defRPr sz="12000">
                <a:solidFill>
                  <a:srgbClr val="FFFFFF"/>
                </a:solidFill>
                <a:latin typeface="Franklin Gothic"/>
                <a:ea typeface="Franklin Gothic"/>
                <a:cs typeface="Franklin Gothic"/>
                <a:sym typeface="Franklin Gothic"/>
              </a:defRPr>
            </a:lvl1pPr>
            <a:lvl2pPr lvl="1" algn="ctr" rtl="0">
              <a:spcBef>
                <a:spcPts val="0"/>
              </a:spcBef>
              <a:buClr>
                <a:srgbClr val="FFFFFF"/>
              </a:buClr>
              <a:buSzPct val="100000"/>
              <a:buFont typeface="Franklin Gothic"/>
              <a:defRPr sz="12000">
                <a:solidFill>
                  <a:srgbClr val="FFFFFF"/>
                </a:solidFill>
                <a:latin typeface="Franklin Gothic"/>
                <a:ea typeface="Franklin Gothic"/>
                <a:cs typeface="Franklin Gothic"/>
                <a:sym typeface="Franklin Gothic"/>
              </a:defRPr>
            </a:lvl2pPr>
            <a:lvl3pPr lvl="2" algn="ctr" rtl="0">
              <a:spcBef>
                <a:spcPts val="0"/>
              </a:spcBef>
              <a:buClr>
                <a:srgbClr val="FFFFFF"/>
              </a:buClr>
              <a:buSzPct val="100000"/>
              <a:buFont typeface="Franklin Gothic"/>
              <a:defRPr sz="12000">
                <a:solidFill>
                  <a:srgbClr val="FFFFFF"/>
                </a:solidFill>
                <a:latin typeface="Franklin Gothic"/>
                <a:ea typeface="Franklin Gothic"/>
                <a:cs typeface="Franklin Gothic"/>
                <a:sym typeface="Franklin Gothic"/>
              </a:defRPr>
            </a:lvl3pPr>
            <a:lvl4pPr lvl="3" algn="ctr" rtl="0">
              <a:spcBef>
                <a:spcPts val="0"/>
              </a:spcBef>
              <a:buClr>
                <a:srgbClr val="FFFFFF"/>
              </a:buClr>
              <a:buSzPct val="100000"/>
              <a:buFont typeface="Franklin Gothic"/>
              <a:defRPr sz="12000">
                <a:solidFill>
                  <a:srgbClr val="FFFFFF"/>
                </a:solidFill>
                <a:latin typeface="Franklin Gothic"/>
                <a:ea typeface="Franklin Gothic"/>
                <a:cs typeface="Franklin Gothic"/>
                <a:sym typeface="Franklin Gothic"/>
              </a:defRPr>
            </a:lvl4pPr>
            <a:lvl5pPr lvl="4" algn="ctr" rtl="0">
              <a:spcBef>
                <a:spcPts val="0"/>
              </a:spcBef>
              <a:buClr>
                <a:srgbClr val="FFFFFF"/>
              </a:buClr>
              <a:buSzPct val="100000"/>
              <a:buFont typeface="Franklin Gothic"/>
              <a:defRPr sz="12000">
                <a:solidFill>
                  <a:srgbClr val="FFFFFF"/>
                </a:solidFill>
                <a:latin typeface="Franklin Gothic"/>
                <a:ea typeface="Franklin Gothic"/>
                <a:cs typeface="Franklin Gothic"/>
                <a:sym typeface="Franklin Gothic"/>
              </a:defRPr>
            </a:lvl5pPr>
            <a:lvl6pPr lvl="5" algn="ctr" rtl="0">
              <a:spcBef>
                <a:spcPts val="0"/>
              </a:spcBef>
              <a:buClr>
                <a:srgbClr val="FFFFFF"/>
              </a:buClr>
              <a:buSzPct val="100000"/>
              <a:buFont typeface="Franklin Gothic"/>
              <a:defRPr sz="12000">
                <a:solidFill>
                  <a:srgbClr val="FFFFFF"/>
                </a:solidFill>
                <a:latin typeface="Franklin Gothic"/>
                <a:ea typeface="Franklin Gothic"/>
                <a:cs typeface="Franklin Gothic"/>
                <a:sym typeface="Franklin Gothic"/>
              </a:defRPr>
            </a:lvl6pPr>
            <a:lvl7pPr lvl="6" algn="ctr" rtl="0">
              <a:spcBef>
                <a:spcPts val="0"/>
              </a:spcBef>
              <a:buClr>
                <a:srgbClr val="FFFFFF"/>
              </a:buClr>
              <a:buSzPct val="100000"/>
              <a:buFont typeface="Franklin Gothic"/>
              <a:defRPr sz="12000">
                <a:solidFill>
                  <a:srgbClr val="FFFFFF"/>
                </a:solidFill>
                <a:latin typeface="Franklin Gothic"/>
                <a:ea typeface="Franklin Gothic"/>
                <a:cs typeface="Franklin Gothic"/>
                <a:sym typeface="Franklin Gothic"/>
              </a:defRPr>
            </a:lvl7pPr>
            <a:lvl8pPr lvl="7" algn="ctr" rtl="0">
              <a:spcBef>
                <a:spcPts val="0"/>
              </a:spcBef>
              <a:buClr>
                <a:srgbClr val="FFFFFF"/>
              </a:buClr>
              <a:buSzPct val="100000"/>
              <a:buFont typeface="Franklin Gothic"/>
              <a:defRPr sz="12000">
                <a:solidFill>
                  <a:srgbClr val="FFFFFF"/>
                </a:solidFill>
                <a:latin typeface="Franklin Gothic"/>
                <a:ea typeface="Franklin Gothic"/>
                <a:cs typeface="Franklin Gothic"/>
                <a:sym typeface="Franklin Gothic"/>
              </a:defRPr>
            </a:lvl8pPr>
            <a:lvl9pPr lvl="8" algn="ctr" rtl="0">
              <a:spcBef>
                <a:spcPts val="0"/>
              </a:spcBef>
              <a:buClr>
                <a:srgbClr val="FFFFFF"/>
              </a:buClr>
              <a:buSzPct val="100000"/>
              <a:buFont typeface="Franklin Gothic"/>
              <a:defRPr sz="12000">
                <a:solidFill>
                  <a:srgbClr val="FFFFFF"/>
                </a:solidFill>
                <a:latin typeface="Franklin Gothic"/>
                <a:ea typeface="Franklin Gothic"/>
                <a:cs typeface="Franklin Gothic"/>
                <a:sym typeface="Franklin Gothic"/>
              </a:defRPr>
            </a:lvl9pPr>
          </a:lstStyle>
          <a:p>
            <a:endParaRPr/>
          </a:p>
        </p:txBody>
      </p:sp>
      <p:sp>
        <p:nvSpPr>
          <p:cNvPr id="42" name="Shape 42"/>
          <p:cNvSpPr txBox="1">
            <a:spLocks noGrp="1"/>
          </p:cNvSpPr>
          <p:nvPr>
            <p:ph type="body" idx="1"/>
          </p:nvPr>
        </p:nvSpPr>
        <p:spPr>
          <a:xfrm>
            <a:off x="475500" y="3304625"/>
            <a:ext cx="8222100" cy="1205700"/>
          </a:xfrm>
          <a:prstGeom prst="rect">
            <a:avLst/>
          </a:prstGeom>
        </p:spPr>
        <p:txBody>
          <a:bodyPr wrap="square" lIns="91425" tIns="91425" rIns="91425" bIns="91425" anchor="t" anchorCtr="0"/>
          <a:lstStyle>
            <a:lvl1pPr lvl="0" algn="ctr" rtl="0">
              <a:spcBef>
                <a:spcPts val="0"/>
              </a:spcBef>
              <a:buClr>
                <a:srgbClr val="FFFFFF"/>
              </a:buClr>
              <a:buFont typeface="Franklin Gothic"/>
              <a:defRPr>
                <a:solidFill>
                  <a:srgbClr val="FFFFFF"/>
                </a:solidFill>
                <a:latin typeface="Franklin Gothic"/>
                <a:ea typeface="Franklin Gothic"/>
                <a:cs typeface="Franklin Gothic"/>
                <a:sym typeface="Franklin Gothic"/>
              </a:defRPr>
            </a:lvl1pPr>
            <a:lvl2pPr lvl="1" algn="ctr" rtl="0">
              <a:spcBef>
                <a:spcPts val="0"/>
              </a:spcBef>
              <a:buClr>
                <a:srgbClr val="FFFFFF"/>
              </a:buClr>
              <a:buFont typeface="Franklin Gothic"/>
              <a:defRPr>
                <a:solidFill>
                  <a:srgbClr val="FFFFFF"/>
                </a:solidFill>
                <a:latin typeface="Franklin Gothic"/>
                <a:ea typeface="Franklin Gothic"/>
                <a:cs typeface="Franklin Gothic"/>
                <a:sym typeface="Franklin Gothic"/>
              </a:defRPr>
            </a:lvl2pPr>
            <a:lvl3pPr lvl="2" algn="ctr" rtl="0">
              <a:spcBef>
                <a:spcPts val="0"/>
              </a:spcBef>
              <a:buClr>
                <a:srgbClr val="FFFFFF"/>
              </a:buClr>
              <a:buFont typeface="Franklin Gothic"/>
              <a:defRPr>
                <a:solidFill>
                  <a:srgbClr val="FFFFFF"/>
                </a:solidFill>
                <a:latin typeface="Franklin Gothic"/>
                <a:ea typeface="Franklin Gothic"/>
                <a:cs typeface="Franklin Gothic"/>
                <a:sym typeface="Franklin Gothic"/>
              </a:defRPr>
            </a:lvl3pPr>
            <a:lvl4pPr lvl="3" algn="ctr" rtl="0">
              <a:spcBef>
                <a:spcPts val="0"/>
              </a:spcBef>
              <a:buClr>
                <a:srgbClr val="FFFFFF"/>
              </a:buClr>
              <a:buFont typeface="Franklin Gothic"/>
              <a:defRPr>
                <a:solidFill>
                  <a:srgbClr val="FFFFFF"/>
                </a:solidFill>
                <a:latin typeface="Franklin Gothic"/>
                <a:ea typeface="Franklin Gothic"/>
                <a:cs typeface="Franklin Gothic"/>
                <a:sym typeface="Franklin Gothic"/>
              </a:defRPr>
            </a:lvl4pPr>
            <a:lvl5pPr lvl="4" algn="ctr" rtl="0">
              <a:spcBef>
                <a:spcPts val="0"/>
              </a:spcBef>
              <a:buClr>
                <a:srgbClr val="FFFFFF"/>
              </a:buClr>
              <a:buFont typeface="Franklin Gothic"/>
              <a:defRPr>
                <a:solidFill>
                  <a:srgbClr val="FFFFFF"/>
                </a:solidFill>
                <a:latin typeface="Franklin Gothic"/>
                <a:ea typeface="Franklin Gothic"/>
                <a:cs typeface="Franklin Gothic"/>
                <a:sym typeface="Franklin Gothic"/>
              </a:defRPr>
            </a:lvl5pPr>
            <a:lvl6pPr lvl="5" algn="ctr" rtl="0">
              <a:spcBef>
                <a:spcPts val="0"/>
              </a:spcBef>
              <a:buClr>
                <a:srgbClr val="FFFFFF"/>
              </a:buClr>
              <a:buFont typeface="Franklin Gothic"/>
              <a:defRPr>
                <a:solidFill>
                  <a:srgbClr val="FFFFFF"/>
                </a:solidFill>
                <a:latin typeface="Franklin Gothic"/>
                <a:ea typeface="Franklin Gothic"/>
                <a:cs typeface="Franklin Gothic"/>
                <a:sym typeface="Franklin Gothic"/>
              </a:defRPr>
            </a:lvl6pPr>
            <a:lvl7pPr lvl="6" algn="ctr" rtl="0">
              <a:spcBef>
                <a:spcPts val="0"/>
              </a:spcBef>
              <a:buClr>
                <a:srgbClr val="FFFFFF"/>
              </a:buClr>
              <a:buFont typeface="Franklin Gothic"/>
              <a:defRPr>
                <a:solidFill>
                  <a:srgbClr val="FFFFFF"/>
                </a:solidFill>
                <a:latin typeface="Franklin Gothic"/>
                <a:ea typeface="Franklin Gothic"/>
                <a:cs typeface="Franklin Gothic"/>
                <a:sym typeface="Franklin Gothic"/>
              </a:defRPr>
            </a:lvl7pPr>
            <a:lvl8pPr lvl="7" algn="ctr" rtl="0">
              <a:spcBef>
                <a:spcPts val="0"/>
              </a:spcBef>
              <a:buClr>
                <a:srgbClr val="FFFFFF"/>
              </a:buClr>
              <a:buFont typeface="Franklin Gothic"/>
              <a:defRPr>
                <a:solidFill>
                  <a:srgbClr val="FFFFFF"/>
                </a:solidFill>
                <a:latin typeface="Franklin Gothic"/>
                <a:ea typeface="Franklin Gothic"/>
                <a:cs typeface="Franklin Gothic"/>
                <a:sym typeface="Franklin Gothic"/>
              </a:defRPr>
            </a:lvl8pPr>
            <a:lvl9pPr lvl="8" algn="ctr" rtl="0">
              <a:spcBef>
                <a:spcPts val="0"/>
              </a:spcBef>
              <a:buClr>
                <a:srgbClr val="FFFFFF"/>
              </a:buClr>
              <a:buFont typeface="Franklin Gothic"/>
              <a:defRPr>
                <a:solidFill>
                  <a:srgbClr val="FFFFFF"/>
                </a:solidFill>
                <a:latin typeface="Franklin Gothic"/>
                <a:ea typeface="Franklin Gothic"/>
                <a:cs typeface="Franklin Gothic"/>
                <a:sym typeface="Franklin Gothic"/>
              </a:defRPr>
            </a:lvl9pPr>
          </a:lstStyle>
          <a:p>
            <a:endParaRPr/>
          </a:p>
        </p:txBody>
      </p:sp>
      <p:sp>
        <p:nvSpPr>
          <p:cNvPr id="43" name="Shape 43"/>
          <p:cNvSpPr txBox="1">
            <a:spLocks noGrp="1"/>
          </p:cNvSpPr>
          <p:nvPr>
            <p:ph type="title" idx="2"/>
          </p:nvPr>
        </p:nvSpPr>
        <p:spPr>
          <a:xfrm>
            <a:off x="460875" y="303700"/>
            <a:ext cx="5885100" cy="602700"/>
          </a:xfrm>
          <a:prstGeom prst="rect">
            <a:avLst/>
          </a:prstGeom>
        </p:spPr>
        <p:txBody>
          <a:bodyPr wrap="square" lIns="91425" tIns="91425" rIns="91425" bIns="91425" anchor="ctr" anchorCtr="0"/>
          <a:lstStyle>
            <a:lvl1pPr lvl="0" rtl="0">
              <a:spcBef>
                <a:spcPts val="0"/>
              </a:spcBef>
              <a:buClr>
                <a:srgbClr val="FFFFFF"/>
              </a:buClr>
              <a:buSzPct val="100000"/>
              <a:buFont typeface="Franklin Gothic"/>
              <a:defRPr sz="3000">
                <a:solidFill>
                  <a:srgbClr val="FFFFFF"/>
                </a:solidFill>
                <a:latin typeface="Franklin Gothic"/>
                <a:ea typeface="Franklin Gothic"/>
                <a:cs typeface="Franklin Gothic"/>
                <a:sym typeface="Franklin Gothic"/>
              </a:defRPr>
            </a:lvl1pPr>
            <a:lvl2pPr lvl="1" rtl="0">
              <a:spcBef>
                <a:spcPts val="0"/>
              </a:spcBef>
              <a:buClr>
                <a:srgbClr val="FFFFFF"/>
              </a:buClr>
              <a:buSzPct val="100000"/>
              <a:defRPr sz="1800">
                <a:solidFill>
                  <a:srgbClr val="FFFFFF"/>
                </a:solidFill>
              </a:defRPr>
            </a:lvl2pPr>
            <a:lvl3pPr lvl="2" rtl="0">
              <a:spcBef>
                <a:spcPts val="0"/>
              </a:spcBef>
              <a:buClr>
                <a:srgbClr val="FFFFFF"/>
              </a:buClr>
              <a:buSzPct val="100000"/>
              <a:defRPr sz="1800">
                <a:solidFill>
                  <a:srgbClr val="FFFFFF"/>
                </a:solidFill>
              </a:defRPr>
            </a:lvl3pPr>
            <a:lvl4pPr lvl="3" rtl="0">
              <a:spcBef>
                <a:spcPts val="0"/>
              </a:spcBef>
              <a:buClr>
                <a:srgbClr val="FFFFFF"/>
              </a:buClr>
              <a:buSzPct val="100000"/>
              <a:defRPr sz="1800">
                <a:solidFill>
                  <a:srgbClr val="FFFFFF"/>
                </a:solidFill>
              </a:defRPr>
            </a:lvl4pPr>
            <a:lvl5pPr lvl="4" rtl="0">
              <a:spcBef>
                <a:spcPts val="0"/>
              </a:spcBef>
              <a:buClr>
                <a:srgbClr val="FFFFFF"/>
              </a:buClr>
              <a:buSzPct val="100000"/>
              <a:defRPr sz="1800">
                <a:solidFill>
                  <a:srgbClr val="FFFFFF"/>
                </a:solidFill>
              </a:defRPr>
            </a:lvl5pPr>
            <a:lvl6pPr lvl="5" rtl="0">
              <a:spcBef>
                <a:spcPts val="0"/>
              </a:spcBef>
              <a:buClr>
                <a:srgbClr val="FFFFFF"/>
              </a:buClr>
              <a:buSzPct val="100000"/>
              <a:defRPr sz="1800">
                <a:solidFill>
                  <a:srgbClr val="FFFFFF"/>
                </a:solidFill>
              </a:defRPr>
            </a:lvl6pPr>
            <a:lvl7pPr lvl="6" rtl="0">
              <a:spcBef>
                <a:spcPts val="0"/>
              </a:spcBef>
              <a:buClr>
                <a:srgbClr val="FFFFFF"/>
              </a:buClr>
              <a:buSzPct val="100000"/>
              <a:defRPr sz="1800">
                <a:solidFill>
                  <a:srgbClr val="FFFFFF"/>
                </a:solidFill>
              </a:defRPr>
            </a:lvl7pPr>
            <a:lvl8pPr lvl="7" rtl="0">
              <a:spcBef>
                <a:spcPts val="0"/>
              </a:spcBef>
              <a:buClr>
                <a:srgbClr val="FFFFFF"/>
              </a:buClr>
              <a:buSzPct val="100000"/>
              <a:defRPr sz="1800">
                <a:solidFill>
                  <a:srgbClr val="FFFFFF"/>
                </a:solidFill>
              </a:defRPr>
            </a:lvl8pPr>
            <a:lvl9pPr lvl="8" rtl="0">
              <a:spcBef>
                <a:spcPts val="0"/>
              </a:spcBef>
              <a:buClr>
                <a:srgbClr val="FFFFFF"/>
              </a:buClr>
              <a:buSzPct val="100000"/>
              <a:defRPr sz="1800">
                <a:solidFill>
                  <a:srgbClr val="FFFFFF"/>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4"/>
        <p:cNvGrpSpPr/>
        <p:nvPr/>
      </p:nvGrpSpPr>
      <p:grpSpPr>
        <a:xfrm>
          <a:off x="0" y="0"/>
          <a:ext cx="0" cy="0"/>
          <a:chOff x="0" y="0"/>
          <a:chExt cx="0" cy="0"/>
        </a:xfrm>
      </p:grpSpPr>
      <p:sp>
        <p:nvSpPr>
          <p:cNvPr id="45" name="Shape 45"/>
          <p:cNvSpPr txBox="1"/>
          <p:nvPr/>
        </p:nvSpPr>
        <p:spPr>
          <a:xfrm rot="10800000" flipH="1">
            <a:off x="3276600" y="25"/>
            <a:ext cx="5867400" cy="5143500"/>
          </a:xfrm>
          <a:prstGeom prst="rect">
            <a:avLst/>
          </a:prstGeom>
          <a:solidFill>
            <a:schemeClr val="accent4"/>
          </a:solidFill>
          <a:ln>
            <a:noFill/>
          </a:ln>
        </p:spPr>
        <p:txBody>
          <a:bodyPr wrap="square" lIns="91425" tIns="91425" rIns="91425" bIns="91425" anchor="ctr" anchorCtr="0">
            <a:noAutofit/>
          </a:bodyPr>
          <a:lstStyle/>
          <a:p>
            <a:pPr lvl="0">
              <a:spcBef>
                <a:spcPts val="0"/>
              </a:spcBef>
              <a:buNone/>
            </a:pPr>
            <a:endParaRPr/>
          </a:p>
        </p:txBody>
      </p:sp>
      <p:sp>
        <p:nvSpPr>
          <p:cNvPr id="46" name="Shape 46"/>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lvl="0">
              <a:spcBef>
                <a:spcPts val="0"/>
              </a:spcBef>
              <a:buNone/>
            </a:pPr>
            <a:endParaRPr/>
          </a:p>
        </p:txBody>
      </p:sp>
      <p:sp>
        <p:nvSpPr>
          <p:cNvPr id="47" name="Shape 47"/>
          <p:cNvSpPr txBox="1">
            <a:spLocks noGrp="1"/>
          </p:cNvSpPr>
          <p:nvPr>
            <p:ph type="title"/>
          </p:nvPr>
        </p:nvSpPr>
        <p:spPr>
          <a:xfrm>
            <a:off x="226077" y="357800"/>
            <a:ext cx="2808000" cy="953400"/>
          </a:xfrm>
          <a:prstGeom prst="rect">
            <a:avLst/>
          </a:prstGeom>
        </p:spPr>
        <p:txBody>
          <a:bodyPr wrap="square"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dirty="0"/>
          </a:p>
        </p:txBody>
      </p:sp>
      <p:sp>
        <p:nvSpPr>
          <p:cNvPr id="48" name="Shape 48"/>
          <p:cNvSpPr txBox="1">
            <a:spLocks noGrp="1"/>
          </p:cNvSpPr>
          <p:nvPr>
            <p:ph type="body" idx="1"/>
          </p:nvPr>
        </p:nvSpPr>
        <p:spPr>
          <a:xfrm>
            <a:off x="226075" y="1465800"/>
            <a:ext cx="2808000" cy="3163500"/>
          </a:xfrm>
          <a:prstGeom prst="rect">
            <a:avLst/>
          </a:prstGeom>
        </p:spPr>
        <p:txBody>
          <a:bodyPr wrap="square" lIns="91425" tIns="91425" rIns="91425" bIns="91425" anchor="t" anchorCtr="0"/>
          <a:lstStyle>
            <a:lvl1pPr lvl="0" rtl="0">
              <a:spcBef>
                <a:spcPts val="0"/>
              </a:spcBef>
              <a:buClr>
                <a:schemeClr val="lt1"/>
              </a:buClr>
              <a:buSzPct val="100000"/>
              <a:defRPr sz="1200">
                <a:solidFill>
                  <a:schemeClr val="lt1"/>
                </a:solidFill>
              </a:defRPr>
            </a:lvl1pPr>
            <a:lvl2pPr lvl="1" rtl="0">
              <a:spcBef>
                <a:spcPts val="0"/>
              </a:spcBef>
              <a:buClr>
                <a:schemeClr val="lt1"/>
              </a:buClr>
              <a:buSzPct val="100000"/>
              <a:defRPr sz="1200">
                <a:solidFill>
                  <a:schemeClr val="lt1"/>
                </a:solidFill>
              </a:defRPr>
            </a:lvl2pPr>
            <a:lvl3pPr lvl="2" rtl="0">
              <a:spcBef>
                <a:spcPts val="0"/>
              </a:spcBef>
              <a:buClr>
                <a:schemeClr val="lt1"/>
              </a:buClr>
              <a:buSzPct val="100000"/>
              <a:defRPr sz="1200">
                <a:solidFill>
                  <a:schemeClr val="lt1"/>
                </a:solidFill>
              </a:defRPr>
            </a:lvl3pPr>
            <a:lvl4pPr lvl="3" rtl="0">
              <a:spcBef>
                <a:spcPts val="0"/>
              </a:spcBef>
              <a:buClr>
                <a:schemeClr val="lt1"/>
              </a:buClr>
              <a:buSzPct val="100000"/>
              <a:defRPr sz="1200">
                <a:solidFill>
                  <a:schemeClr val="lt1"/>
                </a:solidFill>
              </a:defRPr>
            </a:lvl4pPr>
            <a:lvl5pPr lvl="4" rtl="0">
              <a:spcBef>
                <a:spcPts val="0"/>
              </a:spcBef>
              <a:buClr>
                <a:schemeClr val="lt1"/>
              </a:buClr>
              <a:buSzPct val="100000"/>
              <a:defRPr sz="1200">
                <a:solidFill>
                  <a:schemeClr val="lt1"/>
                </a:solidFill>
              </a:defRPr>
            </a:lvl5pPr>
            <a:lvl6pPr lvl="5" rtl="0">
              <a:spcBef>
                <a:spcPts val="0"/>
              </a:spcBef>
              <a:buClr>
                <a:schemeClr val="lt1"/>
              </a:buClr>
              <a:buSzPct val="100000"/>
              <a:defRPr sz="1200">
                <a:solidFill>
                  <a:schemeClr val="lt1"/>
                </a:solidFill>
              </a:defRPr>
            </a:lvl6pPr>
            <a:lvl7pPr lvl="6" rtl="0">
              <a:spcBef>
                <a:spcPts val="0"/>
              </a:spcBef>
              <a:buClr>
                <a:schemeClr val="lt1"/>
              </a:buClr>
              <a:buSzPct val="100000"/>
              <a:defRPr sz="1200">
                <a:solidFill>
                  <a:schemeClr val="lt1"/>
                </a:solidFill>
              </a:defRPr>
            </a:lvl7pPr>
            <a:lvl8pPr lvl="7" rtl="0">
              <a:spcBef>
                <a:spcPts val="0"/>
              </a:spcBef>
              <a:buClr>
                <a:schemeClr val="lt1"/>
              </a:buClr>
              <a:buSzPct val="100000"/>
              <a:defRPr sz="1200">
                <a:solidFill>
                  <a:schemeClr val="lt1"/>
                </a:solidFill>
              </a:defRPr>
            </a:lvl8pPr>
            <a:lvl9pPr lvl="8" rtl="0">
              <a:spcBef>
                <a:spcPts val="0"/>
              </a:spcBef>
              <a:buClr>
                <a:schemeClr val="lt1"/>
              </a:buClr>
              <a:buSzPct val="100000"/>
              <a:defRPr sz="1200">
                <a:solidFill>
                  <a:schemeClr val="lt1"/>
                </a:solidFill>
              </a:defRPr>
            </a:lvl9pPr>
          </a:lstStyle>
          <a:p>
            <a:endParaRPr/>
          </a:p>
        </p:txBody>
      </p:sp>
      <p:sp>
        <p:nvSpPr>
          <p:cNvPr id="49" name="Shape 49"/>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5C001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lstStyle>
            <a:lvl1pPr lvl="0" rt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lstStyle>
            <a:lvl1pPr lvl="0" rtl="0">
              <a:lnSpc>
                <a:spcPct val="115000"/>
              </a:lnSpc>
              <a:spcBef>
                <a:spcPts val="0"/>
              </a:spcBef>
              <a:spcAft>
                <a:spcPts val="1600"/>
              </a:spcAft>
              <a:buClr>
                <a:schemeClr val="lt2"/>
              </a:buClr>
              <a:buSzPct val="100000"/>
              <a:buFont typeface="Roboto"/>
              <a:buChar char="●"/>
              <a:defRPr sz="1800">
                <a:solidFill>
                  <a:schemeClr val="lt2"/>
                </a:solidFill>
                <a:latin typeface="Roboto"/>
                <a:ea typeface="Roboto"/>
                <a:cs typeface="Roboto"/>
                <a:sym typeface="Roboto"/>
              </a:defRPr>
            </a:lvl1pPr>
            <a:lvl2pPr lvl="1" rtl="0">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2pPr>
            <a:lvl3pPr lvl="2" rtl="0">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3pPr>
            <a:lvl4pPr lvl="3" rtl="0">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4pPr>
            <a:lvl5pPr lvl="4" rtl="0">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5pPr>
            <a:lvl6pPr lvl="5" rtl="0">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6pPr>
            <a:lvl7pPr lvl="6" rtl="0">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7pPr>
            <a:lvl8pPr lvl="7" rtl="0">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8pPr>
            <a:lvl9pPr lvl="8" rtl="0">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523541" y="4695623"/>
            <a:ext cx="548700" cy="393600"/>
          </a:xfrm>
          <a:prstGeom prst="rect">
            <a:avLst/>
          </a:prstGeom>
          <a:noFill/>
          <a:ln>
            <a:noFill/>
          </a:ln>
        </p:spPr>
        <p:txBody>
          <a:bodyPr wrap="square" lIns="91425" tIns="91425" rIns="91425" bIns="91425" anchor="ctr" anchorCtr="0">
            <a:noAutofit/>
          </a:bodyPr>
          <a:lstStyle/>
          <a:p>
            <a:pPr lvl="0" algn="r" rtl="0">
              <a:spcBef>
                <a:spcPts val="0"/>
              </a:spcBef>
              <a:buNone/>
            </a:pPr>
            <a:fld id="{00000000-1234-1234-1234-123412341234}" type="slidenum">
              <a:rPr lang="en" sz="1000">
                <a:solidFill>
                  <a:schemeClr val="lt2"/>
                </a:solidFill>
                <a:latin typeface="Roboto"/>
                <a:ea typeface="Roboto"/>
                <a:cs typeface="Roboto"/>
                <a:sym typeface="Roboto"/>
              </a:r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medium.com/@GalarnykMichael/install-python-on-windows-anaconda-c63c7c3d1444"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kaggle.com/datasets" TargetMode="External"/><Relationship Id="rId4" Type="http://schemas.openxmlformats.org/officeDocument/2006/relationships/hyperlink" Target="http://aws.amazon.com/fr/datasets/" TargetMode="External"/><Relationship Id="rId5" Type="http://schemas.openxmlformats.org/officeDocument/2006/relationships/hyperlink" Target="http://dataportals.org/" TargetMode="External"/><Relationship Id="rId6" Type="http://schemas.openxmlformats.org/officeDocument/2006/relationships/hyperlink" Target="http://opendatamonitor.eu/" TargetMode="External"/><Relationship Id="rId1" Type="http://schemas.openxmlformats.org/officeDocument/2006/relationships/slideLayout" Target="../slideLayouts/slideLayout3.xml"/><Relationship Id="rId2" Type="http://schemas.openxmlformats.org/officeDocument/2006/relationships/hyperlink" Target="http://archive.ics.uci.edu/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ctrTitle"/>
          </p:nvPr>
        </p:nvSpPr>
        <p:spPr>
          <a:xfrm>
            <a:off x="390525" y="1885760"/>
            <a:ext cx="8222100" cy="667800"/>
          </a:xfrm>
          <a:prstGeom prst="rect">
            <a:avLst/>
          </a:prstGeom>
        </p:spPr>
        <p:txBody>
          <a:bodyPr wrap="square" lIns="91425" tIns="91425" rIns="91425" bIns="91425" anchor="b" anchorCtr="0">
            <a:noAutofit/>
          </a:bodyPr>
          <a:lstStyle/>
          <a:p>
            <a:pPr lvl="0">
              <a:spcBef>
                <a:spcPts val="0"/>
              </a:spcBef>
              <a:buNone/>
            </a:pPr>
            <a:r>
              <a:rPr lang="en">
                <a:latin typeface="Calibri"/>
                <a:ea typeface="Calibri"/>
                <a:cs typeface="Calibri"/>
                <a:sym typeface="Calibri"/>
              </a:rPr>
              <a:t>MANB2153 MACHINE LEARNING FOR BUSINESS PROBLEMS</a:t>
            </a:r>
          </a:p>
        </p:txBody>
      </p:sp>
      <p:sp>
        <p:nvSpPr>
          <p:cNvPr id="65" name="Shape 65"/>
          <p:cNvSpPr txBox="1">
            <a:spLocks noGrp="1"/>
          </p:cNvSpPr>
          <p:nvPr>
            <p:ph type="subTitle" idx="1"/>
          </p:nvPr>
        </p:nvSpPr>
        <p:spPr>
          <a:xfrm>
            <a:off x="390525" y="2589815"/>
            <a:ext cx="8222100" cy="432900"/>
          </a:xfrm>
          <a:prstGeom prst="rect">
            <a:avLst/>
          </a:prstGeom>
        </p:spPr>
        <p:txBody>
          <a:bodyPr wrap="square" lIns="91425" tIns="91425" rIns="91425" bIns="91425" anchor="t" anchorCtr="0">
            <a:noAutofit/>
          </a:bodyPr>
          <a:lstStyle/>
          <a:p>
            <a:pPr lvl="0">
              <a:spcBef>
                <a:spcPts val="0"/>
              </a:spcBef>
              <a:buNone/>
            </a:pPr>
            <a:r>
              <a:rPr lang="en" dirty="0" err="1">
                <a:latin typeface="Calibri"/>
                <a:ea typeface="Calibri"/>
                <a:cs typeface="Calibri"/>
                <a:sym typeface="Calibri"/>
              </a:rPr>
              <a:t>Siti</a:t>
            </a:r>
            <a:r>
              <a:rPr lang="en" dirty="0">
                <a:latin typeface="Calibri"/>
                <a:ea typeface="Calibri"/>
                <a:cs typeface="Calibri"/>
                <a:sym typeface="Calibri"/>
              </a:rPr>
              <a:t> </a:t>
            </a:r>
            <a:r>
              <a:rPr lang="en" dirty="0" err="1">
                <a:latin typeface="Calibri"/>
                <a:ea typeface="Calibri"/>
                <a:cs typeface="Calibri"/>
                <a:sym typeface="Calibri"/>
              </a:rPr>
              <a:t>Sophiayati</a:t>
            </a:r>
            <a:r>
              <a:rPr lang="en" dirty="0">
                <a:latin typeface="Calibri"/>
                <a:ea typeface="Calibri"/>
                <a:cs typeface="Calibri"/>
                <a:sym typeface="Calibri"/>
              </a:rPr>
              <a:t> Yuhaniz</a:t>
            </a:r>
          </a:p>
          <a:p>
            <a:pPr lvl="0">
              <a:spcBef>
                <a:spcPts val="0"/>
              </a:spcBef>
              <a:buNone/>
            </a:pPr>
            <a:r>
              <a:rPr lang="en" dirty="0">
                <a:latin typeface="Calibri"/>
                <a:ea typeface="Calibri"/>
                <a:cs typeface="Calibri"/>
                <a:sym typeface="Calibri"/>
              </a:rPr>
              <a:t>Week </a:t>
            </a:r>
            <a:r>
              <a:rPr lang="en" dirty="0" smtClean="0">
                <a:latin typeface="Calibri"/>
                <a:ea typeface="Calibri"/>
                <a:cs typeface="Calibri"/>
                <a:sym typeface="Calibri"/>
              </a:rPr>
              <a:t>1</a:t>
            </a:r>
            <a:r>
              <a:rPr lang="en-US" dirty="0" smtClean="0">
                <a:latin typeface="Calibri"/>
                <a:ea typeface="Calibri"/>
                <a:cs typeface="Calibri"/>
                <a:sym typeface="Calibri"/>
              </a:rPr>
              <a:t>-Lab Session</a:t>
            </a:r>
            <a:endParaRPr lang="en"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68749" cy="5143500"/>
          </a:xfrm>
          <a:prstGeom prst="rect">
            <a:avLst/>
          </a:prstGeom>
        </p:spPr>
      </p:pic>
      <p:sp>
        <p:nvSpPr>
          <p:cNvPr id="10" name="Rectangle 9"/>
          <p:cNvSpPr/>
          <p:nvPr/>
        </p:nvSpPr>
        <p:spPr>
          <a:xfrm>
            <a:off x="6806850" y="842287"/>
            <a:ext cx="1973178" cy="954107"/>
          </a:xfrm>
          <a:prstGeom prst="rect">
            <a:avLst/>
          </a:prstGeom>
        </p:spPr>
        <p:txBody>
          <a:bodyPr wrap="square">
            <a:spAutoFit/>
          </a:bodyPr>
          <a:lstStyle/>
          <a:p>
            <a:r>
              <a:rPr lang="en-US" b="1" dirty="0" smtClean="0">
                <a:solidFill>
                  <a:srgbClr val="333333"/>
                </a:solidFill>
                <a:latin typeface="Times New Roman" charset="0"/>
              </a:rPr>
              <a:t>Build </a:t>
            </a:r>
            <a:r>
              <a:rPr lang="en-US" b="1" dirty="0">
                <a:solidFill>
                  <a:srgbClr val="333333"/>
                </a:solidFill>
                <a:latin typeface="Times New Roman" charset="0"/>
              </a:rPr>
              <a:t>a model of housing prices in California using the California census data</a:t>
            </a:r>
            <a:endParaRPr lang="en-US" b="1" dirty="0"/>
          </a:p>
        </p:txBody>
      </p:sp>
    </p:spTree>
    <p:extLst>
      <p:ext uri="{BB962C8B-B14F-4D97-AF65-F5344CB8AC3E}">
        <p14:creationId xmlns:p14="http://schemas.microsoft.com/office/powerpoint/2010/main" val="892728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Housing Corporation!</a:t>
            </a:r>
          </a:p>
        </p:txBody>
      </p:sp>
      <p:sp>
        <p:nvSpPr>
          <p:cNvPr id="3" name="Text Placeholder 2"/>
          <p:cNvSpPr>
            <a:spLocks noGrp="1"/>
          </p:cNvSpPr>
          <p:nvPr>
            <p:ph type="body" idx="1"/>
          </p:nvPr>
        </p:nvSpPr>
        <p:spPr/>
        <p:txBody>
          <a:bodyPr/>
          <a:lstStyle/>
          <a:p>
            <a:pPr fontAlgn="base"/>
            <a:r>
              <a:rPr lang="en-US" dirty="0"/>
              <a:t>Welcome to Machine Learning Housing Corporation! The first task you are asked to perform is to build a model of housing prices in California using the California census data. This data has metrics such as the population, median income, median housing price, and so on for each block group in California. Block groups are the smallest geographical unit for which the US Census Bureau publishes sample data (a block group typically has a population of 600 to 3,000 people). We will just call them “districts” for short.</a:t>
            </a:r>
          </a:p>
          <a:p>
            <a:pPr fontAlgn="base"/>
            <a:r>
              <a:rPr lang="en-US" dirty="0"/>
              <a:t>Your model should learn from this data and be able to predict the median housing price in any district, given all the other metrics.</a:t>
            </a:r>
          </a:p>
          <a:p>
            <a:endParaRPr lang="en-US" dirty="0"/>
          </a:p>
        </p:txBody>
      </p:sp>
    </p:spTree>
    <p:extLst>
      <p:ext uri="{BB962C8B-B14F-4D97-AF65-F5344CB8AC3E}">
        <p14:creationId xmlns:p14="http://schemas.microsoft.com/office/powerpoint/2010/main" val="142457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874" y="303700"/>
            <a:ext cx="6918493" cy="602700"/>
          </a:xfrm>
        </p:spPr>
        <p:txBody>
          <a:bodyPr/>
          <a:lstStyle/>
          <a:p>
            <a:r>
              <a:rPr lang="en-US" dirty="0" smtClean="0"/>
              <a:t>1.</a:t>
            </a:r>
            <a:r>
              <a:rPr lang="en-US" dirty="0"/>
              <a:t> Frame the problem and look at the big picture.</a:t>
            </a:r>
            <a:endParaRPr lang="en-US" dirty="0"/>
          </a:p>
        </p:txBody>
      </p:sp>
      <p:sp>
        <p:nvSpPr>
          <p:cNvPr id="3" name="Text Placeholder 2"/>
          <p:cNvSpPr>
            <a:spLocks noGrp="1"/>
          </p:cNvSpPr>
          <p:nvPr>
            <p:ph type="body" idx="1"/>
          </p:nvPr>
        </p:nvSpPr>
        <p:spPr/>
        <p:txBody>
          <a:bodyPr/>
          <a:lstStyle/>
          <a:p>
            <a:r>
              <a:rPr lang="en-US" dirty="0" smtClean="0"/>
              <a:t>Frame the problem</a:t>
            </a:r>
          </a:p>
          <a:p>
            <a:pPr lvl="1"/>
            <a:r>
              <a:rPr lang="en-US" dirty="0"/>
              <a:t> </a:t>
            </a:r>
            <a:r>
              <a:rPr lang="en-US" dirty="0" smtClean="0"/>
              <a:t>Building </a:t>
            </a:r>
            <a:r>
              <a:rPr lang="en-US" dirty="0"/>
              <a:t>a model is probably not the end goal. </a:t>
            </a:r>
            <a:endParaRPr lang="en-US" dirty="0" smtClean="0"/>
          </a:p>
          <a:p>
            <a:pPr lvl="1"/>
            <a:r>
              <a:rPr lang="en-US" dirty="0" smtClean="0"/>
              <a:t>How </a:t>
            </a:r>
            <a:r>
              <a:rPr lang="en-US" dirty="0"/>
              <a:t>does the company expect to use and benefit from this model? </a:t>
            </a:r>
            <a:endParaRPr lang="en-US" dirty="0" smtClean="0"/>
          </a:p>
          <a:p>
            <a:pPr lvl="1"/>
            <a:r>
              <a:rPr lang="en-US" dirty="0" smtClean="0"/>
              <a:t>This </a:t>
            </a:r>
            <a:r>
              <a:rPr lang="en-US" dirty="0"/>
              <a:t>is important because it will determine how you frame the problem, what algorithms you will select, what performance measure you will use to evaluate your model, and how much effort you should spend tweaking it.</a:t>
            </a:r>
            <a:endParaRPr lang="en-US" dirty="0"/>
          </a:p>
        </p:txBody>
      </p:sp>
    </p:spTree>
    <p:extLst>
      <p:ext uri="{BB962C8B-B14F-4D97-AF65-F5344CB8AC3E}">
        <p14:creationId xmlns:p14="http://schemas.microsoft.com/office/powerpoint/2010/main" val="579871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your boss said</a:t>
            </a:r>
            <a:r>
              <a:rPr lang="mr-IN" dirty="0" smtClean="0"/>
              <a:t>…</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875" y="1292787"/>
            <a:ext cx="6938211" cy="2912139"/>
          </a:xfrm>
          <a:prstGeom prst="rect">
            <a:avLst/>
          </a:prstGeom>
        </p:spPr>
      </p:pic>
      <p:sp>
        <p:nvSpPr>
          <p:cNvPr id="5" name="Rectangle 4"/>
          <p:cNvSpPr/>
          <p:nvPr/>
        </p:nvSpPr>
        <p:spPr>
          <a:xfrm>
            <a:off x="368968" y="4452890"/>
            <a:ext cx="5470358" cy="523220"/>
          </a:xfrm>
          <a:prstGeom prst="rect">
            <a:avLst/>
          </a:prstGeom>
        </p:spPr>
        <p:txBody>
          <a:bodyPr wrap="square">
            <a:spAutoFit/>
          </a:bodyPr>
          <a:lstStyle/>
          <a:p>
            <a:r>
              <a:rPr lang="en-US">
                <a:solidFill>
                  <a:srgbClr val="333333"/>
                </a:solidFill>
                <a:latin typeface="Arial" charset="0"/>
              </a:rPr>
              <a:t>A sequence of data processing </a:t>
            </a:r>
            <a:r>
              <a:rPr lang="en-US" i="1">
                <a:solidFill>
                  <a:srgbClr val="333333"/>
                </a:solidFill>
                <a:latin typeface="Arial" charset="0"/>
              </a:rPr>
              <a:t>components</a:t>
            </a:r>
            <a:r>
              <a:rPr lang="en-US">
                <a:solidFill>
                  <a:srgbClr val="333333"/>
                </a:solidFill>
                <a:latin typeface="Arial" charset="0"/>
              </a:rPr>
              <a:t> is called a data </a:t>
            </a:r>
            <a:r>
              <a:rPr lang="en-US" i="1">
                <a:solidFill>
                  <a:srgbClr val="333333"/>
                </a:solidFill>
                <a:latin typeface="Arial" charset="0"/>
              </a:rPr>
              <a:t>pipeline</a:t>
            </a:r>
            <a:r>
              <a:rPr lang="en-US">
                <a:solidFill>
                  <a:srgbClr val="333333"/>
                </a:solidFill>
                <a:latin typeface="Arial" charset="0"/>
              </a:rPr>
              <a:t>.</a:t>
            </a:r>
            <a:endParaRPr lang="en-US"/>
          </a:p>
        </p:txBody>
      </p:sp>
      <p:sp>
        <p:nvSpPr>
          <p:cNvPr id="7" name="Cloud 6"/>
          <p:cNvSpPr/>
          <p:nvPr/>
        </p:nvSpPr>
        <p:spPr>
          <a:xfrm>
            <a:off x="4235116" y="126378"/>
            <a:ext cx="2414337" cy="110690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“your model’s output will be fed to another ML system”</a:t>
            </a:r>
            <a:endParaRPr lang="en-US" dirty="0"/>
          </a:p>
        </p:txBody>
      </p:sp>
    </p:spTree>
    <p:extLst>
      <p:ext uri="{BB962C8B-B14F-4D97-AF65-F5344CB8AC3E}">
        <p14:creationId xmlns:p14="http://schemas.microsoft.com/office/powerpoint/2010/main" val="2041204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874" y="303700"/>
            <a:ext cx="6918493" cy="602700"/>
          </a:xfrm>
        </p:spPr>
        <p:txBody>
          <a:bodyPr/>
          <a:lstStyle/>
          <a:p>
            <a:r>
              <a:rPr lang="en-US" dirty="0" smtClean="0"/>
              <a:t>More Questions</a:t>
            </a:r>
            <a:r>
              <a:rPr lang="mr-IN" dirty="0" smtClean="0"/>
              <a:t>…</a:t>
            </a:r>
            <a:endParaRPr lang="en-US" dirty="0"/>
          </a:p>
        </p:txBody>
      </p:sp>
      <p:sp>
        <p:nvSpPr>
          <p:cNvPr id="3" name="Text Placeholder 2"/>
          <p:cNvSpPr>
            <a:spLocks noGrp="1"/>
          </p:cNvSpPr>
          <p:nvPr>
            <p:ph type="body" idx="1"/>
          </p:nvPr>
        </p:nvSpPr>
        <p:spPr/>
        <p:txBody>
          <a:bodyPr/>
          <a:lstStyle/>
          <a:p>
            <a:r>
              <a:rPr lang="en-US" dirty="0" smtClean="0"/>
              <a:t>What is the current solution?</a:t>
            </a:r>
          </a:p>
          <a:p>
            <a:r>
              <a:rPr lang="en-US" dirty="0" smtClean="0"/>
              <a:t>Supervised, unsupervised or reinforcement learning?</a:t>
            </a:r>
          </a:p>
          <a:p>
            <a:r>
              <a:rPr lang="en-US" dirty="0" smtClean="0"/>
              <a:t>Classification or regression task?</a:t>
            </a:r>
          </a:p>
          <a:p>
            <a:r>
              <a:rPr lang="en-US" dirty="0" smtClean="0"/>
              <a:t>Batch Learning or online learning?</a:t>
            </a:r>
          </a:p>
          <a:p>
            <a:endParaRPr lang="en-US" dirty="0"/>
          </a:p>
        </p:txBody>
      </p:sp>
    </p:spTree>
    <p:extLst>
      <p:ext uri="{BB962C8B-B14F-4D97-AF65-F5344CB8AC3E}">
        <p14:creationId xmlns:p14="http://schemas.microsoft.com/office/powerpoint/2010/main" val="1496588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answers to q1</a:t>
            </a:r>
            <a:r>
              <a:rPr lang="mr-IN" dirty="0" smtClean="0"/>
              <a:t>…</a:t>
            </a:r>
            <a:endParaRPr lang="en-US" dirty="0"/>
          </a:p>
        </p:txBody>
      </p:sp>
      <p:sp>
        <p:nvSpPr>
          <p:cNvPr id="3" name="Text Placeholder 2"/>
          <p:cNvSpPr>
            <a:spLocks noGrp="1"/>
          </p:cNvSpPr>
          <p:nvPr>
            <p:ph type="body" idx="1"/>
          </p:nvPr>
        </p:nvSpPr>
        <p:spPr/>
        <p:txBody>
          <a:bodyPr/>
          <a:lstStyle/>
          <a:p>
            <a:pPr fontAlgn="base"/>
            <a:r>
              <a:rPr lang="en-US" dirty="0"/>
              <a:t>The next question to ask is what the current solution looks like (if any). It will often give you a reference performance, as well as insights on how to solve the problem. Your boss answers that the district housing prices are currently estimated manually by experts: a team gathers up-to-date information about a district (excluding median housing prices), and they use complex rules to come up with an estimate. This is costly and time-consuming, and their estimates are not great; their typical error rate is about 15</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369790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Answers</a:t>
            </a:r>
            <a:r>
              <a:rPr lang="mr-IN" dirty="0" smtClean="0"/>
              <a:t>…</a:t>
            </a:r>
            <a:endParaRPr lang="en-US" dirty="0"/>
          </a:p>
        </p:txBody>
      </p:sp>
      <p:sp>
        <p:nvSpPr>
          <p:cNvPr id="3" name="Text Placeholder 2"/>
          <p:cNvSpPr>
            <a:spLocks noGrp="1"/>
          </p:cNvSpPr>
          <p:nvPr>
            <p:ph type="body" idx="1"/>
          </p:nvPr>
        </p:nvSpPr>
        <p:spPr/>
        <p:txBody>
          <a:bodyPr/>
          <a:lstStyle/>
          <a:p>
            <a:r>
              <a:rPr lang="en-US" dirty="0"/>
              <a:t>it is clearly a typical supervised learning task since you are given </a:t>
            </a:r>
            <a:r>
              <a:rPr lang="en-US" i="1" dirty="0" smtClean="0"/>
              <a:t>labeled </a:t>
            </a:r>
            <a:r>
              <a:rPr lang="en-US" dirty="0" smtClean="0"/>
              <a:t>training </a:t>
            </a:r>
            <a:r>
              <a:rPr lang="en-US" dirty="0"/>
              <a:t>examples (each instance comes with the expected output, i.e., the district’s median housing price). </a:t>
            </a:r>
            <a:endParaRPr lang="en-US" dirty="0" smtClean="0"/>
          </a:p>
          <a:p>
            <a:r>
              <a:rPr lang="en-US" dirty="0" smtClean="0"/>
              <a:t>Moreover</a:t>
            </a:r>
            <a:r>
              <a:rPr lang="en-US" dirty="0"/>
              <a:t>, it is also a typical regression task, since you are asked to predict a value. More specifically, this is a </a:t>
            </a:r>
            <a:r>
              <a:rPr lang="en-US" i="1" dirty="0"/>
              <a:t>multivariate regression</a:t>
            </a:r>
            <a:r>
              <a:rPr lang="en-US" dirty="0"/>
              <a:t> problem since the system will use multiple features to make a prediction (it will use the district’s population, the median income, etc.). </a:t>
            </a:r>
            <a:r>
              <a:rPr lang="en-US" dirty="0" smtClean="0"/>
              <a:t>Btw, what is </a:t>
            </a:r>
            <a:r>
              <a:rPr lang="en-US" b="1" dirty="0" smtClean="0"/>
              <a:t>univariate regression</a:t>
            </a:r>
            <a:r>
              <a:rPr lang="en-US" dirty="0" smtClean="0"/>
              <a:t>?</a:t>
            </a:r>
          </a:p>
          <a:p>
            <a:r>
              <a:rPr lang="en-US" dirty="0" smtClean="0"/>
              <a:t>Finally</a:t>
            </a:r>
            <a:r>
              <a:rPr lang="en-US" dirty="0"/>
              <a:t>, there is no continuous flow of data coming in the system, there is no particular need to adjust to changing data rapidly, and the data is small enough to fit in memory, so plain batch learning should do just fine.</a:t>
            </a:r>
            <a:endParaRPr lang="en-US" dirty="0"/>
          </a:p>
        </p:txBody>
      </p:sp>
    </p:spTree>
    <p:extLst>
      <p:ext uri="{BB962C8B-B14F-4D97-AF65-F5344CB8AC3E}">
        <p14:creationId xmlns:p14="http://schemas.microsoft.com/office/powerpoint/2010/main" val="1973001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vs online learning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6759" y="1209200"/>
            <a:ext cx="4242546" cy="2180609"/>
          </a:xfrm>
          <a:prstGeom prst="rect">
            <a:avLst/>
          </a:prstGeom>
        </p:spPr>
      </p:pic>
      <p:sp>
        <p:nvSpPr>
          <p:cNvPr id="5" name="TextBox 4"/>
          <p:cNvSpPr txBox="1"/>
          <p:nvPr/>
        </p:nvSpPr>
        <p:spPr>
          <a:xfrm>
            <a:off x="5719011" y="3633537"/>
            <a:ext cx="1398140" cy="307777"/>
          </a:xfrm>
          <a:prstGeom prst="rect">
            <a:avLst/>
          </a:prstGeom>
          <a:noFill/>
        </p:spPr>
        <p:txBody>
          <a:bodyPr wrap="none" rtlCol="0">
            <a:spAutoFit/>
          </a:bodyPr>
          <a:lstStyle/>
          <a:p>
            <a:r>
              <a:rPr lang="en-US" dirty="0" smtClean="0"/>
              <a:t>Online-learning</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 y="2170108"/>
            <a:ext cx="3330742" cy="2026907"/>
          </a:xfrm>
          <a:prstGeom prst="rect">
            <a:avLst/>
          </a:prstGeom>
        </p:spPr>
      </p:pic>
      <p:sp>
        <p:nvSpPr>
          <p:cNvPr id="7" name="TextBox 6"/>
          <p:cNvSpPr txBox="1"/>
          <p:nvPr/>
        </p:nvSpPr>
        <p:spPr>
          <a:xfrm>
            <a:off x="874295" y="4363969"/>
            <a:ext cx="1338828" cy="307777"/>
          </a:xfrm>
          <a:prstGeom prst="rect">
            <a:avLst/>
          </a:prstGeom>
          <a:noFill/>
        </p:spPr>
        <p:txBody>
          <a:bodyPr wrap="none" rtlCol="0">
            <a:spAutoFit/>
          </a:bodyPr>
          <a:lstStyle/>
          <a:p>
            <a:r>
              <a:rPr lang="en-US" dirty="0" smtClean="0"/>
              <a:t>Batch-learning</a:t>
            </a:r>
            <a:endParaRPr lang="en-US" dirty="0"/>
          </a:p>
        </p:txBody>
      </p:sp>
    </p:spTree>
    <p:extLst>
      <p:ext uri="{BB962C8B-B14F-4D97-AF65-F5344CB8AC3E}">
        <p14:creationId xmlns:p14="http://schemas.microsoft.com/office/powerpoint/2010/main" val="1075463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a Performance Measure</a:t>
            </a:r>
            <a:endParaRPr lang="en-US" dirty="0"/>
          </a:p>
        </p:txBody>
      </p:sp>
      <p:sp>
        <p:nvSpPr>
          <p:cNvPr id="3" name="Text Placeholder 2"/>
          <p:cNvSpPr>
            <a:spLocks noGrp="1"/>
          </p:cNvSpPr>
          <p:nvPr>
            <p:ph type="body" idx="1"/>
          </p:nvPr>
        </p:nvSpPr>
        <p:spPr/>
        <p:txBody>
          <a:bodyPr/>
          <a:lstStyle/>
          <a:p>
            <a:r>
              <a:rPr lang="en-US" dirty="0"/>
              <a:t>A typical performance measure for regression problems is the Root Mean Square Error (RMSE).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453" y="1732224"/>
            <a:ext cx="3360821" cy="83729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454" y="2658990"/>
            <a:ext cx="4243136" cy="1075655"/>
          </a:xfrm>
          <a:prstGeom prst="rect">
            <a:avLst/>
          </a:prstGeom>
        </p:spPr>
      </p:pic>
    </p:spTree>
    <p:extLst>
      <p:ext uri="{BB962C8B-B14F-4D97-AF65-F5344CB8AC3E}">
        <p14:creationId xmlns:p14="http://schemas.microsoft.com/office/powerpoint/2010/main" val="1484658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Get the Data</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17901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prstGeom prst="rect">
            <a:avLst/>
          </a:prstGeom>
        </p:spPr>
        <p:txBody>
          <a:bodyPr wrap="square" lIns="91425" tIns="91425" rIns="91425" bIns="91425" anchor="ctr" anchorCtr="0">
            <a:noAutofit/>
          </a:bodyPr>
          <a:lstStyle/>
          <a:p>
            <a:pPr lvl="0">
              <a:spcBef>
                <a:spcPts val="0"/>
              </a:spcBef>
              <a:buNone/>
            </a:pPr>
            <a:r>
              <a:rPr lang="en" dirty="0"/>
              <a:t>Outline</a:t>
            </a:r>
          </a:p>
        </p:txBody>
      </p:sp>
      <p:sp>
        <p:nvSpPr>
          <p:cNvPr id="71" name="Shape 71"/>
          <p:cNvSpPr txBox="1">
            <a:spLocks noGrp="1"/>
          </p:cNvSpPr>
          <p:nvPr>
            <p:ph type="body" idx="1"/>
          </p:nvPr>
        </p:nvSpPr>
        <p:spPr>
          <a:prstGeom prst="rect">
            <a:avLst/>
          </a:prstGeom>
        </p:spPr>
        <p:txBody>
          <a:bodyPr wrap="square" lIns="91425" tIns="91425" rIns="91425" bIns="91425" anchor="t" anchorCtr="0">
            <a:noAutofit/>
          </a:bodyPr>
          <a:lstStyle/>
          <a:p>
            <a:pPr lvl="0">
              <a:spcBef>
                <a:spcPts val="0"/>
              </a:spcBef>
              <a:buNone/>
            </a:pPr>
            <a:r>
              <a:rPr lang="en-US" sz="1800" dirty="0" err="1" smtClean="0">
                <a:solidFill>
                  <a:srgbClr val="5E696C"/>
                </a:solidFill>
                <a:latin typeface="Helvetica" charset="0"/>
                <a:ea typeface="Helvetica" charset="0"/>
                <a:cs typeface="Helvetica" charset="0"/>
                <a:sym typeface="Lato"/>
              </a:rPr>
              <a:t>Github</a:t>
            </a:r>
            <a:endParaRPr lang="en-US" sz="1800" dirty="0" smtClean="0">
              <a:solidFill>
                <a:srgbClr val="5E696C"/>
              </a:solidFill>
              <a:latin typeface="Helvetica" charset="0"/>
              <a:ea typeface="Helvetica" charset="0"/>
              <a:cs typeface="Helvetica" charset="0"/>
              <a:sym typeface="Lato"/>
            </a:endParaRPr>
          </a:p>
          <a:p>
            <a:pPr lvl="0">
              <a:spcBef>
                <a:spcPts val="0"/>
              </a:spcBef>
              <a:buNone/>
            </a:pPr>
            <a:r>
              <a:rPr lang="en-US" sz="1800" dirty="0" smtClean="0">
                <a:solidFill>
                  <a:srgbClr val="5E696C"/>
                </a:solidFill>
                <a:latin typeface="Helvetica" charset="0"/>
                <a:ea typeface="Helvetica" charset="0"/>
                <a:cs typeface="Helvetica" charset="0"/>
                <a:sym typeface="Lato"/>
              </a:rPr>
              <a:t>Python installation</a:t>
            </a:r>
          </a:p>
          <a:p>
            <a:pPr lvl="0">
              <a:spcBef>
                <a:spcPts val="0"/>
              </a:spcBef>
              <a:buNone/>
            </a:pPr>
            <a:r>
              <a:rPr lang="en-US" sz="1800" dirty="0" err="1" smtClean="0">
                <a:solidFill>
                  <a:srgbClr val="5E696C"/>
                </a:solidFill>
                <a:latin typeface="Helvetica" charset="0"/>
                <a:ea typeface="Helvetica" charset="0"/>
                <a:cs typeface="Helvetica" charset="0"/>
                <a:sym typeface="Lato"/>
              </a:rPr>
              <a:t>Jupyter</a:t>
            </a:r>
            <a:r>
              <a:rPr lang="en-US" sz="1800" dirty="0" smtClean="0">
                <a:solidFill>
                  <a:srgbClr val="5E696C"/>
                </a:solidFill>
                <a:latin typeface="Helvetica" charset="0"/>
                <a:ea typeface="Helvetica" charset="0"/>
                <a:cs typeface="Helvetica" charset="0"/>
                <a:sym typeface="Lato"/>
              </a:rPr>
              <a:t> Notebook</a:t>
            </a:r>
          </a:p>
          <a:p>
            <a:pPr lvl="0">
              <a:spcBef>
                <a:spcPts val="0"/>
              </a:spcBef>
              <a:buNone/>
            </a:pPr>
            <a:r>
              <a:rPr lang="en-US" sz="1800" dirty="0" smtClean="0">
                <a:solidFill>
                  <a:srgbClr val="5E696C"/>
                </a:solidFill>
                <a:latin typeface="Helvetica" charset="0"/>
                <a:ea typeface="Helvetica" charset="0"/>
                <a:cs typeface="Helvetica" charset="0"/>
                <a:sym typeface="Lato"/>
              </a:rPr>
              <a:t>Python Introduction and Review</a:t>
            </a:r>
            <a:endParaRPr lang="en" sz="1800" dirty="0">
              <a:solidFill>
                <a:srgbClr val="5E696C"/>
              </a:solidFill>
              <a:latin typeface="Helvetica" charset="0"/>
              <a:ea typeface="Helvetica" charset="0"/>
              <a:cs typeface="Helvetica" charset="0"/>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460875" y="303700"/>
            <a:ext cx="5885100" cy="602700"/>
          </a:xfrm>
          <a:prstGeom prst="rect">
            <a:avLst/>
          </a:prstGeom>
        </p:spPr>
        <p:txBody>
          <a:bodyPr wrap="square" lIns="91425" tIns="91425" rIns="91425" bIns="91425" anchor="ctr" anchorCtr="0">
            <a:noAutofit/>
          </a:bodyPr>
          <a:lstStyle/>
          <a:p>
            <a:pPr lvl="0">
              <a:spcBef>
                <a:spcPts val="0"/>
              </a:spcBef>
              <a:buNone/>
            </a:pPr>
            <a:r>
              <a:rPr lang="en"/>
              <a:t>Thanks!</a:t>
            </a:r>
          </a:p>
        </p:txBody>
      </p:sp>
      <p:sp>
        <p:nvSpPr>
          <p:cNvPr id="119" name="Shape 119"/>
          <p:cNvSpPr txBox="1">
            <a:spLocks noGrp="1"/>
          </p:cNvSpPr>
          <p:nvPr>
            <p:ph type="body" idx="1"/>
          </p:nvPr>
        </p:nvSpPr>
        <p:spPr>
          <a:xfrm>
            <a:off x="460875" y="1209200"/>
            <a:ext cx="8222100" cy="3202500"/>
          </a:xfrm>
          <a:prstGeom prst="rect">
            <a:avLst/>
          </a:prstGeom>
        </p:spPr>
        <p:txBody>
          <a:bodyPr wrap="square" lIns="91425" tIns="91425" rIns="91425" bIns="91425" anchor="t" anchorCtr="0">
            <a:noAutofit/>
          </a:bodyPr>
          <a:lstStyle/>
          <a:p>
            <a:pPr lvl="0">
              <a:spcBef>
                <a:spcPts val="0"/>
              </a:spcBef>
              <a:buNone/>
            </a:pPr>
            <a:r>
              <a:rPr lang="en"/>
              <a:t>Siti Sophiayati Yuhaniz, PhD</a:t>
            </a:r>
          </a:p>
          <a:p>
            <a:pPr lvl="0">
              <a:spcBef>
                <a:spcPts val="0"/>
              </a:spcBef>
              <a:buNone/>
            </a:pPr>
            <a:r>
              <a:rPr lang="en"/>
              <a:t>Machine Learning for Data Science Interest Group</a:t>
            </a:r>
            <a:br>
              <a:rPr lang="en"/>
            </a:br>
            <a:r>
              <a:rPr lang="en"/>
              <a:t>Advanced Informatics School</a:t>
            </a:r>
            <a:br>
              <a:rPr lang="en"/>
            </a:br>
            <a:r>
              <a:rPr lang="en"/>
              <a:t>Universiti Teknologi Malaysia</a:t>
            </a:r>
          </a:p>
          <a:p>
            <a:pPr lvl="0" rtl="0">
              <a:spcBef>
                <a:spcPts val="0"/>
              </a:spcBef>
              <a:spcAft>
                <a:spcPts val="0"/>
              </a:spcAft>
              <a:buNone/>
            </a:pPr>
            <a:r>
              <a:rPr lang="en"/>
              <a:t>@utmmlds</a:t>
            </a:r>
          </a:p>
          <a:p>
            <a:pPr lvl="0" rtl="0">
              <a:spcBef>
                <a:spcPts val="0"/>
              </a:spcBef>
              <a:spcAft>
                <a:spcPts val="0"/>
              </a:spcAft>
              <a:buNone/>
            </a:pPr>
            <a:r>
              <a:rPr lang="en"/>
              <a:t>ais.utm.my/mlds</a:t>
            </a:r>
          </a:p>
          <a:p>
            <a:pPr lvl="0" rtl="0">
              <a:spcBef>
                <a:spcPts val="0"/>
              </a:spcBef>
              <a:spcAft>
                <a:spcPts val="0"/>
              </a:spcAft>
              <a:buNone/>
            </a:pPr>
            <a:endParaRPr/>
          </a:p>
          <a:p>
            <a:pPr lvl="0" rtl="0">
              <a:spcBef>
                <a:spcPts val="0"/>
              </a:spcBef>
              <a:spcAft>
                <a:spcPts val="0"/>
              </a:spcAft>
              <a:buNone/>
            </a:pPr>
            <a:r>
              <a:rPr lang="en"/>
              <a:t>September 2017</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endParaRPr lang="en-US" dirty="0"/>
          </a:p>
        </p:txBody>
      </p:sp>
      <p:sp>
        <p:nvSpPr>
          <p:cNvPr id="3" name="Text Placeholder 2"/>
          <p:cNvSpPr>
            <a:spLocks noGrp="1"/>
          </p:cNvSpPr>
          <p:nvPr>
            <p:ph type="body" idx="1"/>
          </p:nvPr>
        </p:nvSpPr>
        <p:spPr/>
        <p:txBody>
          <a:bodyPr/>
          <a:lstStyle/>
          <a:p>
            <a:r>
              <a:rPr lang="en-US" dirty="0" smtClean="0"/>
              <a:t>Everyone should have a </a:t>
            </a:r>
            <a:r>
              <a:rPr lang="en-US" dirty="0" err="1" smtClean="0"/>
              <a:t>Github</a:t>
            </a:r>
            <a:r>
              <a:rPr lang="en-US" dirty="0" smtClean="0"/>
              <a:t> account</a:t>
            </a:r>
          </a:p>
          <a:p>
            <a:r>
              <a:rPr lang="en-US" dirty="0" smtClean="0"/>
              <a:t>Refer to </a:t>
            </a:r>
            <a:r>
              <a:rPr lang="en-US" dirty="0" err="1" smtClean="0"/>
              <a:t>Github</a:t>
            </a:r>
            <a:r>
              <a:rPr lang="en-US" dirty="0" smtClean="0"/>
              <a:t> documentation on how to </a:t>
            </a:r>
            <a:r>
              <a:rPr lang="en-US" dirty="0" smtClean="0"/>
              <a:t>set up</a:t>
            </a:r>
          </a:p>
          <a:p>
            <a:r>
              <a:rPr lang="en-US" dirty="0" smtClean="0"/>
              <a:t>Put your </a:t>
            </a:r>
            <a:r>
              <a:rPr lang="en-US" dirty="0" err="1" smtClean="0"/>
              <a:t>github</a:t>
            </a:r>
            <a:r>
              <a:rPr lang="en-US" dirty="0" smtClean="0"/>
              <a:t> account links at our Wiki page</a:t>
            </a:r>
            <a:endParaRPr lang="en-US" dirty="0"/>
          </a:p>
        </p:txBody>
      </p:sp>
    </p:spTree>
    <p:extLst>
      <p:ext uri="{BB962C8B-B14F-4D97-AF65-F5344CB8AC3E}">
        <p14:creationId xmlns:p14="http://schemas.microsoft.com/office/powerpoint/2010/main" val="466712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Installation</a:t>
            </a:r>
            <a:endParaRPr lang="en-US" dirty="0"/>
          </a:p>
        </p:txBody>
      </p:sp>
      <p:sp>
        <p:nvSpPr>
          <p:cNvPr id="3" name="Text Placeholder 2"/>
          <p:cNvSpPr>
            <a:spLocks noGrp="1"/>
          </p:cNvSpPr>
          <p:nvPr>
            <p:ph type="body" idx="1"/>
          </p:nvPr>
        </p:nvSpPr>
        <p:spPr/>
        <p:txBody>
          <a:bodyPr/>
          <a:lstStyle/>
          <a:p>
            <a:r>
              <a:rPr lang="en-US" dirty="0">
                <a:hlinkClick r:id="rId2"/>
              </a:rPr>
              <a:t>https://www.anaconda.com/download/</a:t>
            </a:r>
          </a:p>
          <a:p>
            <a:r>
              <a:rPr lang="en-US" dirty="0" smtClean="0">
                <a:hlinkClick r:id="rId2"/>
              </a:rPr>
              <a:t>https</a:t>
            </a:r>
            <a:r>
              <a:rPr lang="en-US" dirty="0">
                <a:hlinkClick r:id="rId2"/>
              </a:rPr>
              <a:t>://medium.com/@</a:t>
            </a:r>
            <a:r>
              <a:rPr lang="en-US" dirty="0" smtClean="0">
                <a:hlinkClick r:id="rId2"/>
              </a:rPr>
              <a:t>GalarnykMichael/install-python-on-windows-anaconda-c63c7c3d1444</a:t>
            </a:r>
            <a:endParaRPr lang="en-US" dirty="0" smtClean="0"/>
          </a:p>
        </p:txBody>
      </p:sp>
    </p:spTree>
    <p:extLst>
      <p:ext uri="{BB962C8B-B14F-4D97-AF65-F5344CB8AC3E}">
        <p14:creationId xmlns:p14="http://schemas.microsoft.com/office/powerpoint/2010/main" val="1120600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Jupyter</a:t>
            </a:r>
            <a:r>
              <a:rPr lang="en-US" dirty="0" smtClean="0"/>
              <a:t> Notebook</a:t>
            </a:r>
            <a:endParaRPr lang="en-US" dirty="0"/>
          </a:p>
        </p:txBody>
      </p:sp>
      <p:sp>
        <p:nvSpPr>
          <p:cNvPr id="3" name="Text Placeholder 2"/>
          <p:cNvSpPr>
            <a:spLocks noGrp="1"/>
          </p:cNvSpPr>
          <p:nvPr>
            <p:ph type="body" idx="1"/>
          </p:nvPr>
        </p:nvSpPr>
        <p:spPr/>
        <p:txBody>
          <a:bodyPr/>
          <a:lstStyle/>
          <a:p>
            <a:r>
              <a:rPr lang="en-US" dirty="0" smtClean="0"/>
              <a:t>At the terminal, go to your fav directory, e.g. d:/MANB2153, type </a:t>
            </a:r>
            <a:r>
              <a:rPr lang="en-US" dirty="0" err="1" smtClean="0"/>
              <a:t>jupyter</a:t>
            </a:r>
            <a:r>
              <a:rPr lang="en-US" dirty="0" smtClean="0"/>
              <a:t> notebook to open </a:t>
            </a:r>
            <a:r>
              <a:rPr lang="en-US" dirty="0" err="1" smtClean="0"/>
              <a:t>jupyter</a:t>
            </a:r>
            <a:r>
              <a:rPr lang="en-US" dirty="0" smtClean="0"/>
              <a:t> notebook at your browser</a:t>
            </a:r>
          </a:p>
          <a:p>
            <a:r>
              <a:rPr lang="en-US" dirty="0" smtClean="0"/>
              <a:t>Or just click </a:t>
            </a:r>
            <a:r>
              <a:rPr lang="en-US" dirty="0" err="1" smtClean="0"/>
              <a:t>Jupyter</a:t>
            </a:r>
            <a:r>
              <a:rPr lang="en-US" dirty="0" smtClean="0"/>
              <a:t> Notebook at Anaconda Navigator</a:t>
            </a:r>
            <a:endParaRPr lang="en-US" dirty="0"/>
          </a:p>
        </p:txBody>
      </p:sp>
    </p:spTree>
    <p:extLst>
      <p:ext uri="{BB962C8B-B14F-4D97-AF65-F5344CB8AC3E}">
        <p14:creationId xmlns:p14="http://schemas.microsoft.com/office/powerpoint/2010/main" val="407439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Review</a:t>
            </a:r>
            <a:endParaRPr lang="en-US" dirty="0"/>
          </a:p>
        </p:txBody>
      </p:sp>
      <p:sp>
        <p:nvSpPr>
          <p:cNvPr id="3" name="Text Placeholder 2"/>
          <p:cNvSpPr>
            <a:spLocks noGrp="1"/>
          </p:cNvSpPr>
          <p:nvPr>
            <p:ph type="body" idx="1"/>
          </p:nvPr>
        </p:nvSpPr>
        <p:spPr/>
        <p:txBody>
          <a:bodyPr/>
          <a:lstStyle/>
          <a:p>
            <a:pPr>
              <a:buNone/>
            </a:pPr>
            <a:r>
              <a:rPr lang="en-US" dirty="0"/>
              <a:t>http://</a:t>
            </a:r>
            <a:r>
              <a:rPr lang="en-US" dirty="0" err="1"/>
              <a:t>learnpython.org</a:t>
            </a:r>
            <a:r>
              <a:rPr lang="en-US" dirty="0"/>
              <a:t>/</a:t>
            </a:r>
          </a:p>
          <a:p>
            <a:r>
              <a:rPr lang="en-US" dirty="0" smtClean="0"/>
              <a:t>Hello World</a:t>
            </a:r>
          </a:p>
          <a:p>
            <a:r>
              <a:rPr lang="en-US" dirty="0" smtClean="0"/>
              <a:t>Variables</a:t>
            </a:r>
          </a:p>
          <a:p>
            <a:r>
              <a:rPr lang="en-US" dirty="0" smtClean="0"/>
              <a:t>Simple calculation</a:t>
            </a:r>
          </a:p>
          <a:p>
            <a:r>
              <a:rPr lang="en-US" dirty="0" smtClean="0"/>
              <a:t>Function</a:t>
            </a:r>
          </a:p>
          <a:p>
            <a:pPr>
              <a:buNone/>
            </a:pPr>
            <a:r>
              <a:rPr lang="en-US" dirty="0" smtClean="0"/>
              <a:t>* Demonstrate this on your </a:t>
            </a:r>
            <a:r>
              <a:rPr lang="en-US" dirty="0" err="1" smtClean="0"/>
              <a:t>Jupyter</a:t>
            </a:r>
            <a:r>
              <a:rPr lang="en-US" dirty="0" smtClean="0"/>
              <a:t> Notebook, and push to your </a:t>
            </a:r>
            <a:r>
              <a:rPr lang="en-US" smtClean="0"/>
              <a:t>Github</a:t>
            </a:r>
            <a:endParaRPr lang="en-US" dirty="0" smtClean="0"/>
          </a:p>
        </p:txBody>
      </p:sp>
    </p:spTree>
    <p:extLst>
      <p:ext uri="{BB962C8B-B14F-4D97-AF65-F5344CB8AC3E}">
        <p14:creationId xmlns:p14="http://schemas.microsoft.com/office/powerpoint/2010/main" val="661878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4400" dirty="0" smtClean="0"/>
              <a:t>End to End Machine </a:t>
            </a:r>
            <a:r>
              <a:rPr lang="en-US" sz="4400" smtClean="0"/>
              <a:t>Learning Project</a:t>
            </a:r>
            <a:endParaRPr lang="en-US" sz="4400"/>
          </a:p>
        </p:txBody>
      </p:sp>
    </p:spTree>
    <p:extLst>
      <p:ext uri="{BB962C8B-B14F-4D97-AF65-F5344CB8AC3E}">
        <p14:creationId xmlns:p14="http://schemas.microsoft.com/office/powerpoint/2010/main" val="950650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0875" y="303700"/>
            <a:ext cx="6621714" cy="602700"/>
          </a:xfrm>
        </p:spPr>
        <p:txBody>
          <a:bodyPr/>
          <a:lstStyle/>
          <a:p>
            <a:pPr fontAlgn="base"/>
            <a:r>
              <a:rPr lang="en-US" b="1"/>
              <a:t>Machine Learning Project Checklist</a:t>
            </a:r>
          </a:p>
        </p:txBody>
      </p:sp>
      <p:sp>
        <p:nvSpPr>
          <p:cNvPr id="5" name="Text Placeholder 4"/>
          <p:cNvSpPr>
            <a:spLocks noGrp="1"/>
          </p:cNvSpPr>
          <p:nvPr>
            <p:ph type="body" idx="1"/>
          </p:nvPr>
        </p:nvSpPr>
        <p:spPr/>
        <p:txBody>
          <a:bodyPr/>
          <a:lstStyle/>
          <a:p>
            <a:pPr marL="342900" indent="-342900" fontAlgn="base">
              <a:buFont typeface="+mj-lt"/>
              <a:buAutoNum type="arabicPeriod"/>
            </a:pPr>
            <a:r>
              <a:rPr lang="en-US" dirty="0"/>
              <a:t>Frame the problem and look at the big </a:t>
            </a:r>
            <a:r>
              <a:rPr lang="en-US" dirty="0" smtClean="0"/>
              <a:t>picture.</a:t>
            </a:r>
            <a:endParaRPr lang="en-US" dirty="0"/>
          </a:p>
          <a:p>
            <a:pPr marL="342900" indent="-342900" fontAlgn="base">
              <a:buFont typeface="+mj-lt"/>
              <a:buAutoNum type="arabicPeriod"/>
            </a:pPr>
            <a:r>
              <a:rPr lang="en-US" dirty="0"/>
              <a:t>Get the data.</a:t>
            </a:r>
          </a:p>
          <a:p>
            <a:pPr marL="342900" indent="-342900" fontAlgn="base">
              <a:buFont typeface="+mj-lt"/>
              <a:buAutoNum type="arabicPeriod"/>
            </a:pPr>
            <a:r>
              <a:rPr lang="en-US" dirty="0"/>
              <a:t>Discover and visualize the data to gain insights.</a:t>
            </a:r>
          </a:p>
          <a:p>
            <a:pPr marL="342900" indent="-342900" fontAlgn="base">
              <a:buFont typeface="+mj-lt"/>
              <a:buAutoNum type="arabicPeriod"/>
            </a:pPr>
            <a:r>
              <a:rPr lang="en-US" dirty="0"/>
              <a:t>Prepare the data for Machine Learning algorithms.</a:t>
            </a:r>
          </a:p>
          <a:p>
            <a:pPr marL="342900" indent="-342900" fontAlgn="base">
              <a:buFont typeface="+mj-lt"/>
              <a:buAutoNum type="arabicPeriod"/>
            </a:pPr>
            <a:r>
              <a:rPr lang="en-US" dirty="0"/>
              <a:t>Select a model and train it.</a:t>
            </a:r>
          </a:p>
          <a:p>
            <a:pPr marL="342900" indent="-342900" fontAlgn="base">
              <a:buFont typeface="+mj-lt"/>
              <a:buAutoNum type="arabicPeriod"/>
            </a:pPr>
            <a:r>
              <a:rPr lang="en-US" dirty="0"/>
              <a:t>Fine-tune your model.</a:t>
            </a:r>
          </a:p>
          <a:p>
            <a:pPr marL="342900" indent="-342900" fontAlgn="base">
              <a:buFont typeface="+mj-lt"/>
              <a:buAutoNum type="arabicPeriod"/>
            </a:pPr>
            <a:r>
              <a:rPr lang="en-US" dirty="0"/>
              <a:t>Present your solution.</a:t>
            </a:r>
          </a:p>
          <a:p>
            <a:pPr marL="342900" indent="-342900" fontAlgn="base">
              <a:buFont typeface="+mj-lt"/>
              <a:buAutoNum type="arabicPeriod"/>
            </a:pPr>
            <a:r>
              <a:rPr lang="en-US" dirty="0"/>
              <a:t>Launch, monitor, and maintain your system</a:t>
            </a:r>
            <a:r>
              <a:rPr lang="en-US" dirty="0" smtClean="0"/>
              <a:t>.</a:t>
            </a:r>
            <a:endParaRPr lang="en-US" dirty="0"/>
          </a:p>
        </p:txBody>
      </p:sp>
    </p:spTree>
    <p:extLst>
      <p:ext uri="{BB962C8B-B14F-4D97-AF65-F5344CB8AC3E}">
        <p14:creationId xmlns:p14="http://schemas.microsoft.com/office/powerpoint/2010/main" val="662045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Data sets</a:t>
            </a:r>
            <a:endParaRPr lang="en-US" dirty="0"/>
          </a:p>
        </p:txBody>
      </p:sp>
      <p:sp>
        <p:nvSpPr>
          <p:cNvPr id="3" name="Text Placeholder 2"/>
          <p:cNvSpPr>
            <a:spLocks noGrp="1"/>
          </p:cNvSpPr>
          <p:nvPr>
            <p:ph type="body" idx="1"/>
          </p:nvPr>
        </p:nvSpPr>
        <p:spPr/>
        <p:txBody>
          <a:bodyPr/>
          <a:lstStyle/>
          <a:p>
            <a:r>
              <a:rPr lang="en-US" dirty="0">
                <a:hlinkClick r:id="rId2"/>
              </a:rPr>
              <a:t>UC Irvine Machine Learning </a:t>
            </a:r>
            <a:r>
              <a:rPr lang="en-US" dirty="0" smtClean="0">
                <a:hlinkClick r:id="rId2"/>
              </a:rPr>
              <a:t>Repository</a:t>
            </a:r>
            <a:endParaRPr lang="en-US" dirty="0" smtClean="0"/>
          </a:p>
          <a:p>
            <a:r>
              <a:rPr lang="en-US" dirty="0" smtClean="0">
                <a:hlinkClick r:id="rId3"/>
              </a:rPr>
              <a:t>Kaggle datasets</a:t>
            </a:r>
            <a:endParaRPr lang="en-US" dirty="0" smtClean="0"/>
          </a:p>
          <a:p>
            <a:r>
              <a:rPr lang="en-US" dirty="0" smtClean="0">
                <a:hlinkClick r:id="rId4"/>
              </a:rPr>
              <a:t>Amazon’s </a:t>
            </a:r>
            <a:r>
              <a:rPr lang="en-US" dirty="0">
                <a:hlinkClick r:id="rId4"/>
              </a:rPr>
              <a:t>AWS </a:t>
            </a:r>
            <a:r>
              <a:rPr lang="en-US" dirty="0" smtClean="0">
                <a:hlinkClick r:id="rId4"/>
              </a:rPr>
              <a:t>datasets</a:t>
            </a:r>
            <a:endParaRPr lang="en-US" dirty="0" smtClean="0"/>
          </a:p>
          <a:p>
            <a:r>
              <a:rPr lang="en-US" dirty="0" smtClean="0"/>
              <a:t>Meta </a:t>
            </a:r>
            <a:r>
              <a:rPr lang="en-US" dirty="0"/>
              <a:t>portals (they list open data </a:t>
            </a:r>
            <a:r>
              <a:rPr lang="en-US" dirty="0" smtClean="0"/>
              <a:t>repositories): </a:t>
            </a:r>
          </a:p>
          <a:p>
            <a:pPr lvl="1"/>
            <a:r>
              <a:rPr lang="en-US" dirty="0" smtClean="0">
                <a:hlinkClick r:id="rId5"/>
              </a:rPr>
              <a:t>http</a:t>
            </a:r>
            <a:r>
              <a:rPr lang="en-US" dirty="0">
                <a:hlinkClick r:id="rId5"/>
              </a:rPr>
              <a:t>://dataportals.org</a:t>
            </a:r>
            <a:r>
              <a:rPr lang="en-US" dirty="0" smtClean="0">
                <a:hlinkClick r:id="rId5"/>
              </a:rPr>
              <a:t>/</a:t>
            </a:r>
            <a:r>
              <a:rPr lang="en-US" dirty="0" smtClean="0"/>
              <a:t> </a:t>
            </a:r>
          </a:p>
          <a:p>
            <a:pPr lvl="1"/>
            <a:r>
              <a:rPr lang="en-US" dirty="0" smtClean="0">
                <a:hlinkClick r:id="rId6"/>
              </a:rPr>
              <a:t>http</a:t>
            </a:r>
            <a:r>
              <a:rPr lang="en-US" dirty="0">
                <a:hlinkClick r:id="rId6"/>
              </a:rPr>
              <a:t>://opendatamonitor.eu</a:t>
            </a:r>
            <a:r>
              <a:rPr lang="en-US" dirty="0" smtClean="0">
                <a:hlinkClick r:id="rId6"/>
              </a:rPr>
              <a:t>/</a:t>
            </a:r>
            <a:r>
              <a:rPr lang="en-US" dirty="0" smtClean="0"/>
              <a:t> </a:t>
            </a:r>
          </a:p>
          <a:p>
            <a:pPr lvl="1"/>
            <a:r>
              <a:rPr lang="en-US" dirty="0" smtClean="0"/>
              <a:t>http</a:t>
            </a:r>
            <a:r>
              <a:rPr lang="en-US" dirty="0"/>
              <a:t>://</a:t>
            </a:r>
            <a:r>
              <a:rPr lang="en-US" dirty="0" err="1"/>
              <a:t>quandl.com</a:t>
            </a:r>
            <a:r>
              <a:rPr lang="en-US" dirty="0"/>
              <a:t>/</a:t>
            </a:r>
          </a:p>
        </p:txBody>
      </p:sp>
    </p:spTree>
    <p:extLst>
      <p:ext uri="{BB962C8B-B14F-4D97-AF65-F5344CB8AC3E}">
        <p14:creationId xmlns:p14="http://schemas.microsoft.com/office/powerpoint/2010/main" val="1922093508"/>
      </p:ext>
    </p:extLst>
  </p:cSld>
  <p:clrMapOvr>
    <a:masterClrMapping/>
  </p:clrMapOvr>
</p:sld>
</file>

<file path=ppt/theme/theme1.xml><?xml version="1.0" encoding="utf-8"?>
<a:theme xmlns:a="http://schemas.openxmlformats.org/drawingml/2006/main" name="MLSD">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6540</TotalTime>
  <Words>469</Words>
  <Application>Microsoft Macintosh PowerPoint</Application>
  <PresentationFormat>On-screen Show (16:9)</PresentationFormat>
  <Paragraphs>79</Paragraphs>
  <Slides>20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Calibri</vt:lpstr>
      <vt:lpstr>Franklin Gothic</vt:lpstr>
      <vt:lpstr>Helvetica</vt:lpstr>
      <vt:lpstr>Lato</vt:lpstr>
      <vt:lpstr>Roboto</vt:lpstr>
      <vt:lpstr>Times New Roman</vt:lpstr>
      <vt:lpstr>Arial</vt:lpstr>
      <vt:lpstr>MLSD</vt:lpstr>
      <vt:lpstr>MANB2153 MACHINE LEARNING FOR BUSINESS PROBLEMS</vt:lpstr>
      <vt:lpstr>Outline</vt:lpstr>
      <vt:lpstr>Github</vt:lpstr>
      <vt:lpstr>Python Installation</vt:lpstr>
      <vt:lpstr>Jupyter Notebook</vt:lpstr>
      <vt:lpstr>Python Review</vt:lpstr>
      <vt:lpstr>PowerPoint Presentation</vt:lpstr>
      <vt:lpstr>Machine Learning Project Checklist</vt:lpstr>
      <vt:lpstr>Common Data sets</vt:lpstr>
      <vt:lpstr>PowerPoint Presentation</vt:lpstr>
      <vt:lpstr>Machine Learning Housing Corporation!</vt:lpstr>
      <vt:lpstr>1. Frame the problem and look at the big picture.</vt:lpstr>
      <vt:lpstr>So your boss said…</vt:lpstr>
      <vt:lpstr>More Questions…</vt:lpstr>
      <vt:lpstr>Possible answers to q1…</vt:lpstr>
      <vt:lpstr>More Answers…</vt:lpstr>
      <vt:lpstr>Batch vs online learning</vt:lpstr>
      <vt:lpstr>Select a Performance Measure</vt:lpstr>
      <vt:lpstr>2. Get the Data</vt:lpstr>
      <vt:lpstr>Thanks!</vt:lpstr>
    </vt:vector>
  </TitlesOfParts>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MANB2153 MACHINE LEARNING FOR BUSINESS PROBLEMS</dc:title>
  <cp:lastModifiedBy>Sophia Yuhaniz</cp:lastModifiedBy>
  <cp:revision>43</cp:revision>
  <dcterms:modified xsi:type="dcterms:W3CDTF">2017-09-29T23:15:49Z</dcterms:modified>
</cp:coreProperties>
</file>