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anva Sans Bold" charset="1" panose="020B0803030501040103"/>
      <p:regular r:id="rId8"/>
    </p:embeddedFont>
    <p:embeddedFont>
      <p:font typeface="Canva Sans" charset="1" panose="020B05030305010401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7565" y="2571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72820" y="2571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940519" y="4629150"/>
            <a:ext cx="143230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773498" y="4637405"/>
            <a:ext cx="599322" cy="5060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773498" y="4197069"/>
            <a:ext cx="599322" cy="4073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759667" y="4315142"/>
            <a:ext cx="191059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233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Scientist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63023" y="4315142"/>
            <a:ext cx="3734395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D437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Research_Project</a:t>
            </a:r>
          </a:p>
        </p:txBody>
      </p:sp>
      <p:sp>
        <p:nvSpPr>
          <p:cNvPr name="AutoShape 9" id="9"/>
          <p:cNvSpPr/>
          <p:nvPr/>
        </p:nvSpPr>
        <p:spPr>
          <a:xfrm>
            <a:off x="7772365" y="4629150"/>
            <a:ext cx="1168154" cy="825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7818593" y="4209415"/>
            <a:ext cx="132540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undertake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81296" y="5114925"/>
            <a:ext cx="1843899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 conducted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940519" y="4629150"/>
            <a:ext cx="1432302" cy="82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773498" y="4637405"/>
            <a:ext cx="599322" cy="5060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9773498" y="4197069"/>
            <a:ext cx="599322" cy="4073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7772365" y="4629150"/>
            <a:ext cx="116815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923974" y="1889224"/>
            <a:ext cx="3848390" cy="5479851"/>
            <a:chOff x="0" y="0"/>
            <a:chExt cx="1013568" cy="1443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3568" cy="1443253"/>
            </a:xfrm>
            <a:custGeom>
              <a:avLst/>
              <a:gdLst/>
              <a:ahLst/>
              <a:cxnLst/>
              <a:rect r="r" b="b" t="t" l="l"/>
              <a:pathLst>
                <a:path h="1443253" w="1013568">
                  <a:moveTo>
                    <a:pt x="0" y="0"/>
                  </a:moveTo>
                  <a:lnTo>
                    <a:pt x="1013568" y="0"/>
                  </a:lnTo>
                  <a:lnTo>
                    <a:pt x="1013568" y="1443253"/>
                  </a:lnTo>
                  <a:lnTo>
                    <a:pt x="0" y="144325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013568" cy="1471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77161" y="2044582"/>
            <a:ext cx="19420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233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Scientist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383528" y="1897479"/>
            <a:ext cx="3848390" cy="5479851"/>
            <a:chOff x="0" y="0"/>
            <a:chExt cx="1013568" cy="14432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3568" cy="1443253"/>
            </a:xfrm>
            <a:custGeom>
              <a:avLst/>
              <a:gdLst/>
              <a:ahLst/>
              <a:cxnLst/>
              <a:rect r="r" b="b" t="t" l="l"/>
              <a:pathLst>
                <a:path h="1443253" w="1013568">
                  <a:moveTo>
                    <a:pt x="0" y="0"/>
                  </a:moveTo>
                  <a:lnTo>
                    <a:pt x="1013568" y="0"/>
                  </a:lnTo>
                  <a:lnTo>
                    <a:pt x="1013568" y="1443253"/>
                  </a:lnTo>
                  <a:lnTo>
                    <a:pt x="0" y="144325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013568" cy="1471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61428" y="2276674"/>
            <a:ext cx="377049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D437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Research_Project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72365" y="4158017"/>
            <a:ext cx="132540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undertake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49348" y="5114925"/>
            <a:ext cx="167584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 conducted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49578" y="2527817"/>
            <a:ext cx="1834991" cy="456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2"/>
              </a:lnSpc>
            </a:pPr>
          </a:p>
          <a:p>
            <a:pPr algn="ctr">
              <a:lnSpc>
                <a:spcPts val="2322"/>
              </a:lnSpc>
            </a:pPr>
            <a:r>
              <a:rPr lang="en-US" sz="1658" b="true">
                <a:solidFill>
                  <a:srgbClr val="233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Scientist_Id (Pk)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ForeName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Surname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Town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County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Nationality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Date_Born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University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Degree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Highest_Qual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Yrs_Exp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Num_Publications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Largest_Grant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Income</a:t>
            </a:r>
          </a:p>
          <a:p>
            <a:pPr algn="ctr">
              <a:lnSpc>
                <a:spcPts val="2322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556729" y="3112384"/>
            <a:ext cx="1679853" cy="371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2"/>
              </a:lnSpc>
            </a:pPr>
            <a:r>
              <a:rPr lang="en-US" sz="1658" b="true">
                <a:solidFill>
                  <a:srgbClr val="D437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Project_Id (Pk)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Scientist_Id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Start_Year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End_Year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Discipline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Subject_Area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Funding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Project_Value</a:t>
            </a:r>
          </a:p>
          <a:p>
            <a:pPr algn="ctr">
              <a:lnSpc>
                <a:spcPts val="2322"/>
              </a:lnSpc>
            </a:pPr>
            <a:r>
              <a:rPr lang="en-US" sz="1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Progress_Report</a:t>
            </a:r>
          </a:p>
          <a:p>
            <a:pPr algn="ctr">
              <a:lnSpc>
                <a:spcPts val="2322"/>
              </a:lnSpc>
            </a:pPr>
            <a:r>
              <a:rPr lang="en-US" sz="1658" b="true">
                <a:solidFill>
                  <a:srgbClr val="233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Scientist_Id (Fk)</a:t>
            </a:r>
          </a:p>
          <a:p>
            <a:pPr algn="ctr">
              <a:lnSpc>
                <a:spcPts val="2322"/>
              </a:lnSpc>
            </a:pPr>
          </a:p>
          <a:p>
            <a:pPr algn="ctr">
              <a:lnSpc>
                <a:spcPts val="23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DAGZCKxVDaI</dc:identifier>
  <dcterms:modified xsi:type="dcterms:W3CDTF">2011-08-01T06:04:30Z</dcterms:modified>
  <cp:revision>1</cp:revision>
  <dc:title>ERD_Scientific_Research_Projects_A00268252</dc:title>
</cp:coreProperties>
</file>