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9" r:id="rId3"/>
    <p:sldId id="260" r:id="rId4"/>
    <p:sldId id="268" r:id="rId5"/>
    <p:sldId id="261" r:id="rId6"/>
    <p:sldId id="262" r:id="rId7"/>
    <p:sldId id="269" r:id="rId8"/>
    <p:sldId id="263" r:id="rId9"/>
    <p:sldId id="270" r:id="rId10"/>
    <p:sldId id="265" r:id="rId11"/>
    <p:sldId id="272" r:id="rId12"/>
    <p:sldId id="266" r:id="rId13"/>
    <p:sldId id="271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4A2503-0032-4A42-B0E4-A4474507817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FDF82FB-EF6E-4917-B9D6-E84C679CC6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Median Household Income</a:t>
          </a:r>
        </a:p>
      </dgm:t>
    </dgm:pt>
    <dgm:pt modelId="{D86FE39A-FCB8-4863-9C91-4873CC81F497}" type="parTrans" cxnId="{660485DA-51F8-44B0-91ED-0F8B2A7FD8D5}">
      <dgm:prSet/>
      <dgm:spPr/>
      <dgm:t>
        <a:bodyPr/>
        <a:lstStyle/>
        <a:p>
          <a:endParaRPr lang="en-US"/>
        </a:p>
      </dgm:t>
    </dgm:pt>
    <dgm:pt modelId="{8D378DF7-04E9-4756-BBEB-658CF9D9DA10}" type="sibTrans" cxnId="{660485DA-51F8-44B0-91ED-0F8B2A7FD8D5}">
      <dgm:prSet/>
      <dgm:spPr/>
      <dgm:t>
        <a:bodyPr/>
        <a:lstStyle/>
        <a:p>
          <a:endParaRPr lang="en-US"/>
        </a:p>
      </dgm:t>
    </dgm:pt>
    <dgm:pt modelId="{6FB699D2-A421-49C0-9CFE-DD13A3CA4F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Positive correlation</a:t>
          </a:r>
        </a:p>
      </dgm:t>
    </dgm:pt>
    <dgm:pt modelId="{875268E8-C8EC-4B66-B39E-A4788A1A856B}" type="parTrans" cxnId="{BE915EBC-9CE4-4D8B-8C26-738859975325}">
      <dgm:prSet/>
      <dgm:spPr/>
      <dgm:t>
        <a:bodyPr/>
        <a:lstStyle/>
        <a:p>
          <a:endParaRPr lang="en-US"/>
        </a:p>
      </dgm:t>
    </dgm:pt>
    <dgm:pt modelId="{EB2856CB-6F67-49C5-8FC1-7D54415F618A}" type="sibTrans" cxnId="{BE915EBC-9CE4-4D8B-8C26-738859975325}">
      <dgm:prSet/>
      <dgm:spPr/>
      <dgm:t>
        <a:bodyPr/>
        <a:lstStyle/>
        <a:p>
          <a:endParaRPr lang="en-US"/>
        </a:p>
      </dgm:t>
    </dgm:pt>
    <dgm:pt modelId="{D09A37F3-19A8-44FB-B017-3F166ADD4C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Population Density</a:t>
          </a:r>
        </a:p>
      </dgm:t>
    </dgm:pt>
    <dgm:pt modelId="{5D7A95AE-27D1-4353-87A9-F4F7DFF31C83}" type="parTrans" cxnId="{252EF1BB-4A65-49DD-B935-BB8ABC0E64CF}">
      <dgm:prSet/>
      <dgm:spPr/>
      <dgm:t>
        <a:bodyPr/>
        <a:lstStyle/>
        <a:p>
          <a:endParaRPr lang="en-US"/>
        </a:p>
      </dgm:t>
    </dgm:pt>
    <dgm:pt modelId="{31434103-B30B-4B84-9E2B-9275FFBAEC91}" type="sibTrans" cxnId="{252EF1BB-4A65-49DD-B935-BB8ABC0E64CF}">
      <dgm:prSet/>
      <dgm:spPr/>
      <dgm:t>
        <a:bodyPr/>
        <a:lstStyle/>
        <a:p>
          <a:endParaRPr lang="en-US"/>
        </a:p>
      </dgm:t>
    </dgm:pt>
    <dgm:pt modelId="{FFA1C8FE-B7FE-420C-BD28-A42D19D9BB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Negative correlation</a:t>
          </a:r>
        </a:p>
      </dgm:t>
    </dgm:pt>
    <dgm:pt modelId="{6523D7F0-A405-4308-BC2F-6D33D041370A}" type="parTrans" cxnId="{BB3E31B5-D8C3-429E-A914-BBDA6A7E7A0F}">
      <dgm:prSet/>
      <dgm:spPr/>
      <dgm:t>
        <a:bodyPr/>
        <a:lstStyle/>
        <a:p>
          <a:endParaRPr lang="en-US"/>
        </a:p>
      </dgm:t>
    </dgm:pt>
    <dgm:pt modelId="{4F6B4F42-7046-45E5-B468-9F9F83A3C01D}" type="sibTrans" cxnId="{BB3E31B5-D8C3-429E-A914-BBDA6A7E7A0F}">
      <dgm:prSet/>
      <dgm:spPr/>
      <dgm:t>
        <a:bodyPr/>
        <a:lstStyle/>
        <a:p>
          <a:endParaRPr lang="en-US"/>
        </a:p>
      </dgm:t>
    </dgm:pt>
    <dgm:pt modelId="{98F29296-A5F5-41A8-BA3C-AABAE40F1F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Number of Hospitals</a:t>
          </a:r>
        </a:p>
      </dgm:t>
    </dgm:pt>
    <dgm:pt modelId="{80FD10C5-D131-4A40-9401-248575C519CA}" type="parTrans" cxnId="{7F3BF579-2434-4B8A-9C6C-477792DC8052}">
      <dgm:prSet/>
      <dgm:spPr/>
      <dgm:t>
        <a:bodyPr/>
        <a:lstStyle/>
        <a:p>
          <a:endParaRPr lang="en-US"/>
        </a:p>
      </dgm:t>
    </dgm:pt>
    <dgm:pt modelId="{1D84709E-5553-41DE-9C40-84DFFE8A0CDA}" type="sibTrans" cxnId="{7F3BF579-2434-4B8A-9C6C-477792DC8052}">
      <dgm:prSet/>
      <dgm:spPr/>
      <dgm:t>
        <a:bodyPr/>
        <a:lstStyle/>
        <a:p>
          <a:endParaRPr lang="en-US"/>
        </a:p>
      </dgm:t>
    </dgm:pt>
    <dgm:pt modelId="{14A97008-5289-46E2-98B9-ED6D082A69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Positive correlation</a:t>
          </a:r>
        </a:p>
      </dgm:t>
    </dgm:pt>
    <dgm:pt modelId="{C5EB48FF-8C0F-46D7-A8CE-7BF35BF9292D}" type="parTrans" cxnId="{7ED35E3E-06C5-4953-B734-AD9E5F5D2588}">
      <dgm:prSet/>
      <dgm:spPr/>
      <dgm:t>
        <a:bodyPr/>
        <a:lstStyle/>
        <a:p>
          <a:endParaRPr lang="en-US"/>
        </a:p>
      </dgm:t>
    </dgm:pt>
    <dgm:pt modelId="{24E25F8F-08FC-44D5-8FA5-A95B8526C306}" type="sibTrans" cxnId="{7ED35E3E-06C5-4953-B734-AD9E5F5D2588}">
      <dgm:prSet/>
      <dgm:spPr/>
      <dgm:t>
        <a:bodyPr/>
        <a:lstStyle/>
        <a:p>
          <a:endParaRPr lang="en-US"/>
        </a:p>
      </dgm:t>
    </dgm:pt>
    <dgm:pt modelId="{46DABB96-35A6-4B3B-86FE-02916B06A6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Emissions</a:t>
          </a:r>
        </a:p>
      </dgm:t>
    </dgm:pt>
    <dgm:pt modelId="{F259DAF5-BD09-48C3-8677-13AB857A0140}" type="parTrans" cxnId="{FF250A4D-A159-4D0F-84E8-D7BFF772AF9B}">
      <dgm:prSet/>
      <dgm:spPr/>
      <dgm:t>
        <a:bodyPr/>
        <a:lstStyle/>
        <a:p>
          <a:endParaRPr lang="en-US"/>
        </a:p>
      </dgm:t>
    </dgm:pt>
    <dgm:pt modelId="{41B146FA-E297-4FC0-A8AF-7F11BFA4A40A}" type="sibTrans" cxnId="{FF250A4D-A159-4D0F-84E8-D7BFF772AF9B}">
      <dgm:prSet/>
      <dgm:spPr/>
      <dgm:t>
        <a:bodyPr/>
        <a:lstStyle/>
        <a:p>
          <a:endParaRPr lang="en-US"/>
        </a:p>
      </dgm:t>
    </dgm:pt>
    <dgm:pt modelId="{79CDB7E0-A579-4D31-8795-E348E2D370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Negative correlation</a:t>
          </a:r>
        </a:p>
      </dgm:t>
    </dgm:pt>
    <dgm:pt modelId="{EDF63883-72AE-46F9-B1C3-19EBF3A19C0D}" type="parTrans" cxnId="{E549861A-AF87-45B9-BBCB-60536B664967}">
      <dgm:prSet/>
      <dgm:spPr/>
      <dgm:t>
        <a:bodyPr/>
        <a:lstStyle/>
        <a:p>
          <a:endParaRPr lang="en-US"/>
        </a:p>
      </dgm:t>
    </dgm:pt>
    <dgm:pt modelId="{208D73F3-8252-4B30-BEFD-C6C5B917F60D}" type="sibTrans" cxnId="{E549861A-AF87-45B9-BBCB-60536B664967}">
      <dgm:prSet/>
      <dgm:spPr/>
      <dgm:t>
        <a:bodyPr/>
        <a:lstStyle/>
        <a:p>
          <a:endParaRPr lang="en-US"/>
        </a:p>
      </dgm:t>
    </dgm:pt>
    <dgm:pt modelId="{F88E8CC2-DF04-41C6-94CB-BB5C51F559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Unemployment</a:t>
          </a:r>
        </a:p>
      </dgm:t>
    </dgm:pt>
    <dgm:pt modelId="{B2282489-911D-4AB2-AA15-69210338E6AC}" type="parTrans" cxnId="{D0AE968A-9F66-4E48-AC41-FCF426C76FEF}">
      <dgm:prSet/>
      <dgm:spPr/>
      <dgm:t>
        <a:bodyPr/>
        <a:lstStyle/>
        <a:p>
          <a:endParaRPr lang="en-US"/>
        </a:p>
      </dgm:t>
    </dgm:pt>
    <dgm:pt modelId="{A19328B4-A81C-4B59-8577-89A7CEF07B0D}" type="sibTrans" cxnId="{D0AE968A-9F66-4E48-AC41-FCF426C76FEF}">
      <dgm:prSet/>
      <dgm:spPr/>
      <dgm:t>
        <a:bodyPr/>
        <a:lstStyle/>
        <a:p>
          <a:endParaRPr lang="en-US"/>
        </a:p>
      </dgm:t>
    </dgm:pt>
    <dgm:pt modelId="{C48A93F4-EEE0-4FF3-8A36-E320BE3C58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Negative correlation</a:t>
          </a:r>
        </a:p>
      </dgm:t>
    </dgm:pt>
    <dgm:pt modelId="{629096F1-0700-476E-80EB-BAA0C5CCDA1D}" type="parTrans" cxnId="{7B558687-A7B5-4813-8564-C4476ED52AA8}">
      <dgm:prSet/>
      <dgm:spPr/>
      <dgm:t>
        <a:bodyPr/>
        <a:lstStyle/>
        <a:p>
          <a:endParaRPr lang="en-US"/>
        </a:p>
      </dgm:t>
    </dgm:pt>
    <dgm:pt modelId="{C03C779F-B46E-4381-AB10-05967F4CC2FA}" type="sibTrans" cxnId="{7B558687-A7B5-4813-8564-C4476ED52AA8}">
      <dgm:prSet/>
      <dgm:spPr/>
      <dgm:t>
        <a:bodyPr/>
        <a:lstStyle/>
        <a:p>
          <a:endParaRPr lang="en-US"/>
        </a:p>
      </dgm:t>
    </dgm:pt>
    <dgm:pt modelId="{C120C136-D8A5-47C6-9E66-FE288A7EE6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Education Level</a:t>
          </a:r>
        </a:p>
      </dgm:t>
    </dgm:pt>
    <dgm:pt modelId="{8DDD5C5E-5609-4CCC-ADD4-757CB1A4346F}" type="parTrans" cxnId="{A470DA91-9287-417D-B0C1-313A7D798D4A}">
      <dgm:prSet/>
      <dgm:spPr/>
      <dgm:t>
        <a:bodyPr/>
        <a:lstStyle/>
        <a:p>
          <a:endParaRPr lang="en-US"/>
        </a:p>
      </dgm:t>
    </dgm:pt>
    <dgm:pt modelId="{2902AC67-628F-486F-909C-8F9EACF93975}" type="sibTrans" cxnId="{A470DA91-9287-417D-B0C1-313A7D798D4A}">
      <dgm:prSet/>
      <dgm:spPr/>
      <dgm:t>
        <a:bodyPr/>
        <a:lstStyle/>
        <a:p>
          <a:endParaRPr lang="en-US"/>
        </a:p>
      </dgm:t>
    </dgm:pt>
    <dgm:pt modelId="{EBC92128-F30B-466D-AF48-DF9867A1FC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Positive correlation</a:t>
          </a:r>
        </a:p>
      </dgm:t>
    </dgm:pt>
    <dgm:pt modelId="{D5AF138B-D0FC-49E4-9209-30270CB3BE0F}" type="parTrans" cxnId="{3B459B59-6081-4629-9C25-C805DDC7E167}">
      <dgm:prSet/>
      <dgm:spPr/>
      <dgm:t>
        <a:bodyPr/>
        <a:lstStyle/>
        <a:p>
          <a:endParaRPr lang="en-US"/>
        </a:p>
      </dgm:t>
    </dgm:pt>
    <dgm:pt modelId="{05D6BF3A-FD21-4304-8804-3E263298955F}" type="sibTrans" cxnId="{3B459B59-6081-4629-9C25-C805DDC7E167}">
      <dgm:prSet/>
      <dgm:spPr/>
      <dgm:t>
        <a:bodyPr/>
        <a:lstStyle/>
        <a:p>
          <a:endParaRPr lang="en-US"/>
        </a:p>
      </dgm:t>
    </dgm:pt>
    <dgm:pt modelId="{D7FE377D-C27A-4DFB-A662-C2AAB38E4D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Positive correlation</a:t>
          </a:r>
        </a:p>
      </dgm:t>
    </dgm:pt>
    <dgm:pt modelId="{0351BE7F-C979-4E0B-A22D-7CBA6A7E2674}" type="parTrans" cxnId="{CB02CF85-97A3-4EF1-A265-62CD82EEFDC5}">
      <dgm:prSet/>
      <dgm:spPr/>
      <dgm:t>
        <a:bodyPr/>
        <a:lstStyle/>
        <a:p>
          <a:endParaRPr lang="en-US"/>
        </a:p>
      </dgm:t>
    </dgm:pt>
    <dgm:pt modelId="{B90AB8B4-B665-4C44-9A85-29FF48F68CAE}" type="sibTrans" cxnId="{CB02CF85-97A3-4EF1-A265-62CD82EEFDC5}">
      <dgm:prSet/>
      <dgm:spPr/>
      <dgm:t>
        <a:bodyPr/>
        <a:lstStyle/>
        <a:p>
          <a:endParaRPr lang="en-US"/>
        </a:p>
      </dgm:t>
    </dgm:pt>
    <dgm:pt modelId="{5BE72D36-1EE3-4A8F-9F21-986C2E36DA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No correlation</a:t>
          </a:r>
        </a:p>
      </dgm:t>
    </dgm:pt>
    <dgm:pt modelId="{7328C445-C6B1-4FA5-9B5B-B008265F8271}" type="parTrans" cxnId="{0480941B-99CA-4C85-8DC6-FFE38DE0BA95}">
      <dgm:prSet/>
      <dgm:spPr/>
      <dgm:t>
        <a:bodyPr/>
        <a:lstStyle/>
        <a:p>
          <a:endParaRPr lang="en-US"/>
        </a:p>
      </dgm:t>
    </dgm:pt>
    <dgm:pt modelId="{D3EC2952-022A-45CC-AA84-EE0E314B5C45}" type="sibTrans" cxnId="{0480941B-99CA-4C85-8DC6-FFE38DE0BA95}">
      <dgm:prSet/>
      <dgm:spPr/>
      <dgm:t>
        <a:bodyPr/>
        <a:lstStyle/>
        <a:p>
          <a:endParaRPr lang="en-US"/>
        </a:p>
      </dgm:t>
    </dgm:pt>
    <dgm:pt modelId="{6F5C0FBA-99AC-4ED5-B18B-5B546445A2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No correlation</a:t>
          </a:r>
        </a:p>
      </dgm:t>
    </dgm:pt>
    <dgm:pt modelId="{0D726D8D-3CD9-4D70-B97F-61E8F33B1230}" type="parTrans" cxnId="{F641C133-D77B-432B-A74B-E9BACE0CF5C2}">
      <dgm:prSet/>
      <dgm:spPr/>
      <dgm:t>
        <a:bodyPr/>
        <a:lstStyle/>
        <a:p>
          <a:endParaRPr lang="en-US"/>
        </a:p>
      </dgm:t>
    </dgm:pt>
    <dgm:pt modelId="{35DDB7B1-AD96-4561-A642-4FD35F4B4D2B}" type="sibTrans" cxnId="{F641C133-D77B-432B-A74B-E9BACE0CF5C2}">
      <dgm:prSet/>
      <dgm:spPr/>
      <dgm:t>
        <a:bodyPr/>
        <a:lstStyle/>
        <a:p>
          <a:endParaRPr lang="en-US"/>
        </a:p>
      </dgm:t>
    </dgm:pt>
    <dgm:pt modelId="{F29A42CD-8C7D-4619-898E-1343311696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No correlation</a:t>
          </a:r>
        </a:p>
      </dgm:t>
    </dgm:pt>
    <dgm:pt modelId="{8F0CC5E2-D0EF-41EA-818E-306E8BCCFB2D}" type="parTrans" cxnId="{2DF61EAC-C5FC-40DD-97FE-2DD5B2798846}">
      <dgm:prSet/>
      <dgm:spPr/>
      <dgm:t>
        <a:bodyPr/>
        <a:lstStyle/>
        <a:p>
          <a:endParaRPr lang="en-US"/>
        </a:p>
      </dgm:t>
    </dgm:pt>
    <dgm:pt modelId="{F99E9074-AFE2-485D-ACAF-E70BB125FE17}" type="sibTrans" cxnId="{2DF61EAC-C5FC-40DD-97FE-2DD5B2798846}">
      <dgm:prSet/>
      <dgm:spPr/>
      <dgm:t>
        <a:bodyPr/>
        <a:lstStyle/>
        <a:p>
          <a:endParaRPr lang="en-US"/>
        </a:p>
      </dgm:t>
    </dgm:pt>
    <dgm:pt modelId="{F6D43B66-2C4C-43B6-B377-5D9385B766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Negative correlation</a:t>
          </a:r>
        </a:p>
      </dgm:t>
    </dgm:pt>
    <dgm:pt modelId="{B9EF0218-A426-4326-8036-51D7F6070C2D}" type="parTrans" cxnId="{F64C6735-D516-49F4-9B59-284262D49FAC}">
      <dgm:prSet/>
      <dgm:spPr/>
      <dgm:t>
        <a:bodyPr/>
        <a:lstStyle/>
        <a:p>
          <a:endParaRPr lang="en-US"/>
        </a:p>
      </dgm:t>
    </dgm:pt>
    <dgm:pt modelId="{D122F398-3400-4B3F-9A2E-BE7952C95535}" type="sibTrans" cxnId="{F64C6735-D516-49F4-9B59-284262D49FAC}">
      <dgm:prSet/>
      <dgm:spPr/>
      <dgm:t>
        <a:bodyPr/>
        <a:lstStyle/>
        <a:p>
          <a:endParaRPr lang="en-US"/>
        </a:p>
      </dgm:t>
    </dgm:pt>
    <dgm:pt modelId="{CE04897A-26D2-4147-A592-9292B6A213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No correlation</a:t>
          </a:r>
        </a:p>
      </dgm:t>
    </dgm:pt>
    <dgm:pt modelId="{57A2E265-99B2-4ADA-BF93-8BFFD243398A}" type="parTrans" cxnId="{A38CAF33-5C31-4E57-82B8-D7F61DF9E639}">
      <dgm:prSet/>
      <dgm:spPr/>
      <dgm:t>
        <a:bodyPr/>
        <a:lstStyle/>
        <a:p>
          <a:endParaRPr lang="en-US"/>
        </a:p>
      </dgm:t>
    </dgm:pt>
    <dgm:pt modelId="{E8DB8576-F2EB-43DA-9863-B95C14DDBB81}" type="sibTrans" cxnId="{A38CAF33-5C31-4E57-82B8-D7F61DF9E639}">
      <dgm:prSet/>
      <dgm:spPr/>
      <dgm:t>
        <a:bodyPr/>
        <a:lstStyle/>
        <a:p>
          <a:endParaRPr lang="en-US"/>
        </a:p>
      </dgm:t>
    </dgm:pt>
    <dgm:pt modelId="{C587CE67-0FE7-4791-B5A2-3485DEE27C80}" type="pres">
      <dgm:prSet presAssocID="{A34A2503-0032-4A42-B0E4-A44745078171}" presName="root" presStyleCnt="0">
        <dgm:presLayoutVars>
          <dgm:dir/>
          <dgm:resizeHandles val="exact"/>
        </dgm:presLayoutVars>
      </dgm:prSet>
      <dgm:spPr/>
    </dgm:pt>
    <dgm:pt modelId="{03A417E0-E4C0-4B04-B068-54E228F68BAA}" type="pres">
      <dgm:prSet presAssocID="{4FDF82FB-EF6E-4917-B9D6-E84C679CC6F1}" presName="compNode" presStyleCnt="0"/>
      <dgm:spPr/>
    </dgm:pt>
    <dgm:pt modelId="{5C853D68-55BA-451F-B5CF-669F6EFEE2BF}" type="pres">
      <dgm:prSet presAssocID="{4FDF82FB-EF6E-4917-B9D6-E84C679CC6F1}" presName="bgRect" presStyleLbl="bgShp" presStyleIdx="0" presStyleCnt="6"/>
      <dgm:spPr/>
    </dgm:pt>
    <dgm:pt modelId="{D6E84A69-A8ED-412B-8DD3-D33D948BA298}" type="pres">
      <dgm:prSet presAssocID="{4FDF82FB-EF6E-4917-B9D6-E84C679CC6F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EEC1D78-B8D2-498C-B7D1-3FF592FB9163}" type="pres">
      <dgm:prSet presAssocID="{4FDF82FB-EF6E-4917-B9D6-E84C679CC6F1}" presName="spaceRect" presStyleCnt="0"/>
      <dgm:spPr/>
    </dgm:pt>
    <dgm:pt modelId="{F8216228-1604-4BC3-8175-A79DBDAE57C4}" type="pres">
      <dgm:prSet presAssocID="{4FDF82FB-EF6E-4917-B9D6-E84C679CC6F1}" presName="parTx" presStyleLbl="revTx" presStyleIdx="0" presStyleCnt="12">
        <dgm:presLayoutVars>
          <dgm:chMax val="0"/>
          <dgm:chPref val="0"/>
        </dgm:presLayoutVars>
      </dgm:prSet>
      <dgm:spPr/>
    </dgm:pt>
    <dgm:pt modelId="{7A3223C3-3B62-4569-9F3B-1296DFF3A6D6}" type="pres">
      <dgm:prSet presAssocID="{4FDF82FB-EF6E-4917-B9D6-E84C679CC6F1}" presName="desTx" presStyleLbl="revTx" presStyleIdx="1" presStyleCnt="12">
        <dgm:presLayoutVars/>
      </dgm:prSet>
      <dgm:spPr/>
    </dgm:pt>
    <dgm:pt modelId="{664D03B4-3A76-4146-B488-FCEDCE649AC1}" type="pres">
      <dgm:prSet presAssocID="{8D378DF7-04E9-4756-BBEB-658CF9D9DA10}" presName="sibTrans" presStyleCnt="0"/>
      <dgm:spPr/>
    </dgm:pt>
    <dgm:pt modelId="{9B0EF294-44E0-4171-BABC-252F57CDAB86}" type="pres">
      <dgm:prSet presAssocID="{D09A37F3-19A8-44FB-B017-3F166ADD4CBB}" presName="compNode" presStyleCnt="0"/>
      <dgm:spPr/>
    </dgm:pt>
    <dgm:pt modelId="{AC1B99C6-56A8-451F-85E4-DEE2E6D117CC}" type="pres">
      <dgm:prSet presAssocID="{D09A37F3-19A8-44FB-B017-3F166ADD4CBB}" presName="bgRect" presStyleLbl="bgShp" presStyleIdx="1" presStyleCnt="6"/>
      <dgm:spPr/>
    </dgm:pt>
    <dgm:pt modelId="{55164E89-F8AB-4A77-A05C-3B05C91ABF52}" type="pres">
      <dgm:prSet presAssocID="{D09A37F3-19A8-44FB-B017-3F166ADD4CB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96AAE3C4-C70C-43B2-9CFA-174002D67E15}" type="pres">
      <dgm:prSet presAssocID="{D09A37F3-19A8-44FB-B017-3F166ADD4CBB}" presName="spaceRect" presStyleCnt="0"/>
      <dgm:spPr/>
    </dgm:pt>
    <dgm:pt modelId="{D656D18D-5771-42AE-8601-44895FE34204}" type="pres">
      <dgm:prSet presAssocID="{D09A37F3-19A8-44FB-B017-3F166ADD4CBB}" presName="parTx" presStyleLbl="revTx" presStyleIdx="2" presStyleCnt="12">
        <dgm:presLayoutVars>
          <dgm:chMax val="0"/>
          <dgm:chPref val="0"/>
        </dgm:presLayoutVars>
      </dgm:prSet>
      <dgm:spPr/>
    </dgm:pt>
    <dgm:pt modelId="{A5A956A7-8651-45D5-AFEA-3368B8E09B06}" type="pres">
      <dgm:prSet presAssocID="{D09A37F3-19A8-44FB-B017-3F166ADD4CBB}" presName="desTx" presStyleLbl="revTx" presStyleIdx="3" presStyleCnt="12">
        <dgm:presLayoutVars/>
      </dgm:prSet>
      <dgm:spPr/>
    </dgm:pt>
    <dgm:pt modelId="{51F456AF-E287-4063-B759-A76D038896AF}" type="pres">
      <dgm:prSet presAssocID="{31434103-B30B-4B84-9E2B-9275FFBAEC91}" presName="sibTrans" presStyleCnt="0"/>
      <dgm:spPr/>
    </dgm:pt>
    <dgm:pt modelId="{8C461C1D-88F0-455F-8BB0-6EF6447F5487}" type="pres">
      <dgm:prSet presAssocID="{98F29296-A5F5-41A8-BA3C-AABAE40F1F35}" presName="compNode" presStyleCnt="0"/>
      <dgm:spPr/>
    </dgm:pt>
    <dgm:pt modelId="{B45E00EF-F466-48B7-850B-73028796331E}" type="pres">
      <dgm:prSet presAssocID="{98F29296-A5F5-41A8-BA3C-AABAE40F1F35}" presName="bgRect" presStyleLbl="bgShp" presStyleIdx="2" presStyleCnt="6"/>
      <dgm:spPr/>
    </dgm:pt>
    <dgm:pt modelId="{2EAFCD93-72DD-43C5-A2D7-C6410A2F1529}" type="pres">
      <dgm:prSet presAssocID="{98F29296-A5F5-41A8-BA3C-AABAE40F1F3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8B67AD10-B4C9-4BF8-8EA5-74C2E5FBABD6}" type="pres">
      <dgm:prSet presAssocID="{98F29296-A5F5-41A8-BA3C-AABAE40F1F35}" presName="spaceRect" presStyleCnt="0"/>
      <dgm:spPr/>
    </dgm:pt>
    <dgm:pt modelId="{E70D92EC-7C5E-4C77-8D8A-BDB0E44E2D1F}" type="pres">
      <dgm:prSet presAssocID="{98F29296-A5F5-41A8-BA3C-AABAE40F1F35}" presName="parTx" presStyleLbl="revTx" presStyleIdx="4" presStyleCnt="12">
        <dgm:presLayoutVars>
          <dgm:chMax val="0"/>
          <dgm:chPref val="0"/>
        </dgm:presLayoutVars>
      </dgm:prSet>
      <dgm:spPr/>
    </dgm:pt>
    <dgm:pt modelId="{B0779C41-24E5-4E0F-8152-72A55BB35CBE}" type="pres">
      <dgm:prSet presAssocID="{98F29296-A5F5-41A8-BA3C-AABAE40F1F35}" presName="desTx" presStyleLbl="revTx" presStyleIdx="5" presStyleCnt="12">
        <dgm:presLayoutVars/>
      </dgm:prSet>
      <dgm:spPr/>
    </dgm:pt>
    <dgm:pt modelId="{5139FD7F-DFEB-4CC1-A478-5D02714865FD}" type="pres">
      <dgm:prSet presAssocID="{1D84709E-5553-41DE-9C40-84DFFE8A0CDA}" presName="sibTrans" presStyleCnt="0"/>
      <dgm:spPr/>
    </dgm:pt>
    <dgm:pt modelId="{DFE56961-77E2-4382-9112-C16F52E081CD}" type="pres">
      <dgm:prSet presAssocID="{46DABB96-35A6-4B3B-86FE-02916B06A642}" presName="compNode" presStyleCnt="0"/>
      <dgm:spPr/>
    </dgm:pt>
    <dgm:pt modelId="{A7945F13-0DCA-4644-BC60-E63FD09A8279}" type="pres">
      <dgm:prSet presAssocID="{46DABB96-35A6-4B3B-86FE-02916B06A642}" presName="bgRect" presStyleLbl="bgShp" presStyleIdx="3" presStyleCnt="6"/>
      <dgm:spPr/>
    </dgm:pt>
    <dgm:pt modelId="{17A54687-E27A-41D6-9369-1A62CF68F5EC}" type="pres">
      <dgm:prSet presAssocID="{46DABB96-35A6-4B3B-86FE-02916B06A64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9AF7737A-5C50-4D37-ABFE-B15DF8101BC4}" type="pres">
      <dgm:prSet presAssocID="{46DABB96-35A6-4B3B-86FE-02916B06A642}" presName="spaceRect" presStyleCnt="0"/>
      <dgm:spPr/>
    </dgm:pt>
    <dgm:pt modelId="{0102C000-9C7A-41C3-A0FB-A3872D69AAA8}" type="pres">
      <dgm:prSet presAssocID="{46DABB96-35A6-4B3B-86FE-02916B06A642}" presName="parTx" presStyleLbl="revTx" presStyleIdx="6" presStyleCnt="12">
        <dgm:presLayoutVars>
          <dgm:chMax val="0"/>
          <dgm:chPref val="0"/>
        </dgm:presLayoutVars>
      </dgm:prSet>
      <dgm:spPr/>
    </dgm:pt>
    <dgm:pt modelId="{5C5FE59F-92A1-4935-89F9-16FC907CB63A}" type="pres">
      <dgm:prSet presAssocID="{46DABB96-35A6-4B3B-86FE-02916B06A642}" presName="desTx" presStyleLbl="revTx" presStyleIdx="7" presStyleCnt="12">
        <dgm:presLayoutVars/>
      </dgm:prSet>
      <dgm:spPr/>
    </dgm:pt>
    <dgm:pt modelId="{74B001FB-F198-4BBB-9A11-6F8A2725599E}" type="pres">
      <dgm:prSet presAssocID="{41B146FA-E297-4FC0-A8AF-7F11BFA4A40A}" presName="sibTrans" presStyleCnt="0"/>
      <dgm:spPr/>
    </dgm:pt>
    <dgm:pt modelId="{9AC04014-BEF3-4D8A-BF3B-21A313C354F4}" type="pres">
      <dgm:prSet presAssocID="{F88E8CC2-DF04-41C6-94CB-BB5C51F559AC}" presName="compNode" presStyleCnt="0"/>
      <dgm:spPr/>
    </dgm:pt>
    <dgm:pt modelId="{BD60EF17-82E9-465B-B11C-FE2BA2F17C5A}" type="pres">
      <dgm:prSet presAssocID="{F88E8CC2-DF04-41C6-94CB-BB5C51F559AC}" presName="bgRect" presStyleLbl="bgShp" presStyleIdx="4" presStyleCnt="6"/>
      <dgm:spPr/>
    </dgm:pt>
    <dgm:pt modelId="{E4F6D5A7-31C2-4724-91D8-E51D492A5A4D}" type="pres">
      <dgm:prSet presAssocID="{F88E8CC2-DF04-41C6-94CB-BB5C51F559A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FDEF2211-A29D-4FA6-A69C-A3B1E9F96832}" type="pres">
      <dgm:prSet presAssocID="{F88E8CC2-DF04-41C6-94CB-BB5C51F559AC}" presName="spaceRect" presStyleCnt="0"/>
      <dgm:spPr/>
    </dgm:pt>
    <dgm:pt modelId="{71E1E56B-A287-4DE4-9EC4-9729B6FF9A8D}" type="pres">
      <dgm:prSet presAssocID="{F88E8CC2-DF04-41C6-94CB-BB5C51F559AC}" presName="parTx" presStyleLbl="revTx" presStyleIdx="8" presStyleCnt="12">
        <dgm:presLayoutVars>
          <dgm:chMax val="0"/>
          <dgm:chPref val="0"/>
        </dgm:presLayoutVars>
      </dgm:prSet>
      <dgm:spPr/>
    </dgm:pt>
    <dgm:pt modelId="{B33D5DF6-743D-4FFF-950B-8F78F71FA939}" type="pres">
      <dgm:prSet presAssocID="{F88E8CC2-DF04-41C6-94CB-BB5C51F559AC}" presName="desTx" presStyleLbl="revTx" presStyleIdx="9" presStyleCnt="12">
        <dgm:presLayoutVars/>
      </dgm:prSet>
      <dgm:spPr/>
    </dgm:pt>
    <dgm:pt modelId="{800112F4-8A2E-4A93-A357-2C270223CDB7}" type="pres">
      <dgm:prSet presAssocID="{A19328B4-A81C-4B59-8577-89A7CEF07B0D}" presName="sibTrans" presStyleCnt="0"/>
      <dgm:spPr/>
    </dgm:pt>
    <dgm:pt modelId="{AF923245-C92D-48DA-AA95-AAAC47B92D54}" type="pres">
      <dgm:prSet presAssocID="{C120C136-D8A5-47C6-9E66-FE288A7EE6E7}" presName="compNode" presStyleCnt="0"/>
      <dgm:spPr/>
    </dgm:pt>
    <dgm:pt modelId="{40D68D60-78A9-4BE0-9705-07B726BB68B0}" type="pres">
      <dgm:prSet presAssocID="{C120C136-D8A5-47C6-9E66-FE288A7EE6E7}" presName="bgRect" presStyleLbl="bgShp" presStyleIdx="5" presStyleCnt="6"/>
      <dgm:spPr/>
    </dgm:pt>
    <dgm:pt modelId="{FD312580-A5B8-44CE-9545-6EC7FB4B5972}" type="pres">
      <dgm:prSet presAssocID="{C120C136-D8A5-47C6-9E66-FE288A7EE6E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2357E46-0321-4650-9D72-20ECB203B150}" type="pres">
      <dgm:prSet presAssocID="{C120C136-D8A5-47C6-9E66-FE288A7EE6E7}" presName="spaceRect" presStyleCnt="0"/>
      <dgm:spPr/>
    </dgm:pt>
    <dgm:pt modelId="{B984CF20-68B7-4121-BF09-C24325D8E96D}" type="pres">
      <dgm:prSet presAssocID="{C120C136-D8A5-47C6-9E66-FE288A7EE6E7}" presName="parTx" presStyleLbl="revTx" presStyleIdx="10" presStyleCnt="12">
        <dgm:presLayoutVars>
          <dgm:chMax val="0"/>
          <dgm:chPref val="0"/>
        </dgm:presLayoutVars>
      </dgm:prSet>
      <dgm:spPr/>
    </dgm:pt>
    <dgm:pt modelId="{2BFEC139-5925-424C-A1D7-0C1806988DF1}" type="pres">
      <dgm:prSet presAssocID="{C120C136-D8A5-47C6-9E66-FE288A7EE6E7}" presName="desTx" presStyleLbl="revTx" presStyleIdx="11" presStyleCnt="12">
        <dgm:presLayoutVars/>
      </dgm:prSet>
      <dgm:spPr/>
    </dgm:pt>
  </dgm:ptLst>
  <dgm:cxnLst>
    <dgm:cxn modelId="{F83AC409-D28C-45B3-A349-9C25CB47AFBD}" type="presOf" srcId="{98F29296-A5F5-41A8-BA3C-AABAE40F1F35}" destId="{E70D92EC-7C5E-4C77-8D8A-BDB0E44E2D1F}" srcOrd="0" destOrd="0" presId="urn:microsoft.com/office/officeart/2018/2/layout/IconVerticalSolidList"/>
    <dgm:cxn modelId="{752B360E-9EFE-4992-96AA-06E19AAE7C57}" type="presOf" srcId="{6FB699D2-A421-49C0-9CFE-DD13A3CA4FD3}" destId="{7A3223C3-3B62-4569-9F3B-1296DFF3A6D6}" srcOrd="0" destOrd="0" presId="urn:microsoft.com/office/officeart/2018/2/layout/IconVerticalSolidList"/>
    <dgm:cxn modelId="{E1109F16-F0FC-4A44-9818-D117CC24A608}" type="presOf" srcId="{5BE72D36-1EE3-4A8F-9F21-986C2E36DAD4}" destId="{A5A956A7-8651-45D5-AFEA-3368B8E09B06}" srcOrd="0" destOrd="1" presId="urn:microsoft.com/office/officeart/2018/2/layout/IconVerticalSolidList"/>
    <dgm:cxn modelId="{E549861A-AF87-45B9-BBCB-60536B664967}" srcId="{46DABB96-35A6-4B3B-86FE-02916B06A642}" destId="{79CDB7E0-A579-4D31-8795-E348E2D370C8}" srcOrd="0" destOrd="0" parTransId="{EDF63883-72AE-46F9-B1C3-19EBF3A19C0D}" sibTransId="{208D73F3-8252-4B30-BEFD-C6C5B917F60D}"/>
    <dgm:cxn modelId="{0480941B-99CA-4C85-8DC6-FFE38DE0BA95}" srcId="{D09A37F3-19A8-44FB-B017-3F166ADD4CBB}" destId="{5BE72D36-1EE3-4A8F-9F21-986C2E36DAD4}" srcOrd="1" destOrd="0" parTransId="{7328C445-C6B1-4FA5-9B5B-B008265F8271}" sibTransId="{D3EC2952-022A-45CC-AA84-EE0E314B5C45}"/>
    <dgm:cxn modelId="{9988E320-0135-4E2B-B628-A80109312FF8}" type="presOf" srcId="{79CDB7E0-A579-4D31-8795-E348E2D370C8}" destId="{5C5FE59F-92A1-4935-89F9-16FC907CB63A}" srcOrd="0" destOrd="0" presId="urn:microsoft.com/office/officeart/2018/2/layout/IconVerticalSolidList"/>
    <dgm:cxn modelId="{7E594A22-CD87-4FCF-B4EC-9943E0854126}" type="presOf" srcId="{CE04897A-26D2-4147-A592-9292B6A2135A}" destId="{2BFEC139-5925-424C-A1D7-0C1806988DF1}" srcOrd="0" destOrd="1" presId="urn:microsoft.com/office/officeart/2018/2/layout/IconVerticalSolidList"/>
    <dgm:cxn modelId="{A38CAF33-5C31-4E57-82B8-D7F61DF9E639}" srcId="{C120C136-D8A5-47C6-9E66-FE288A7EE6E7}" destId="{CE04897A-26D2-4147-A592-9292B6A2135A}" srcOrd="1" destOrd="0" parTransId="{57A2E265-99B2-4ADA-BF93-8BFFD243398A}" sibTransId="{E8DB8576-F2EB-43DA-9863-B95C14DDBB81}"/>
    <dgm:cxn modelId="{F641C133-D77B-432B-A74B-E9BACE0CF5C2}" srcId="{98F29296-A5F5-41A8-BA3C-AABAE40F1F35}" destId="{6F5C0FBA-99AC-4ED5-B18B-5B546445A2DC}" srcOrd="1" destOrd="0" parTransId="{0D726D8D-3CD9-4D70-B97F-61E8F33B1230}" sibTransId="{35DDB7B1-AD96-4561-A642-4FD35F4B4D2B}"/>
    <dgm:cxn modelId="{F64C6735-D516-49F4-9B59-284262D49FAC}" srcId="{F88E8CC2-DF04-41C6-94CB-BB5C51F559AC}" destId="{F6D43B66-2C4C-43B6-B377-5D9385B766B9}" srcOrd="1" destOrd="0" parTransId="{B9EF0218-A426-4326-8036-51D7F6070C2D}" sibTransId="{D122F398-3400-4B3F-9A2E-BE7952C95535}"/>
    <dgm:cxn modelId="{7ED35E3E-06C5-4953-B734-AD9E5F5D2588}" srcId="{98F29296-A5F5-41A8-BA3C-AABAE40F1F35}" destId="{14A97008-5289-46E2-98B9-ED6D082A695E}" srcOrd="0" destOrd="0" parTransId="{C5EB48FF-8C0F-46D7-A8CE-7BF35BF9292D}" sibTransId="{24E25F8F-08FC-44D5-8FA5-A95B8526C306}"/>
    <dgm:cxn modelId="{04F5C643-14F6-4632-AD00-39B56A28AC27}" type="presOf" srcId="{F29A42CD-8C7D-4619-898E-134331169645}" destId="{5C5FE59F-92A1-4935-89F9-16FC907CB63A}" srcOrd="0" destOrd="1" presId="urn:microsoft.com/office/officeart/2018/2/layout/IconVerticalSolidList"/>
    <dgm:cxn modelId="{5FD11D65-6933-450D-A941-5EBC3ABC9734}" type="presOf" srcId="{14A97008-5289-46E2-98B9-ED6D082A695E}" destId="{B0779C41-24E5-4E0F-8152-72A55BB35CBE}" srcOrd="0" destOrd="0" presId="urn:microsoft.com/office/officeart/2018/2/layout/IconVerticalSolidList"/>
    <dgm:cxn modelId="{FF250A4D-A159-4D0F-84E8-D7BFF772AF9B}" srcId="{A34A2503-0032-4A42-B0E4-A44745078171}" destId="{46DABB96-35A6-4B3B-86FE-02916B06A642}" srcOrd="3" destOrd="0" parTransId="{F259DAF5-BD09-48C3-8677-13AB857A0140}" sibTransId="{41B146FA-E297-4FC0-A8AF-7F11BFA4A40A}"/>
    <dgm:cxn modelId="{B22F3C57-BF88-4CC6-A480-5EA4A5842A87}" type="presOf" srcId="{46DABB96-35A6-4B3B-86FE-02916B06A642}" destId="{0102C000-9C7A-41C3-A0FB-A3872D69AAA8}" srcOrd="0" destOrd="0" presId="urn:microsoft.com/office/officeart/2018/2/layout/IconVerticalSolidList"/>
    <dgm:cxn modelId="{3B459B59-6081-4629-9C25-C805DDC7E167}" srcId="{C120C136-D8A5-47C6-9E66-FE288A7EE6E7}" destId="{EBC92128-F30B-466D-AF48-DF9867A1FCDF}" srcOrd="0" destOrd="0" parTransId="{D5AF138B-D0FC-49E4-9209-30270CB3BE0F}" sibTransId="{05D6BF3A-FD21-4304-8804-3E263298955F}"/>
    <dgm:cxn modelId="{7F3BF579-2434-4B8A-9C6C-477792DC8052}" srcId="{A34A2503-0032-4A42-B0E4-A44745078171}" destId="{98F29296-A5F5-41A8-BA3C-AABAE40F1F35}" srcOrd="2" destOrd="0" parTransId="{80FD10C5-D131-4A40-9401-248575C519CA}" sibTransId="{1D84709E-5553-41DE-9C40-84DFFE8A0CDA}"/>
    <dgm:cxn modelId="{CB02CF85-97A3-4EF1-A265-62CD82EEFDC5}" srcId="{4FDF82FB-EF6E-4917-B9D6-E84C679CC6F1}" destId="{D7FE377D-C27A-4DFB-A662-C2AAB38E4DE2}" srcOrd="1" destOrd="0" parTransId="{0351BE7F-C979-4E0B-A22D-7CBA6A7E2674}" sibTransId="{B90AB8B4-B665-4C44-9A85-29FF48F68CAE}"/>
    <dgm:cxn modelId="{7B558687-A7B5-4813-8564-C4476ED52AA8}" srcId="{F88E8CC2-DF04-41C6-94CB-BB5C51F559AC}" destId="{C48A93F4-EEE0-4FF3-8A36-E320BE3C580E}" srcOrd="0" destOrd="0" parTransId="{629096F1-0700-476E-80EB-BAA0C5CCDA1D}" sibTransId="{C03C779F-B46E-4381-AB10-05967F4CC2FA}"/>
    <dgm:cxn modelId="{83E29289-6523-4D6E-99F6-CA5DEF4CED42}" type="presOf" srcId="{F6D43B66-2C4C-43B6-B377-5D9385B766B9}" destId="{B33D5DF6-743D-4FFF-950B-8F78F71FA939}" srcOrd="0" destOrd="1" presId="urn:microsoft.com/office/officeart/2018/2/layout/IconVerticalSolidList"/>
    <dgm:cxn modelId="{D0AE968A-9F66-4E48-AC41-FCF426C76FEF}" srcId="{A34A2503-0032-4A42-B0E4-A44745078171}" destId="{F88E8CC2-DF04-41C6-94CB-BB5C51F559AC}" srcOrd="4" destOrd="0" parTransId="{B2282489-911D-4AB2-AA15-69210338E6AC}" sibTransId="{A19328B4-A81C-4B59-8577-89A7CEF07B0D}"/>
    <dgm:cxn modelId="{142BB78E-2653-48C2-ACCA-AEBACBA61F7A}" type="presOf" srcId="{6F5C0FBA-99AC-4ED5-B18B-5B546445A2DC}" destId="{B0779C41-24E5-4E0F-8152-72A55BB35CBE}" srcOrd="0" destOrd="1" presId="urn:microsoft.com/office/officeart/2018/2/layout/IconVerticalSolidList"/>
    <dgm:cxn modelId="{A470DA91-9287-417D-B0C1-313A7D798D4A}" srcId="{A34A2503-0032-4A42-B0E4-A44745078171}" destId="{C120C136-D8A5-47C6-9E66-FE288A7EE6E7}" srcOrd="5" destOrd="0" parTransId="{8DDD5C5E-5609-4CCC-ADD4-757CB1A4346F}" sibTransId="{2902AC67-628F-486F-909C-8F9EACF93975}"/>
    <dgm:cxn modelId="{9DD88C93-CBBA-4DA0-8359-EAE226B46AD9}" type="presOf" srcId="{C120C136-D8A5-47C6-9E66-FE288A7EE6E7}" destId="{B984CF20-68B7-4121-BF09-C24325D8E96D}" srcOrd="0" destOrd="0" presId="urn:microsoft.com/office/officeart/2018/2/layout/IconVerticalSolidList"/>
    <dgm:cxn modelId="{81C122A1-0414-4A34-B25D-98D16FF6CD01}" type="presOf" srcId="{EBC92128-F30B-466D-AF48-DF9867A1FCDF}" destId="{2BFEC139-5925-424C-A1D7-0C1806988DF1}" srcOrd="0" destOrd="0" presId="urn:microsoft.com/office/officeart/2018/2/layout/IconVerticalSolidList"/>
    <dgm:cxn modelId="{0CCF32A2-BB12-4671-B743-A44E41DC7B7F}" type="presOf" srcId="{F88E8CC2-DF04-41C6-94CB-BB5C51F559AC}" destId="{71E1E56B-A287-4DE4-9EC4-9729B6FF9A8D}" srcOrd="0" destOrd="0" presId="urn:microsoft.com/office/officeart/2018/2/layout/IconVerticalSolidList"/>
    <dgm:cxn modelId="{2DF61EAC-C5FC-40DD-97FE-2DD5B2798846}" srcId="{46DABB96-35A6-4B3B-86FE-02916B06A642}" destId="{F29A42CD-8C7D-4619-898E-134331169645}" srcOrd="1" destOrd="0" parTransId="{8F0CC5E2-D0EF-41EA-818E-306E8BCCFB2D}" sibTransId="{F99E9074-AFE2-485D-ACAF-E70BB125FE17}"/>
    <dgm:cxn modelId="{A55E10AF-5071-4FA4-A6D7-724F45C1F417}" type="presOf" srcId="{FFA1C8FE-B7FE-420C-BD28-A42D19D9BB39}" destId="{A5A956A7-8651-45D5-AFEA-3368B8E09B06}" srcOrd="0" destOrd="0" presId="urn:microsoft.com/office/officeart/2018/2/layout/IconVerticalSolidList"/>
    <dgm:cxn modelId="{BB3E31B5-D8C3-429E-A914-BBDA6A7E7A0F}" srcId="{D09A37F3-19A8-44FB-B017-3F166ADD4CBB}" destId="{FFA1C8FE-B7FE-420C-BD28-A42D19D9BB39}" srcOrd="0" destOrd="0" parTransId="{6523D7F0-A405-4308-BC2F-6D33D041370A}" sibTransId="{4F6B4F42-7046-45E5-B468-9F9F83A3C01D}"/>
    <dgm:cxn modelId="{252EF1BB-4A65-49DD-B935-BB8ABC0E64CF}" srcId="{A34A2503-0032-4A42-B0E4-A44745078171}" destId="{D09A37F3-19A8-44FB-B017-3F166ADD4CBB}" srcOrd="1" destOrd="0" parTransId="{5D7A95AE-27D1-4353-87A9-F4F7DFF31C83}" sibTransId="{31434103-B30B-4B84-9E2B-9275FFBAEC91}"/>
    <dgm:cxn modelId="{BE915EBC-9CE4-4D8B-8C26-738859975325}" srcId="{4FDF82FB-EF6E-4917-B9D6-E84C679CC6F1}" destId="{6FB699D2-A421-49C0-9CFE-DD13A3CA4FD3}" srcOrd="0" destOrd="0" parTransId="{875268E8-C8EC-4B66-B39E-A4788A1A856B}" sibTransId="{EB2856CB-6F67-49C5-8FC1-7D54415F618A}"/>
    <dgm:cxn modelId="{B7EEC8BC-80DC-4FCF-A86E-052FFD5C4332}" type="presOf" srcId="{4FDF82FB-EF6E-4917-B9D6-E84C679CC6F1}" destId="{F8216228-1604-4BC3-8175-A79DBDAE57C4}" srcOrd="0" destOrd="0" presId="urn:microsoft.com/office/officeart/2018/2/layout/IconVerticalSolidList"/>
    <dgm:cxn modelId="{4A7D00C9-1F4B-4C0A-8B28-149254F56345}" type="presOf" srcId="{D7FE377D-C27A-4DFB-A662-C2AAB38E4DE2}" destId="{7A3223C3-3B62-4569-9F3B-1296DFF3A6D6}" srcOrd="0" destOrd="1" presId="urn:microsoft.com/office/officeart/2018/2/layout/IconVerticalSolidList"/>
    <dgm:cxn modelId="{CD38C9C9-F502-480B-853B-BD56204E79A2}" type="presOf" srcId="{A34A2503-0032-4A42-B0E4-A44745078171}" destId="{C587CE67-0FE7-4791-B5A2-3485DEE27C80}" srcOrd="0" destOrd="0" presId="urn:microsoft.com/office/officeart/2018/2/layout/IconVerticalSolidList"/>
    <dgm:cxn modelId="{660485DA-51F8-44B0-91ED-0F8B2A7FD8D5}" srcId="{A34A2503-0032-4A42-B0E4-A44745078171}" destId="{4FDF82FB-EF6E-4917-B9D6-E84C679CC6F1}" srcOrd="0" destOrd="0" parTransId="{D86FE39A-FCB8-4863-9C91-4873CC81F497}" sibTransId="{8D378DF7-04E9-4756-BBEB-658CF9D9DA10}"/>
    <dgm:cxn modelId="{1E0FC6ED-50F8-421D-9A60-4B69A14F7799}" type="presOf" srcId="{D09A37F3-19A8-44FB-B017-3F166ADD4CBB}" destId="{D656D18D-5771-42AE-8601-44895FE34204}" srcOrd="0" destOrd="0" presId="urn:microsoft.com/office/officeart/2018/2/layout/IconVerticalSolidList"/>
    <dgm:cxn modelId="{A0950FFA-6198-429B-8C51-E17226794BB9}" type="presOf" srcId="{C48A93F4-EEE0-4FF3-8A36-E320BE3C580E}" destId="{B33D5DF6-743D-4FFF-950B-8F78F71FA939}" srcOrd="0" destOrd="0" presId="urn:microsoft.com/office/officeart/2018/2/layout/IconVerticalSolidList"/>
    <dgm:cxn modelId="{9FC26CAD-20F1-4331-A28F-454650938F0D}" type="presParOf" srcId="{C587CE67-0FE7-4791-B5A2-3485DEE27C80}" destId="{03A417E0-E4C0-4B04-B068-54E228F68BAA}" srcOrd="0" destOrd="0" presId="urn:microsoft.com/office/officeart/2018/2/layout/IconVerticalSolidList"/>
    <dgm:cxn modelId="{9FC2EF74-35B8-4EB7-AC6F-A11EAA789061}" type="presParOf" srcId="{03A417E0-E4C0-4B04-B068-54E228F68BAA}" destId="{5C853D68-55BA-451F-B5CF-669F6EFEE2BF}" srcOrd="0" destOrd="0" presId="urn:microsoft.com/office/officeart/2018/2/layout/IconVerticalSolidList"/>
    <dgm:cxn modelId="{EE4FDAD8-79CF-4190-8AE3-655DF35CFC2C}" type="presParOf" srcId="{03A417E0-E4C0-4B04-B068-54E228F68BAA}" destId="{D6E84A69-A8ED-412B-8DD3-D33D948BA298}" srcOrd="1" destOrd="0" presId="urn:microsoft.com/office/officeart/2018/2/layout/IconVerticalSolidList"/>
    <dgm:cxn modelId="{12C30848-B6C3-43F2-843E-BE694E3B606D}" type="presParOf" srcId="{03A417E0-E4C0-4B04-B068-54E228F68BAA}" destId="{8EEC1D78-B8D2-498C-B7D1-3FF592FB9163}" srcOrd="2" destOrd="0" presId="urn:microsoft.com/office/officeart/2018/2/layout/IconVerticalSolidList"/>
    <dgm:cxn modelId="{D32F165A-E618-4273-8A78-A17D3FB18DF2}" type="presParOf" srcId="{03A417E0-E4C0-4B04-B068-54E228F68BAA}" destId="{F8216228-1604-4BC3-8175-A79DBDAE57C4}" srcOrd="3" destOrd="0" presId="urn:microsoft.com/office/officeart/2018/2/layout/IconVerticalSolidList"/>
    <dgm:cxn modelId="{E8C02653-0E61-449C-8F7E-20D2F851EE79}" type="presParOf" srcId="{03A417E0-E4C0-4B04-B068-54E228F68BAA}" destId="{7A3223C3-3B62-4569-9F3B-1296DFF3A6D6}" srcOrd="4" destOrd="0" presId="urn:microsoft.com/office/officeart/2018/2/layout/IconVerticalSolidList"/>
    <dgm:cxn modelId="{E94CBFDA-1CB9-40A2-9A7B-A935903EC83D}" type="presParOf" srcId="{C587CE67-0FE7-4791-B5A2-3485DEE27C80}" destId="{664D03B4-3A76-4146-B488-FCEDCE649AC1}" srcOrd="1" destOrd="0" presId="urn:microsoft.com/office/officeart/2018/2/layout/IconVerticalSolidList"/>
    <dgm:cxn modelId="{6C2851F0-6822-494D-8AF8-D9EE74FDC7F9}" type="presParOf" srcId="{C587CE67-0FE7-4791-B5A2-3485DEE27C80}" destId="{9B0EF294-44E0-4171-BABC-252F57CDAB86}" srcOrd="2" destOrd="0" presId="urn:microsoft.com/office/officeart/2018/2/layout/IconVerticalSolidList"/>
    <dgm:cxn modelId="{4AF06D30-E802-4CA2-985F-947791568E2B}" type="presParOf" srcId="{9B0EF294-44E0-4171-BABC-252F57CDAB86}" destId="{AC1B99C6-56A8-451F-85E4-DEE2E6D117CC}" srcOrd="0" destOrd="0" presId="urn:microsoft.com/office/officeart/2018/2/layout/IconVerticalSolidList"/>
    <dgm:cxn modelId="{EC68D1F0-3F47-4134-A22A-47DB0A08B536}" type="presParOf" srcId="{9B0EF294-44E0-4171-BABC-252F57CDAB86}" destId="{55164E89-F8AB-4A77-A05C-3B05C91ABF52}" srcOrd="1" destOrd="0" presId="urn:microsoft.com/office/officeart/2018/2/layout/IconVerticalSolidList"/>
    <dgm:cxn modelId="{513634E3-D2FB-4914-871A-3CDCA107D8E2}" type="presParOf" srcId="{9B0EF294-44E0-4171-BABC-252F57CDAB86}" destId="{96AAE3C4-C70C-43B2-9CFA-174002D67E15}" srcOrd="2" destOrd="0" presId="urn:microsoft.com/office/officeart/2018/2/layout/IconVerticalSolidList"/>
    <dgm:cxn modelId="{10F6D1A1-1B93-4F4E-8189-0AB092448AAE}" type="presParOf" srcId="{9B0EF294-44E0-4171-BABC-252F57CDAB86}" destId="{D656D18D-5771-42AE-8601-44895FE34204}" srcOrd="3" destOrd="0" presId="urn:microsoft.com/office/officeart/2018/2/layout/IconVerticalSolidList"/>
    <dgm:cxn modelId="{98EB7726-73C6-4825-9B94-06186623B0F6}" type="presParOf" srcId="{9B0EF294-44E0-4171-BABC-252F57CDAB86}" destId="{A5A956A7-8651-45D5-AFEA-3368B8E09B06}" srcOrd="4" destOrd="0" presId="urn:microsoft.com/office/officeart/2018/2/layout/IconVerticalSolidList"/>
    <dgm:cxn modelId="{A5B5CE2E-176D-4DBD-8FF1-4E793DF0FE6A}" type="presParOf" srcId="{C587CE67-0FE7-4791-B5A2-3485DEE27C80}" destId="{51F456AF-E287-4063-B759-A76D038896AF}" srcOrd="3" destOrd="0" presId="urn:microsoft.com/office/officeart/2018/2/layout/IconVerticalSolidList"/>
    <dgm:cxn modelId="{94C3A9C8-21AD-48B0-9B16-9EDD90A8EEE4}" type="presParOf" srcId="{C587CE67-0FE7-4791-B5A2-3485DEE27C80}" destId="{8C461C1D-88F0-455F-8BB0-6EF6447F5487}" srcOrd="4" destOrd="0" presId="urn:microsoft.com/office/officeart/2018/2/layout/IconVerticalSolidList"/>
    <dgm:cxn modelId="{E69A4AD2-F25E-4CB2-8D6D-FF0C4719AE4A}" type="presParOf" srcId="{8C461C1D-88F0-455F-8BB0-6EF6447F5487}" destId="{B45E00EF-F466-48B7-850B-73028796331E}" srcOrd="0" destOrd="0" presId="urn:microsoft.com/office/officeart/2018/2/layout/IconVerticalSolidList"/>
    <dgm:cxn modelId="{4954DDAE-3BB9-4707-8743-7A66F425EF61}" type="presParOf" srcId="{8C461C1D-88F0-455F-8BB0-6EF6447F5487}" destId="{2EAFCD93-72DD-43C5-A2D7-C6410A2F1529}" srcOrd="1" destOrd="0" presId="urn:microsoft.com/office/officeart/2018/2/layout/IconVerticalSolidList"/>
    <dgm:cxn modelId="{E2753EC8-6F5F-413B-8030-9D8811FC18E9}" type="presParOf" srcId="{8C461C1D-88F0-455F-8BB0-6EF6447F5487}" destId="{8B67AD10-B4C9-4BF8-8EA5-74C2E5FBABD6}" srcOrd="2" destOrd="0" presId="urn:microsoft.com/office/officeart/2018/2/layout/IconVerticalSolidList"/>
    <dgm:cxn modelId="{A592415B-7B06-48D0-A500-56D3D6570AAA}" type="presParOf" srcId="{8C461C1D-88F0-455F-8BB0-6EF6447F5487}" destId="{E70D92EC-7C5E-4C77-8D8A-BDB0E44E2D1F}" srcOrd="3" destOrd="0" presId="urn:microsoft.com/office/officeart/2018/2/layout/IconVerticalSolidList"/>
    <dgm:cxn modelId="{31BED4AF-FFC2-4C5B-96B2-B6D55E87BF8E}" type="presParOf" srcId="{8C461C1D-88F0-455F-8BB0-6EF6447F5487}" destId="{B0779C41-24E5-4E0F-8152-72A55BB35CBE}" srcOrd="4" destOrd="0" presId="urn:microsoft.com/office/officeart/2018/2/layout/IconVerticalSolidList"/>
    <dgm:cxn modelId="{EC77DF24-6E9F-4577-BBD0-9BED4B08DE37}" type="presParOf" srcId="{C587CE67-0FE7-4791-B5A2-3485DEE27C80}" destId="{5139FD7F-DFEB-4CC1-A478-5D02714865FD}" srcOrd="5" destOrd="0" presId="urn:microsoft.com/office/officeart/2018/2/layout/IconVerticalSolidList"/>
    <dgm:cxn modelId="{D32D03C1-A799-40F3-92F4-468FC050D6C3}" type="presParOf" srcId="{C587CE67-0FE7-4791-B5A2-3485DEE27C80}" destId="{DFE56961-77E2-4382-9112-C16F52E081CD}" srcOrd="6" destOrd="0" presId="urn:microsoft.com/office/officeart/2018/2/layout/IconVerticalSolidList"/>
    <dgm:cxn modelId="{4BC3DDD0-255B-475C-8C67-E16D97F300C7}" type="presParOf" srcId="{DFE56961-77E2-4382-9112-C16F52E081CD}" destId="{A7945F13-0DCA-4644-BC60-E63FD09A8279}" srcOrd="0" destOrd="0" presId="urn:microsoft.com/office/officeart/2018/2/layout/IconVerticalSolidList"/>
    <dgm:cxn modelId="{FB0D8434-5C3A-4E1B-BB13-1E321A5254C5}" type="presParOf" srcId="{DFE56961-77E2-4382-9112-C16F52E081CD}" destId="{17A54687-E27A-41D6-9369-1A62CF68F5EC}" srcOrd="1" destOrd="0" presId="urn:microsoft.com/office/officeart/2018/2/layout/IconVerticalSolidList"/>
    <dgm:cxn modelId="{522781A4-C4D3-4C06-9400-8B23A31D8896}" type="presParOf" srcId="{DFE56961-77E2-4382-9112-C16F52E081CD}" destId="{9AF7737A-5C50-4D37-ABFE-B15DF8101BC4}" srcOrd="2" destOrd="0" presId="urn:microsoft.com/office/officeart/2018/2/layout/IconVerticalSolidList"/>
    <dgm:cxn modelId="{65DFC11C-B073-461B-A7F6-6EEB21DC4CAD}" type="presParOf" srcId="{DFE56961-77E2-4382-9112-C16F52E081CD}" destId="{0102C000-9C7A-41C3-A0FB-A3872D69AAA8}" srcOrd="3" destOrd="0" presId="urn:microsoft.com/office/officeart/2018/2/layout/IconVerticalSolidList"/>
    <dgm:cxn modelId="{9BB47DCD-44B9-4617-BAD9-BA9E34AD646E}" type="presParOf" srcId="{DFE56961-77E2-4382-9112-C16F52E081CD}" destId="{5C5FE59F-92A1-4935-89F9-16FC907CB63A}" srcOrd="4" destOrd="0" presId="urn:microsoft.com/office/officeart/2018/2/layout/IconVerticalSolidList"/>
    <dgm:cxn modelId="{CD9EF199-E0CC-4E93-AF3B-F6782BF34064}" type="presParOf" srcId="{C587CE67-0FE7-4791-B5A2-3485DEE27C80}" destId="{74B001FB-F198-4BBB-9A11-6F8A2725599E}" srcOrd="7" destOrd="0" presId="urn:microsoft.com/office/officeart/2018/2/layout/IconVerticalSolidList"/>
    <dgm:cxn modelId="{8E8701C1-A931-4FD4-856A-E26F84BE50FE}" type="presParOf" srcId="{C587CE67-0FE7-4791-B5A2-3485DEE27C80}" destId="{9AC04014-BEF3-4D8A-BF3B-21A313C354F4}" srcOrd="8" destOrd="0" presId="urn:microsoft.com/office/officeart/2018/2/layout/IconVerticalSolidList"/>
    <dgm:cxn modelId="{317C639E-1607-48FF-B450-0B3D8BE46743}" type="presParOf" srcId="{9AC04014-BEF3-4D8A-BF3B-21A313C354F4}" destId="{BD60EF17-82E9-465B-B11C-FE2BA2F17C5A}" srcOrd="0" destOrd="0" presId="urn:microsoft.com/office/officeart/2018/2/layout/IconVerticalSolidList"/>
    <dgm:cxn modelId="{4384E4E9-F245-4B1F-911D-102FEDD6F176}" type="presParOf" srcId="{9AC04014-BEF3-4D8A-BF3B-21A313C354F4}" destId="{E4F6D5A7-31C2-4724-91D8-E51D492A5A4D}" srcOrd="1" destOrd="0" presId="urn:microsoft.com/office/officeart/2018/2/layout/IconVerticalSolidList"/>
    <dgm:cxn modelId="{4B5B77AA-1A0E-4B56-9D65-D8C747D28EE3}" type="presParOf" srcId="{9AC04014-BEF3-4D8A-BF3B-21A313C354F4}" destId="{FDEF2211-A29D-4FA6-A69C-A3B1E9F96832}" srcOrd="2" destOrd="0" presId="urn:microsoft.com/office/officeart/2018/2/layout/IconVerticalSolidList"/>
    <dgm:cxn modelId="{C2A99E69-ABAF-48D0-B4C9-E9A461D160B5}" type="presParOf" srcId="{9AC04014-BEF3-4D8A-BF3B-21A313C354F4}" destId="{71E1E56B-A287-4DE4-9EC4-9729B6FF9A8D}" srcOrd="3" destOrd="0" presId="urn:microsoft.com/office/officeart/2018/2/layout/IconVerticalSolidList"/>
    <dgm:cxn modelId="{BCD14A99-BB5D-4D3A-9AA0-FB9693F347D4}" type="presParOf" srcId="{9AC04014-BEF3-4D8A-BF3B-21A313C354F4}" destId="{B33D5DF6-743D-4FFF-950B-8F78F71FA939}" srcOrd="4" destOrd="0" presId="urn:microsoft.com/office/officeart/2018/2/layout/IconVerticalSolidList"/>
    <dgm:cxn modelId="{A69FAE0C-7FFE-496B-A8E0-C1ED1666AAEE}" type="presParOf" srcId="{C587CE67-0FE7-4791-B5A2-3485DEE27C80}" destId="{800112F4-8A2E-4A93-A357-2C270223CDB7}" srcOrd="9" destOrd="0" presId="urn:microsoft.com/office/officeart/2018/2/layout/IconVerticalSolidList"/>
    <dgm:cxn modelId="{212DAC9D-4717-484C-ACE2-254C9B9862CE}" type="presParOf" srcId="{C587CE67-0FE7-4791-B5A2-3485DEE27C80}" destId="{AF923245-C92D-48DA-AA95-AAAC47B92D54}" srcOrd="10" destOrd="0" presId="urn:microsoft.com/office/officeart/2018/2/layout/IconVerticalSolidList"/>
    <dgm:cxn modelId="{2AEFFF7E-55CE-4515-A488-EACC5446A871}" type="presParOf" srcId="{AF923245-C92D-48DA-AA95-AAAC47B92D54}" destId="{40D68D60-78A9-4BE0-9705-07B726BB68B0}" srcOrd="0" destOrd="0" presId="urn:microsoft.com/office/officeart/2018/2/layout/IconVerticalSolidList"/>
    <dgm:cxn modelId="{80750EA6-80FE-4C3F-BAA8-CC54E0842B92}" type="presParOf" srcId="{AF923245-C92D-48DA-AA95-AAAC47B92D54}" destId="{FD312580-A5B8-44CE-9545-6EC7FB4B5972}" srcOrd="1" destOrd="0" presId="urn:microsoft.com/office/officeart/2018/2/layout/IconVerticalSolidList"/>
    <dgm:cxn modelId="{A50AFE81-1BEF-4462-8746-605540ECF155}" type="presParOf" srcId="{AF923245-C92D-48DA-AA95-AAAC47B92D54}" destId="{32357E46-0321-4650-9D72-20ECB203B150}" srcOrd="2" destOrd="0" presId="urn:microsoft.com/office/officeart/2018/2/layout/IconVerticalSolidList"/>
    <dgm:cxn modelId="{0C47B21B-0336-4A96-9D77-FA45F1BA5268}" type="presParOf" srcId="{AF923245-C92D-48DA-AA95-AAAC47B92D54}" destId="{B984CF20-68B7-4121-BF09-C24325D8E96D}" srcOrd="3" destOrd="0" presId="urn:microsoft.com/office/officeart/2018/2/layout/IconVerticalSolidList"/>
    <dgm:cxn modelId="{2E700864-3A50-4BEB-97D1-FCF0BBC9DA53}" type="presParOf" srcId="{AF923245-C92D-48DA-AA95-AAAC47B92D54}" destId="{2BFEC139-5925-424C-A1D7-0C1806988DF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53D68-55BA-451F-B5CF-669F6EFEE2BF}">
      <dsp:nvSpPr>
        <dsp:cNvPr id="0" name=""/>
        <dsp:cNvSpPr/>
      </dsp:nvSpPr>
      <dsp:spPr>
        <a:xfrm>
          <a:off x="0" y="1216"/>
          <a:ext cx="10058399" cy="51839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E84A69-A8ED-412B-8DD3-D33D948BA298}">
      <dsp:nvSpPr>
        <dsp:cNvPr id="0" name=""/>
        <dsp:cNvSpPr/>
      </dsp:nvSpPr>
      <dsp:spPr>
        <a:xfrm>
          <a:off x="156814" y="117855"/>
          <a:ext cx="285116" cy="2851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16228-1604-4BC3-8175-A79DBDAE57C4}">
      <dsp:nvSpPr>
        <dsp:cNvPr id="0" name=""/>
        <dsp:cNvSpPr/>
      </dsp:nvSpPr>
      <dsp:spPr>
        <a:xfrm>
          <a:off x="598744" y="1216"/>
          <a:ext cx="4526280" cy="518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863" tIns="54863" rIns="54863" bIns="5486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Median Household Income</a:t>
          </a:r>
        </a:p>
      </dsp:txBody>
      <dsp:txXfrm>
        <a:off x="598744" y="1216"/>
        <a:ext cx="4526280" cy="518393"/>
      </dsp:txXfrm>
    </dsp:sp>
    <dsp:sp modelId="{7A3223C3-3B62-4569-9F3B-1296DFF3A6D6}">
      <dsp:nvSpPr>
        <dsp:cNvPr id="0" name=""/>
        <dsp:cNvSpPr/>
      </dsp:nvSpPr>
      <dsp:spPr>
        <a:xfrm>
          <a:off x="5125024" y="1216"/>
          <a:ext cx="4933375" cy="518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863" tIns="54863" rIns="54863" bIns="54863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Positive correlation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Positive correlation</a:t>
          </a:r>
        </a:p>
      </dsp:txBody>
      <dsp:txXfrm>
        <a:off x="5125024" y="1216"/>
        <a:ext cx="4933375" cy="518393"/>
      </dsp:txXfrm>
    </dsp:sp>
    <dsp:sp modelId="{AC1B99C6-56A8-451F-85E4-DEE2E6D117CC}">
      <dsp:nvSpPr>
        <dsp:cNvPr id="0" name=""/>
        <dsp:cNvSpPr/>
      </dsp:nvSpPr>
      <dsp:spPr>
        <a:xfrm>
          <a:off x="0" y="649208"/>
          <a:ext cx="10058399" cy="51839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64E89-F8AB-4A77-A05C-3B05C91ABF52}">
      <dsp:nvSpPr>
        <dsp:cNvPr id="0" name=""/>
        <dsp:cNvSpPr/>
      </dsp:nvSpPr>
      <dsp:spPr>
        <a:xfrm>
          <a:off x="156814" y="765847"/>
          <a:ext cx="285116" cy="2851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6D18D-5771-42AE-8601-44895FE34204}">
      <dsp:nvSpPr>
        <dsp:cNvPr id="0" name=""/>
        <dsp:cNvSpPr/>
      </dsp:nvSpPr>
      <dsp:spPr>
        <a:xfrm>
          <a:off x="598744" y="649208"/>
          <a:ext cx="4526280" cy="518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863" tIns="54863" rIns="54863" bIns="5486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Population Density</a:t>
          </a:r>
        </a:p>
      </dsp:txBody>
      <dsp:txXfrm>
        <a:off x="598744" y="649208"/>
        <a:ext cx="4526280" cy="518393"/>
      </dsp:txXfrm>
    </dsp:sp>
    <dsp:sp modelId="{A5A956A7-8651-45D5-AFEA-3368B8E09B06}">
      <dsp:nvSpPr>
        <dsp:cNvPr id="0" name=""/>
        <dsp:cNvSpPr/>
      </dsp:nvSpPr>
      <dsp:spPr>
        <a:xfrm>
          <a:off x="5125024" y="649208"/>
          <a:ext cx="4933375" cy="518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863" tIns="54863" rIns="54863" bIns="54863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Negative correlation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No correlation</a:t>
          </a:r>
        </a:p>
      </dsp:txBody>
      <dsp:txXfrm>
        <a:off x="5125024" y="649208"/>
        <a:ext cx="4933375" cy="518393"/>
      </dsp:txXfrm>
    </dsp:sp>
    <dsp:sp modelId="{B45E00EF-F466-48B7-850B-73028796331E}">
      <dsp:nvSpPr>
        <dsp:cNvPr id="0" name=""/>
        <dsp:cNvSpPr/>
      </dsp:nvSpPr>
      <dsp:spPr>
        <a:xfrm>
          <a:off x="0" y="1297201"/>
          <a:ext cx="10058399" cy="51839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FCD93-72DD-43C5-A2D7-C6410A2F1529}">
      <dsp:nvSpPr>
        <dsp:cNvPr id="0" name=""/>
        <dsp:cNvSpPr/>
      </dsp:nvSpPr>
      <dsp:spPr>
        <a:xfrm>
          <a:off x="156814" y="1413839"/>
          <a:ext cx="285116" cy="2851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D92EC-7C5E-4C77-8D8A-BDB0E44E2D1F}">
      <dsp:nvSpPr>
        <dsp:cNvPr id="0" name=""/>
        <dsp:cNvSpPr/>
      </dsp:nvSpPr>
      <dsp:spPr>
        <a:xfrm>
          <a:off x="598744" y="1297201"/>
          <a:ext cx="4526280" cy="518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863" tIns="54863" rIns="54863" bIns="5486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Number of Hospitals</a:t>
          </a:r>
        </a:p>
      </dsp:txBody>
      <dsp:txXfrm>
        <a:off x="598744" y="1297201"/>
        <a:ext cx="4526280" cy="518393"/>
      </dsp:txXfrm>
    </dsp:sp>
    <dsp:sp modelId="{B0779C41-24E5-4E0F-8152-72A55BB35CBE}">
      <dsp:nvSpPr>
        <dsp:cNvPr id="0" name=""/>
        <dsp:cNvSpPr/>
      </dsp:nvSpPr>
      <dsp:spPr>
        <a:xfrm>
          <a:off x="5125024" y="1297201"/>
          <a:ext cx="4933375" cy="518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863" tIns="54863" rIns="54863" bIns="54863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Positive correlation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No correlation</a:t>
          </a:r>
        </a:p>
      </dsp:txBody>
      <dsp:txXfrm>
        <a:off x="5125024" y="1297201"/>
        <a:ext cx="4933375" cy="518393"/>
      </dsp:txXfrm>
    </dsp:sp>
    <dsp:sp modelId="{A7945F13-0DCA-4644-BC60-E63FD09A8279}">
      <dsp:nvSpPr>
        <dsp:cNvPr id="0" name=""/>
        <dsp:cNvSpPr/>
      </dsp:nvSpPr>
      <dsp:spPr>
        <a:xfrm>
          <a:off x="0" y="1945193"/>
          <a:ext cx="10058399" cy="51839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A54687-E27A-41D6-9369-1A62CF68F5EC}">
      <dsp:nvSpPr>
        <dsp:cNvPr id="0" name=""/>
        <dsp:cNvSpPr/>
      </dsp:nvSpPr>
      <dsp:spPr>
        <a:xfrm>
          <a:off x="156814" y="2061831"/>
          <a:ext cx="285116" cy="2851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2C000-9C7A-41C3-A0FB-A3872D69AAA8}">
      <dsp:nvSpPr>
        <dsp:cNvPr id="0" name=""/>
        <dsp:cNvSpPr/>
      </dsp:nvSpPr>
      <dsp:spPr>
        <a:xfrm>
          <a:off x="598744" y="1945193"/>
          <a:ext cx="4526280" cy="518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863" tIns="54863" rIns="54863" bIns="5486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Emissions</a:t>
          </a:r>
        </a:p>
      </dsp:txBody>
      <dsp:txXfrm>
        <a:off x="598744" y="1945193"/>
        <a:ext cx="4526280" cy="518393"/>
      </dsp:txXfrm>
    </dsp:sp>
    <dsp:sp modelId="{5C5FE59F-92A1-4935-89F9-16FC907CB63A}">
      <dsp:nvSpPr>
        <dsp:cNvPr id="0" name=""/>
        <dsp:cNvSpPr/>
      </dsp:nvSpPr>
      <dsp:spPr>
        <a:xfrm>
          <a:off x="5125024" y="1945193"/>
          <a:ext cx="4933375" cy="518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863" tIns="54863" rIns="54863" bIns="54863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Negative correlation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No correlation</a:t>
          </a:r>
        </a:p>
      </dsp:txBody>
      <dsp:txXfrm>
        <a:off x="5125024" y="1945193"/>
        <a:ext cx="4933375" cy="518393"/>
      </dsp:txXfrm>
    </dsp:sp>
    <dsp:sp modelId="{BD60EF17-82E9-465B-B11C-FE2BA2F17C5A}">
      <dsp:nvSpPr>
        <dsp:cNvPr id="0" name=""/>
        <dsp:cNvSpPr/>
      </dsp:nvSpPr>
      <dsp:spPr>
        <a:xfrm>
          <a:off x="0" y="2593185"/>
          <a:ext cx="10058399" cy="51839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F6D5A7-31C2-4724-91D8-E51D492A5A4D}">
      <dsp:nvSpPr>
        <dsp:cNvPr id="0" name=""/>
        <dsp:cNvSpPr/>
      </dsp:nvSpPr>
      <dsp:spPr>
        <a:xfrm>
          <a:off x="156814" y="2709824"/>
          <a:ext cx="285116" cy="2851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1E56B-A287-4DE4-9EC4-9729B6FF9A8D}">
      <dsp:nvSpPr>
        <dsp:cNvPr id="0" name=""/>
        <dsp:cNvSpPr/>
      </dsp:nvSpPr>
      <dsp:spPr>
        <a:xfrm>
          <a:off x="598744" y="2593185"/>
          <a:ext cx="4526280" cy="518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863" tIns="54863" rIns="54863" bIns="5486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Unemployment</a:t>
          </a:r>
        </a:p>
      </dsp:txBody>
      <dsp:txXfrm>
        <a:off x="598744" y="2593185"/>
        <a:ext cx="4526280" cy="518393"/>
      </dsp:txXfrm>
    </dsp:sp>
    <dsp:sp modelId="{B33D5DF6-743D-4FFF-950B-8F78F71FA939}">
      <dsp:nvSpPr>
        <dsp:cNvPr id="0" name=""/>
        <dsp:cNvSpPr/>
      </dsp:nvSpPr>
      <dsp:spPr>
        <a:xfrm>
          <a:off x="5125024" y="2593185"/>
          <a:ext cx="4933375" cy="518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863" tIns="54863" rIns="54863" bIns="54863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Negative correlation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Negative correlation</a:t>
          </a:r>
        </a:p>
      </dsp:txBody>
      <dsp:txXfrm>
        <a:off x="5125024" y="2593185"/>
        <a:ext cx="4933375" cy="518393"/>
      </dsp:txXfrm>
    </dsp:sp>
    <dsp:sp modelId="{40D68D60-78A9-4BE0-9705-07B726BB68B0}">
      <dsp:nvSpPr>
        <dsp:cNvPr id="0" name=""/>
        <dsp:cNvSpPr/>
      </dsp:nvSpPr>
      <dsp:spPr>
        <a:xfrm>
          <a:off x="0" y="3241177"/>
          <a:ext cx="10058399" cy="51839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12580-A5B8-44CE-9545-6EC7FB4B5972}">
      <dsp:nvSpPr>
        <dsp:cNvPr id="0" name=""/>
        <dsp:cNvSpPr/>
      </dsp:nvSpPr>
      <dsp:spPr>
        <a:xfrm>
          <a:off x="156814" y="3357816"/>
          <a:ext cx="285116" cy="2851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4CF20-68B7-4121-BF09-C24325D8E96D}">
      <dsp:nvSpPr>
        <dsp:cNvPr id="0" name=""/>
        <dsp:cNvSpPr/>
      </dsp:nvSpPr>
      <dsp:spPr>
        <a:xfrm>
          <a:off x="598744" y="3241177"/>
          <a:ext cx="4526280" cy="518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863" tIns="54863" rIns="54863" bIns="5486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Education Level</a:t>
          </a:r>
        </a:p>
      </dsp:txBody>
      <dsp:txXfrm>
        <a:off x="598744" y="3241177"/>
        <a:ext cx="4526280" cy="518393"/>
      </dsp:txXfrm>
    </dsp:sp>
    <dsp:sp modelId="{2BFEC139-5925-424C-A1D7-0C1806988DF1}">
      <dsp:nvSpPr>
        <dsp:cNvPr id="0" name=""/>
        <dsp:cNvSpPr/>
      </dsp:nvSpPr>
      <dsp:spPr>
        <a:xfrm>
          <a:off x="5125024" y="3241177"/>
          <a:ext cx="4933375" cy="518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863" tIns="54863" rIns="54863" bIns="54863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Positive correlation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No correlation</a:t>
          </a:r>
        </a:p>
      </dsp:txBody>
      <dsp:txXfrm>
        <a:off x="5125024" y="3241177"/>
        <a:ext cx="4933375" cy="518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nchs/products/databriefs/db244.htm#ref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cdc.gov/nchs/nvss/usaleep/usaleep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ensus.gov/programs-surveys/saipe/data/datasets.201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n.gov/admin/demography/data-by-topic/population-data/our-estimat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ata.medicare.gov/data/hospital-comp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pca.state.mn.us/air/statewide-and-county-air-emiss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pps.deed.state.mn.us/lmi/laus/Results.aspx?geog=2704000003%2c2704000019%2c2704000053%2c2704000123%2c2704000139%2c2704000163&amp;adjusted=0&amp;periodtype=03&amp;resultset=3&amp;startyear=2011&amp;endyear=202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stats.metc.state.mn.us/data_download/DD_Years.aspx?datasource=cen&amp;comms=&amp;subjects=%27POPEDULEV%27&amp;level=reg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6700" dirty="0"/>
              <a:t>Life Expectancy In the Twin Cities Metro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174131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Alynda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Her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James Dale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Kat Heron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541C8-B477-454B-AFAF-70449F2A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between links?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29BC5-5D4B-4E20-A139-9B2CF143C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301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D367EDDA-D49C-4FCA-A64F-16468288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Factors and Hypotheses</a:t>
            </a:r>
          </a:p>
        </p:txBody>
      </p:sp>
      <p:graphicFrame>
        <p:nvGraphicFramePr>
          <p:cNvPr id="21" name="Content Placeholder 9">
            <a:extLst>
              <a:ext uri="{FF2B5EF4-FFF2-40B4-BE49-F238E27FC236}">
                <a16:creationId xmlns:a16="http://schemas.microsoft.com/office/drawing/2014/main" id="{6F2884C3-F1EB-4E0F-A809-B9F06D35C3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9774251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2443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7A019-6EDF-42C1-B9B6-E90388FA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07207-C378-430B-8B7C-44CCB4384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851401"/>
            <a:ext cx="10058400" cy="1320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Of the factors that we researched, average income has the strongest positive correlation to life expectancy and unemployment is the strongest negative correlation to life expectancy.</a:t>
            </a:r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5A4156-DD2A-46F3-902C-7E528B9B2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388784"/>
              </p:ext>
            </p:extLst>
          </p:nvPr>
        </p:nvGraphicFramePr>
        <p:xfrm>
          <a:off x="2032000" y="2108201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8452">
                  <a:extLst>
                    <a:ext uri="{9D8B030D-6E8A-4147-A177-3AD203B41FA5}">
                      <a16:colId xmlns:a16="http://schemas.microsoft.com/office/drawing/2014/main" val="1772244749"/>
                    </a:ext>
                  </a:extLst>
                </a:gridCol>
                <a:gridCol w="1815548">
                  <a:extLst>
                    <a:ext uri="{9D8B030D-6E8A-4147-A177-3AD203B41FA5}">
                      <a16:colId xmlns:a16="http://schemas.microsoft.com/office/drawing/2014/main" val="17079994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288596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4511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Link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R-value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P-value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Standard Error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2081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Average Income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0.8558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0.014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0.0186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7872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Education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0.5471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0.2038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0.0208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3271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Number of Hospitals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-0.4151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0.3545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0.16018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543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Emissions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-0.466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0.292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5.00E-05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7684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Population Density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-0.7373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0.0586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0.00029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9174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Unemployment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-0.8068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0.0283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0.8002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1745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21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E3C4-AD2D-4872-AC3E-F1183BF1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further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CA42F-D029-42FF-8193-00F2CD4B1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Would we find more varying data in counties outside the metro area?</a:t>
            </a:r>
          </a:p>
          <a:p>
            <a:r>
              <a:rPr lang="en-US" dirty="0"/>
              <a:t>What if we chose randomized samples of counties in Minnesota?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019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A00364-B4EF-4CF4-B0C6-4ADA49AC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21FF42-09E8-494F-A19C-3C1ACB8A8A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6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9582-C7CE-440E-91EA-FD9B7CAF9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br>
              <a:rPr lang="en-US" dirty="0"/>
            </a:br>
            <a:r>
              <a:rPr lang="en-US" sz="6700" dirty="0"/>
              <a:t>What factors impact life expectancy in the Minnesota Twin Cities metro counties?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8B18B-D86B-4FFA-9162-1F724F7E7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was cleaned to only include Anoka, Carver, Dakota, Hennepin, Ramsey, Scott, and Washington counties.</a:t>
            </a:r>
          </a:p>
        </p:txBody>
      </p:sp>
    </p:spTree>
    <p:extLst>
      <p:ext uri="{BB962C8B-B14F-4D97-AF65-F5344CB8AC3E}">
        <p14:creationId xmlns:p14="http://schemas.microsoft.com/office/powerpoint/2010/main" val="3233043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D7B25-C298-42AF-9A08-2E612127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91" y="169601"/>
            <a:ext cx="3713942" cy="1161687"/>
          </a:xfrm>
        </p:spPr>
        <p:txBody>
          <a:bodyPr anchor="b">
            <a:normAutofit/>
          </a:bodyPr>
          <a:lstStyle/>
          <a:p>
            <a:r>
              <a:rPr lang="en-US" dirty="0"/>
              <a:t>Life Expectancy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C1B211-96CE-477B-AF91-B23067698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888" y="1273844"/>
            <a:ext cx="6869021" cy="4310311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42B89-4E28-4B75-A1CC-25069EA1C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7091" y="1797243"/>
            <a:ext cx="3713942" cy="465656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The CDC defines ‘Life Expectancy at Birth’ as “the average number of years that a hypothetical group of infants would live at each attained age if the group was subject, throughout its lifetime, to the age-specific death rates prevailing for the actual population in a given year.”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https://www.cdc.gov/nchs/products/databriefs/db244.htm#ref1</a:t>
            </a: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Our data came from National Center for Health Statistics, National Vital Statistics System, US Small-area Life Expectancy Estimates Project (USALEEP)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u="sng" dirty="0">
                <a:hlinkClick r:id="rId4"/>
              </a:rPr>
              <a:t>https://www.cdc.gov/nchs/nvss/usaleep/usaleep.html</a:t>
            </a:r>
            <a:endParaRPr lang="en-US" sz="1600" u="sng" dirty="0"/>
          </a:p>
        </p:txBody>
      </p:sp>
    </p:spTree>
    <p:extLst>
      <p:ext uri="{BB962C8B-B14F-4D97-AF65-F5344CB8AC3E}">
        <p14:creationId xmlns:p14="http://schemas.microsoft.com/office/powerpoint/2010/main" val="389973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CD94-2820-4EE8-AA54-D3134DF8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Median Household Income</a:t>
            </a:r>
            <a:br>
              <a:rPr lang="en-US" dirty="0"/>
            </a:br>
            <a:r>
              <a:rPr lang="en-US" sz="2000" dirty="0">
                <a:hlinkClick r:id="rId2"/>
              </a:rPr>
              <a:t>https://www.census.gov/programs-surveys/saipe/data/datasets.2010.html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1756B-FF50-4F9E-82EA-FA3194C4D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01" y="2108201"/>
            <a:ext cx="6013194" cy="33781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FAEA0D-7CD1-46AB-A05E-0651411AE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97185"/>
            <a:ext cx="5648178" cy="403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44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8CA48-36F3-4F32-A67D-76F5D3EA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Population Density</a:t>
            </a:r>
            <a:br>
              <a:rPr lang="en-US" dirty="0"/>
            </a:br>
            <a:r>
              <a:rPr lang="en-US" sz="1800" dirty="0">
                <a:hlinkClick r:id="rId2"/>
              </a:rPr>
              <a:t>https://mn.gov/admin/demography/data-by-topic/population-data/our-estimates/</a:t>
            </a:r>
            <a:endParaRPr lang="en-US" sz="1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5C521B-8967-48D6-ABC3-F3DA1BA6E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7254" y="2192606"/>
            <a:ext cx="5768746" cy="34344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82CE1B-3FF6-445D-BD30-527CB9E7A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954" y="2052417"/>
            <a:ext cx="5981481" cy="414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5258D-1848-41C0-A0A3-BE1245F4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 of Hospitals</a:t>
            </a:r>
            <a:br>
              <a:rPr lang="en-US" dirty="0"/>
            </a:br>
            <a:r>
              <a:rPr lang="en-US" sz="2200" dirty="0">
                <a:hlinkClick r:id="rId2"/>
              </a:rPr>
              <a:t>https://data.medicare.gov/data/hospital-compare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CEFED-987D-478B-B6B9-980BCA8DD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1E195B-F106-47C0-9634-F58002F1B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46" y="2108201"/>
            <a:ext cx="5772934" cy="35751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EE38E7-C901-417E-9BA5-394DC2584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08200"/>
            <a:ext cx="5739984" cy="376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14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5258D-1848-41C0-A0A3-BE1245F4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Nitrogen Oxide Emissions</a:t>
            </a:r>
            <a:br>
              <a:rPr lang="en-US" dirty="0"/>
            </a:br>
            <a:r>
              <a:rPr lang="en-US" sz="2200" dirty="0">
                <a:hlinkClick r:id="rId2"/>
              </a:rPr>
              <a:t>https://www.pca.state.mn.us/air/statewide-and-county-air-emissions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CEFED-987D-478B-B6B9-980BCA8DD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42EC84-3778-4676-B27B-83EC13364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23" y="2108201"/>
            <a:ext cx="5929075" cy="34766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AB0FD3-4B18-424E-B507-87FB9A927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798" y="2108201"/>
            <a:ext cx="5504735" cy="34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04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CDE5-62AA-4698-A89C-2332723B2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Unemployment</a:t>
            </a:r>
            <a:br>
              <a:rPr lang="en-US" dirty="0"/>
            </a:br>
            <a:r>
              <a:rPr lang="en-US" sz="2000" dirty="0">
                <a:hlinkClick r:id="rId2"/>
              </a:rPr>
              <a:t>https://apps.deed.state.mn.us/lmi/laus/Results.aspx?geog=2704000003%2c2704000019%2c2704000053%2c2704000123%2c2704000139%2c2704000163&amp;adjusted=0&amp;periodtype=03&amp;resultset=3&amp;startyear=2011&amp;endyear=2020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9A864-71C9-47A8-9404-3496E4D48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56" y="2183657"/>
            <a:ext cx="5983898" cy="3729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567698-7CFD-4B09-9FD0-A7B1ECBF9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2183657"/>
            <a:ext cx="5886657" cy="397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34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CDE5-62AA-4698-A89C-2332723B2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Highest Education Level Attained</a:t>
            </a:r>
            <a:br>
              <a:rPr lang="en-US" dirty="0"/>
            </a:br>
            <a:r>
              <a:rPr lang="en-US" sz="2200" dirty="0">
                <a:hlinkClick r:id="rId2"/>
              </a:rPr>
              <a:t>https://stats.metc.state.mn.us/data_download/DD_Years.aspx?datasource=cen&amp;comms=&amp;subjects=%27POPEDULEV%27&amp;level=region</a:t>
            </a: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5EC1AF-DF7C-4A4B-9263-76DF274C9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75" y="2126091"/>
            <a:ext cx="5891725" cy="35362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E7C04F-DA95-41A1-99B0-1C342F1E1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2126091"/>
            <a:ext cx="5395015" cy="353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5396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1_RetrospectVTI</vt:lpstr>
      <vt:lpstr> Life Expectancy In the Twin Cities Metro</vt:lpstr>
      <vt:lpstr> What factors impact life expectancy in the Minnesota Twin Cities metro counties?</vt:lpstr>
      <vt:lpstr>Life Expectancy</vt:lpstr>
      <vt:lpstr>Median Household Income https://www.census.gov/programs-surveys/saipe/data/datasets.2010.html</vt:lpstr>
      <vt:lpstr>Population Density https://mn.gov/admin/demography/data-by-topic/population-data/our-estimates/</vt:lpstr>
      <vt:lpstr>Number of Hospitals https://data.medicare.gov/data/hospital-compare</vt:lpstr>
      <vt:lpstr>Nitrogen Oxide Emissions https://www.pca.state.mn.us/air/statewide-and-county-air-emissions</vt:lpstr>
      <vt:lpstr>Unemployment https://apps.deed.state.mn.us/lmi/laus/Results.aspx?geog=2704000003%2c2704000019%2c2704000053%2c2704000123%2c2704000139%2c2704000163&amp;adjusted=0&amp;periodtype=03&amp;resultset=3&amp;startyear=2011&amp;endyear=2020</vt:lpstr>
      <vt:lpstr>Highest Education Level Attained https://stats.metc.state.mn.us/data_download/DD_Years.aspx?datasource=cen&amp;comms=&amp;subjects=%27POPEDULEV%27&amp;level=region</vt:lpstr>
      <vt:lpstr>Links between links?</vt:lpstr>
      <vt:lpstr>Factors and Hypotheses</vt:lpstr>
      <vt:lpstr>Overall Conclusions</vt:lpstr>
      <vt:lpstr>Questions to further research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2020-04-23T01:59:44Z</dcterms:created>
  <dcterms:modified xsi:type="dcterms:W3CDTF">2020-04-23T02:25:24Z</dcterms:modified>
</cp:coreProperties>
</file>