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138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9192-3B88-43BA-AD7D-8A1E2C711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ACF83-753B-4B3B-8E63-F847048BD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F1EAB-10BA-41F6-BA30-35F48C91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7B03-96D4-49D9-A8AE-B6163E42786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F6DDA-A1EE-4E17-A7C3-534FABD3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E993-831B-48F4-8CA5-333B5106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84BA-0747-40AD-8685-29A72CD9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0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FC49-21D3-4F1E-ACB7-F38AE2E7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2781E-2509-4164-BA24-132BA5F1A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2F60-8548-43B7-BF9B-160FED4C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7B03-96D4-49D9-A8AE-B6163E42786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13768-4992-49FA-835F-45F28AA1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22CB-6848-4A8F-8E47-562BE64B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84BA-0747-40AD-8685-29A72CD9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1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D6E6D-C6BB-4D16-962A-6B88A5C04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EFF5C-1D45-444A-9745-D562894DF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FED6E-DE1C-4871-BF84-A2820D9E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7B03-96D4-49D9-A8AE-B6163E42786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ADDB-DBF4-46DA-8264-702DA846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80FDE-03A2-47EB-8F36-6252BFC2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84BA-0747-40AD-8685-29A72CD9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7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ED75-40F2-4CAA-98BC-04D0032E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FFF70-4D2B-4895-93F3-3AB9674A3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FB570-35E5-4FDE-81BF-10181916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7B03-96D4-49D9-A8AE-B6163E42786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DAB39-5C45-40D8-A7F7-91B9CCCA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C466E-4E00-4292-857A-E2246679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84BA-0747-40AD-8685-29A72CD9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9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A18B-A3E6-4F08-8C4B-7F96466F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CF00-0E64-4160-94FF-66A8E778D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CDE02-F695-4A93-A1B8-346DFEE3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7B03-96D4-49D9-A8AE-B6163E42786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7EA6F-8FA4-454B-A455-2294832D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E5010-7DE4-4ACB-85C7-64B1E3B2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84BA-0747-40AD-8685-29A72CD9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7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B9C3-AF92-44BB-819C-B624032D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5D9F9-A81F-48F1-B2AD-318B1E2F6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E8D0-8CC2-4103-B3B8-EB5BF756A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ADE52-FF51-438E-BA77-91C1355C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7B03-96D4-49D9-A8AE-B6163E42786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416C8-8FAD-4B01-A7CB-F43E996B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A6BE5-32F2-4A62-B504-6CFBBED3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84BA-0747-40AD-8685-29A72CD9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7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5274-C3C7-46A7-B21B-4DD29B69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9734C-7E1E-4DB9-A0FF-720C2CB5B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30F32-509C-425D-8A81-1F04F89A7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8E8A0-844F-4DF4-AC72-E4D26FD3C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D33E8-0946-4D29-A7C2-589CE1DAA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C8FC0-1A64-44FC-BFF3-19E6605A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7B03-96D4-49D9-A8AE-B6163E42786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A8979-7690-47DC-84EE-9FC45630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6F6A5-BDB1-46DE-B115-055B6A17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84BA-0747-40AD-8685-29A72CD9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8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4D43-2886-4528-AE1F-4F9C9F5A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1B830-FE63-4AF5-B6A7-410421C4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7B03-96D4-49D9-A8AE-B6163E42786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A2AE1-257D-4385-9401-3E064C44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1AEC3-76AB-43FB-8251-FEA7BE4F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84BA-0747-40AD-8685-29A72CD9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3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C501C-CB5E-4134-A8E0-221BCF94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7B03-96D4-49D9-A8AE-B6163E42786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8B843-85F0-4D3F-B161-85C69E2C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02260-0191-4FFF-9EDC-FF2FD748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84BA-0747-40AD-8685-29A72CD9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9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1AF0-1ED0-4BEE-835E-95FEF704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69AE8-35D6-48BD-9E21-545102A8F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94070-FC39-4AD3-836B-9F491499F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33832-8990-44CC-A9C0-F03F9A29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7B03-96D4-49D9-A8AE-B6163E42786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7CB35-BFFF-4975-B4F9-68C58498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F773C-C641-44F7-A75D-3FF845FF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84BA-0747-40AD-8685-29A72CD9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5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E2A2-ABF1-4DF3-8695-64677635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44A3E-B88F-4E46-BEC6-761AD8609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45CFC-BC5B-48FA-8CC1-1D84354A8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A8296-86C6-485F-8B6F-A5721DFE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7B03-96D4-49D9-A8AE-B6163E42786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BC2E6-6658-453B-862F-5E045697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A2355-37F0-41CF-8DE3-9D8D19CA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84BA-0747-40AD-8685-29A72CD9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5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D143D-1F17-41F5-BECD-29756F4A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0B7DA-9888-4108-A4B7-4A1B02660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4769D-BE3B-4A34-A93F-C15902815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7B03-96D4-49D9-A8AE-B6163E42786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24C0C-0728-47E1-9F9B-1529FFA5F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D2A8C-B0DA-4C1C-808F-A5D9CBDEC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F84BA-0747-40AD-8685-29A72CD9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7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10E4C2-2431-4651-A15F-72917C5D5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012" y="-1"/>
            <a:ext cx="12424012" cy="6988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9EAE7B-2224-4A97-96C9-949F64FFE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74" y="1828736"/>
            <a:ext cx="3967230" cy="13859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B02199-C5F7-466D-AFB4-32ECDD641C80}"/>
              </a:ext>
            </a:extLst>
          </p:cNvPr>
          <p:cNvSpPr txBox="1"/>
          <p:nvPr/>
        </p:nvSpPr>
        <p:spPr>
          <a:xfrm>
            <a:off x="8253512" y="3214667"/>
            <a:ext cx="3606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 new way to share your stories and experiences</a:t>
            </a:r>
          </a:p>
        </p:txBody>
      </p:sp>
    </p:spTree>
    <p:extLst>
      <p:ext uri="{BB962C8B-B14F-4D97-AF65-F5344CB8AC3E}">
        <p14:creationId xmlns:p14="http://schemas.microsoft.com/office/powerpoint/2010/main" val="200042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4B6FBA-1AA8-42CA-9AB0-E71FECC88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533" cy="301615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7CEF678-E9E2-4625-B6C6-E8A21E39E963}"/>
              </a:ext>
            </a:extLst>
          </p:cNvPr>
          <p:cNvGrpSpPr/>
          <p:nvPr/>
        </p:nvGrpSpPr>
        <p:grpSpPr>
          <a:xfrm>
            <a:off x="501921" y="3084393"/>
            <a:ext cx="10424221" cy="1692771"/>
            <a:chOff x="501921" y="3084393"/>
            <a:chExt cx="10424221" cy="169277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C1059FF-DE69-4147-9C42-684FE628C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921" y="3084393"/>
              <a:ext cx="1972874" cy="68921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17D818-59B0-42E5-A91C-35C731B4083C}"/>
                </a:ext>
              </a:extLst>
            </p:cNvPr>
            <p:cNvSpPr txBox="1"/>
            <p:nvPr/>
          </p:nvSpPr>
          <p:spPr>
            <a:xfrm>
              <a:off x="2474795" y="3084393"/>
              <a:ext cx="8451347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is a social media site for </a:t>
              </a:r>
              <a:r>
                <a:rPr 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anyone</a:t>
              </a:r>
              <a:r>
                <a:rPr 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 with an experience/story who is looking for a real discussion or some real feedback.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117EB7-C151-4F90-B411-C22C7A8F411E}"/>
              </a:ext>
            </a:extLst>
          </p:cNvPr>
          <p:cNvGrpSpPr/>
          <p:nvPr/>
        </p:nvGrpSpPr>
        <p:grpSpPr>
          <a:xfrm>
            <a:off x="3299639" y="4898437"/>
            <a:ext cx="3580906" cy="661199"/>
            <a:chOff x="2917502" y="4852399"/>
            <a:chExt cx="3580906" cy="6611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2F95CF-344E-4628-94C0-962D4663B67E}"/>
                </a:ext>
              </a:extLst>
            </p:cNvPr>
            <p:cNvSpPr txBox="1"/>
            <p:nvPr/>
          </p:nvSpPr>
          <p:spPr>
            <a:xfrm>
              <a:off x="2917502" y="4928823"/>
              <a:ext cx="3054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Instead of </a:t>
              </a:r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Liking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64302F8-8A18-476C-B464-C35D6B76A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6238" y="4852399"/>
              <a:ext cx="692170" cy="59295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2FE6C5-ACDF-46BD-9494-11B91CE5D3EA}"/>
              </a:ext>
            </a:extLst>
          </p:cNvPr>
          <p:cNvGrpSpPr/>
          <p:nvPr/>
        </p:nvGrpSpPr>
        <p:grpSpPr>
          <a:xfrm>
            <a:off x="7734392" y="4763192"/>
            <a:ext cx="2548312" cy="863448"/>
            <a:chOff x="9137760" y="4810344"/>
            <a:chExt cx="2548312" cy="86344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95217F5-8F60-4ACE-BF7D-6B854E137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624" y="4810344"/>
              <a:ext cx="863448" cy="86344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2672C1-F476-47C1-A93D-103CECCBC361}"/>
                </a:ext>
              </a:extLst>
            </p:cNvPr>
            <p:cNvSpPr txBox="1"/>
            <p:nvPr/>
          </p:nvSpPr>
          <p:spPr>
            <a:xfrm>
              <a:off x="9137760" y="5009149"/>
              <a:ext cx="19851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We </a:t>
              </a:r>
              <a:r>
                <a: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Inspire</a:t>
              </a:r>
              <a:endPara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68CF7FB-4313-4CDA-B016-647E89A96B30}"/>
              </a:ext>
            </a:extLst>
          </p:cNvPr>
          <p:cNvGrpSpPr/>
          <p:nvPr/>
        </p:nvGrpSpPr>
        <p:grpSpPr>
          <a:xfrm>
            <a:off x="9008548" y="5680909"/>
            <a:ext cx="2713175" cy="1177092"/>
            <a:chOff x="9008548" y="5680908"/>
            <a:chExt cx="2713175" cy="127602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6C79B1-E684-4A00-9E1B-9A6027CCF531}"/>
                </a:ext>
              </a:extLst>
            </p:cNvPr>
            <p:cNvSpPr txBox="1"/>
            <p:nvPr/>
          </p:nvSpPr>
          <p:spPr>
            <a:xfrm>
              <a:off x="9008548" y="5879713"/>
              <a:ext cx="247994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We </a:t>
              </a:r>
              <a:r>
                <a: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Discuss</a:t>
              </a:r>
              <a:endPara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4F0364F-67BD-4024-BE13-90A988FE8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6142" y="5680908"/>
              <a:ext cx="795581" cy="795581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E3A8DBF-FC95-4A46-A0AB-51DABC24340A}"/>
              </a:ext>
            </a:extLst>
          </p:cNvPr>
          <p:cNvGrpSpPr/>
          <p:nvPr/>
        </p:nvGrpSpPr>
        <p:grpSpPr>
          <a:xfrm>
            <a:off x="3612936" y="5742591"/>
            <a:ext cx="4760045" cy="721020"/>
            <a:chOff x="3612936" y="5742591"/>
            <a:chExt cx="4760045" cy="7210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D7C78A-2CDA-4188-9F2B-9216A52B33D3}"/>
                </a:ext>
              </a:extLst>
            </p:cNvPr>
            <p:cNvSpPr txBox="1"/>
            <p:nvPr/>
          </p:nvSpPr>
          <p:spPr>
            <a:xfrm>
              <a:off x="3612936" y="5810713"/>
              <a:ext cx="41214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Instead of </a:t>
              </a:r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Commenting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75C13D1-0E10-4317-BAF7-8E8FD5844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961" y="5742591"/>
              <a:ext cx="721020" cy="721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990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106BE70-9FEA-40C8-8D73-D60847A9C2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3"/>
          <a:stretch/>
        </p:blipFill>
        <p:spPr>
          <a:xfrm>
            <a:off x="5281684" y="0"/>
            <a:ext cx="6910316" cy="67283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7F218F-39AA-42E5-9677-A1C84AA1D703}"/>
              </a:ext>
            </a:extLst>
          </p:cNvPr>
          <p:cNvSpPr txBox="1"/>
          <p:nvPr/>
        </p:nvSpPr>
        <p:spPr>
          <a:xfrm>
            <a:off x="214735" y="362142"/>
            <a:ext cx="46822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User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could be…</a:t>
            </a:r>
          </a:p>
          <a:p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4EB32-2170-4922-8764-2568A7F49865}"/>
              </a:ext>
            </a:extLst>
          </p:cNvPr>
          <p:cNvSpPr txBox="1"/>
          <p:nvPr/>
        </p:nvSpPr>
        <p:spPr>
          <a:xfrm>
            <a:off x="143974" y="1069667"/>
            <a:ext cx="482381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 student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who wants feedback on a report/essay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 politician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who is sharing an opinion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Your neighbor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who is ranting about the local grocery store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Or YOU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just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wanting to be heard about something</a:t>
            </a:r>
          </a:p>
          <a:p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FEE48E-D414-4DE4-8273-D8D4F36EF00C}"/>
              </a:ext>
            </a:extLst>
          </p:cNvPr>
          <p:cNvGrpSpPr/>
          <p:nvPr/>
        </p:nvGrpSpPr>
        <p:grpSpPr>
          <a:xfrm>
            <a:off x="4897025" y="0"/>
            <a:ext cx="7151001" cy="6858000"/>
            <a:chOff x="4897025" y="0"/>
            <a:chExt cx="7151001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49BA38D-EC20-4DA9-B9A1-C7E7D2865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7025" y="0"/>
              <a:ext cx="3269923" cy="6858000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EC4662A-FAF5-4E09-B382-279880676F1B}"/>
                </a:ext>
              </a:extLst>
            </p:cNvPr>
            <p:cNvGrpSpPr/>
            <p:nvPr/>
          </p:nvGrpSpPr>
          <p:grpSpPr>
            <a:xfrm>
              <a:off x="8318028" y="2728008"/>
              <a:ext cx="3729998" cy="3847207"/>
              <a:chOff x="8318028" y="2728008"/>
              <a:chExt cx="3729998" cy="384720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CA953D-C711-463C-99E6-67CB3C04AD5D}"/>
                  </a:ext>
                </a:extLst>
              </p:cNvPr>
              <p:cNvSpPr txBox="1"/>
              <p:nvPr/>
            </p:nvSpPr>
            <p:spPr>
              <a:xfrm>
                <a:off x="8778103" y="2728008"/>
                <a:ext cx="3269923" cy="3847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Other users will respond with</a:t>
                </a:r>
                <a:r>
                  <a:rPr lang="en-US" sz="20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Similar Experiences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Feedback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Recommendations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Solutions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Questions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Thoughts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Opinions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Rants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A8D9789-2753-4AFB-BC8F-A7D88712D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18028" y="2838734"/>
                <a:ext cx="418814" cy="525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0105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228EB28-AB53-4F8B-B7AF-1729207DE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9"/>
          <a:stretch/>
        </p:blipFill>
        <p:spPr>
          <a:xfrm>
            <a:off x="5199797" y="-1"/>
            <a:ext cx="6992203" cy="6858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20D6E8-2E84-47F0-9579-71EE42096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672" y="5786650"/>
            <a:ext cx="2326243" cy="8126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856025D-598F-4F99-92A9-BC208989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Front End 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812B3-0B3A-49AF-A209-53F6B160E8D7}"/>
              </a:ext>
            </a:extLst>
          </p:cNvPr>
          <p:cNvSpPr txBox="1"/>
          <p:nvPr/>
        </p:nvSpPr>
        <p:spPr>
          <a:xfrm>
            <a:off x="1583140" y="1661176"/>
            <a:ext cx="709683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Design: </a:t>
            </a:r>
            <a:r>
              <a:rPr lang="en-US" sz="3600" b="1" dirty="0" err="1">
                <a:latin typeface="+mj-lt"/>
              </a:rPr>
              <a:t>UXPin</a:t>
            </a:r>
            <a:endParaRPr lang="en-US" sz="36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Framework: </a:t>
            </a:r>
            <a:r>
              <a:rPr lang="en-US" sz="3600" b="1" dirty="0">
                <a:latin typeface="+mj-lt"/>
              </a:rPr>
              <a:t>Foundation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Handlebars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Font Awesome/Bootstrap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969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D4DB7B-7ADD-4C31-9DFF-DF25F89F9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8381"/>
            <a:ext cx="4946610" cy="3037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EE90BB-D228-483C-9810-C44CE23B1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669" y="142497"/>
            <a:ext cx="4265848" cy="4206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F61B4E-4C73-4C07-AEDF-BBDC11CF5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878" y="1718381"/>
            <a:ext cx="5434308" cy="4712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C02C7B-1308-4D72-923D-CAE9C6110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201" y="4855190"/>
            <a:ext cx="2266950" cy="1638300"/>
          </a:xfrm>
          <a:prstGeom prst="rect">
            <a:avLst/>
          </a:prstGeom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37CFABA0-DB28-4A87-A00C-CF1466B9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85" y="173850"/>
            <a:ext cx="3378959" cy="1325563"/>
          </a:xfrm>
        </p:spPr>
        <p:txBody>
          <a:bodyPr/>
          <a:lstStyle/>
          <a:p>
            <a:r>
              <a:rPr lang="en-US" b="1" dirty="0" err="1"/>
              <a:t>UXPin</a:t>
            </a:r>
            <a:r>
              <a:rPr lang="en-US" b="1" dirty="0"/>
              <a:t> Drafts</a:t>
            </a:r>
          </a:p>
        </p:txBody>
      </p:sp>
    </p:spTree>
    <p:extLst>
      <p:ext uri="{BB962C8B-B14F-4D97-AF65-F5344CB8AC3E}">
        <p14:creationId xmlns:p14="http://schemas.microsoft.com/office/powerpoint/2010/main" val="138611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8E63B8-5E16-4182-A58E-C9A9663A0C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9"/>
          <a:stretch/>
        </p:blipFill>
        <p:spPr>
          <a:xfrm>
            <a:off x="5199797" y="-1"/>
            <a:ext cx="6992203" cy="6858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3C0823-B9C9-40E7-B993-EA9E08B0208B}"/>
              </a:ext>
            </a:extLst>
          </p:cNvPr>
          <p:cNvSpPr txBox="1"/>
          <p:nvPr/>
        </p:nvSpPr>
        <p:spPr>
          <a:xfrm>
            <a:off x="5199797" y="553315"/>
            <a:ext cx="4267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“Postcard”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1CA79E-5098-4E14-81B5-6B426AEC0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04" y="845702"/>
            <a:ext cx="4295775" cy="3190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1EB410-8D32-4658-B30A-E9A1767B9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28" y="4280137"/>
            <a:ext cx="4429125" cy="241935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A770868-8FC2-4529-B8E5-078F3C1BF792}"/>
              </a:ext>
            </a:extLst>
          </p:cNvPr>
          <p:cNvGrpSpPr/>
          <p:nvPr/>
        </p:nvGrpSpPr>
        <p:grpSpPr>
          <a:xfrm>
            <a:off x="4918454" y="2177719"/>
            <a:ext cx="5650315" cy="523220"/>
            <a:chOff x="4918454" y="2177719"/>
            <a:chExt cx="5650315" cy="52322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EFF3CFD-4346-4616-9185-9699710B2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8454" y="2439329"/>
              <a:ext cx="16324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CB1F37-7E0A-4B2A-A912-B3E44682CF1E}"/>
                </a:ext>
              </a:extLst>
            </p:cNvPr>
            <p:cNvSpPr txBox="1"/>
            <p:nvPr/>
          </p:nvSpPr>
          <p:spPr>
            <a:xfrm>
              <a:off x="6668139" y="2177719"/>
              <a:ext cx="3900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Story Title of interest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806844-52B5-42F8-B033-36ABCFF47BEA}"/>
              </a:ext>
            </a:extLst>
          </p:cNvPr>
          <p:cNvGrpSpPr/>
          <p:nvPr/>
        </p:nvGrpSpPr>
        <p:grpSpPr>
          <a:xfrm>
            <a:off x="4918454" y="3394645"/>
            <a:ext cx="6368245" cy="523220"/>
            <a:chOff x="4918454" y="3394645"/>
            <a:chExt cx="6368245" cy="52322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113FB07-3B6B-4637-9D60-1E71D7324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8454" y="3656255"/>
              <a:ext cx="16324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736B04-F08B-4682-BD9F-F71A750E458C}"/>
                </a:ext>
              </a:extLst>
            </p:cNvPr>
            <p:cNvSpPr txBox="1"/>
            <p:nvPr/>
          </p:nvSpPr>
          <p:spPr>
            <a:xfrm>
              <a:off x="6745583" y="3394645"/>
              <a:ext cx="4541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Posts organized by Hashtags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DC3F7B-1285-49EE-8581-DB8D1E302725}"/>
              </a:ext>
            </a:extLst>
          </p:cNvPr>
          <p:cNvGrpSpPr/>
          <p:nvPr/>
        </p:nvGrpSpPr>
        <p:grpSpPr>
          <a:xfrm>
            <a:off x="5035668" y="5089242"/>
            <a:ext cx="6796941" cy="523220"/>
            <a:chOff x="5035668" y="5089242"/>
            <a:chExt cx="6796941" cy="52322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CAFBA19-AECE-4896-99D7-BDE82CCEB5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5668" y="5350852"/>
              <a:ext cx="16324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EFCE83-71CF-493A-9820-517B28EDF942}"/>
                </a:ext>
              </a:extLst>
            </p:cNvPr>
            <p:cNvSpPr txBox="1"/>
            <p:nvPr/>
          </p:nvSpPr>
          <p:spPr>
            <a:xfrm>
              <a:off x="6745583" y="5089242"/>
              <a:ext cx="50870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Comments organized by Category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C47214-70F9-45BC-A776-0E7EFD86A4F4}"/>
              </a:ext>
            </a:extLst>
          </p:cNvPr>
          <p:cNvGrpSpPr/>
          <p:nvPr/>
        </p:nvGrpSpPr>
        <p:grpSpPr>
          <a:xfrm>
            <a:off x="1528550" y="3289111"/>
            <a:ext cx="10599048" cy="1382327"/>
            <a:chOff x="1528550" y="3289111"/>
            <a:chExt cx="10599048" cy="1382327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0FCCE1F-3BAA-40AB-8425-874427C488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28550" y="3289111"/>
              <a:ext cx="5022375" cy="11295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21B5828-FD28-4C01-93B9-55FD35D8902F}"/>
                </a:ext>
              </a:extLst>
            </p:cNvPr>
            <p:cNvSpPr txBox="1"/>
            <p:nvPr/>
          </p:nvSpPr>
          <p:spPr>
            <a:xfrm>
              <a:off x="6586607" y="4209773"/>
              <a:ext cx="554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Inspire button for “up votes” on Postcards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175C03-8BCB-4E88-B280-EC1C2DADB7A4}"/>
              </a:ext>
            </a:extLst>
          </p:cNvPr>
          <p:cNvGrpSpPr/>
          <p:nvPr/>
        </p:nvGrpSpPr>
        <p:grpSpPr>
          <a:xfrm>
            <a:off x="1528550" y="6101451"/>
            <a:ext cx="10304059" cy="400110"/>
            <a:chOff x="1528550" y="6101451"/>
            <a:chExt cx="10304059" cy="40011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76BBECD-083D-4B59-9745-172DD7919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8550" y="6363061"/>
              <a:ext cx="5139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223D0F-3F6F-49C1-8EF7-0AED20CD147A}"/>
                </a:ext>
              </a:extLst>
            </p:cNvPr>
            <p:cNvSpPr txBox="1"/>
            <p:nvPr/>
          </p:nvSpPr>
          <p:spPr>
            <a:xfrm>
              <a:off x="6745583" y="6101451"/>
              <a:ext cx="5087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Brain button for “up votes” on Comments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733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2CD1C8-2613-473D-A386-F0195EB1EB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9"/>
          <a:stretch/>
        </p:blipFill>
        <p:spPr>
          <a:xfrm>
            <a:off x="5199797" y="-1"/>
            <a:ext cx="6992203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2B34DA-5F98-445E-86FC-030A9784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 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E12A6-D882-4AF4-9BAC-856C0C459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19079"/>
          </a:xfrm>
        </p:spPr>
        <p:txBody>
          <a:bodyPr/>
          <a:lstStyle/>
          <a:p>
            <a:r>
              <a:rPr lang="en-US" dirty="0" err="1"/>
              <a:t>nodeJS</a:t>
            </a:r>
            <a:endParaRPr lang="en-US" dirty="0"/>
          </a:p>
          <a:p>
            <a:r>
              <a:rPr lang="en-US" dirty="0" err="1"/>
              <a:t>expressJS</a:t>
            </a:r>
            <a:endParaRPr lang="en-US" dirty="0"/>
          </a:p>
          <a:p>
            <a:r>
              <a:rPr lang="en-US" dirty="0" err="1"/>
              <a:t>Sequelize</a:t>
            </a:r>
            <a:r>
              <a:rPr lang="en-US" dirty="0"/>
              <a:t> ORM</a:t>
            </a:r>
          </a:p>
          <a:p>
            <a:r>
              <a:rPr lang="en-US" dirty="0"/>
              <a:t>MySQL </a:t>
            </a:r>
          </a:p>
          <a:p>
            <a:r>
              <a:rPr lang="en-US" dirty="0"/>
              <a:t>Passport for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EB609-4417-4855-97C7-DB9CBAEED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672" y="5786650"/>
            <a:ext cx="2326243" cy="81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2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6CA2-5C48-4D2F-8451-87655CD1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" y="133113"/>
            <a:ext cx="3624618" cy="1325563"/>
          </a:xfrm>
        </p:spPr>
        <p:txBody>
          <a:bodyPr/>
          <a:lstStyle/>
          <a:p>
            <a:r>
              <a:rPr lang="en-US" b="1" dirty="0" err="1"/>
              <a:t>QuickDBD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B8DA09-10B6-4784-8E2B-E76B9D42D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869" y="1027906"/>
            <a:ext cx="81819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7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160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Front End Development</vt:lpstr>
      <vt:lpstr>UXPin Drafts</vt:lpstr>
      <vt:lpstr>PowerPoint Presentation</vt:lpstr>
      <vt:lpstr>Back End Development</vt:lpstr>
      <vt:lpstr>QuickDBD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</dc:creator>
  <cp:lastModifiedBy>Amy</cp:lastModifiedBy>
  <cp:revision>15</cp:revision>
  <dcterms:created xsi:type="dcterms:W3CDTF">2018-03-09T23:49:13Z</dcterms:created>
  <dcterms:modified xsi:type="dcterms:W3CDTF">2018-03-10T01:45:39Z</dcterms:modified>
</cp:coreProperties>
</file>