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6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6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bril Fatface" panose="020B0604020202020204" charset="0"/>
      <p:regular r:id="rId21"/>
    </p:embeddedFont>
    <p:embeddedFont>
      <p:font typeface="DM Sans" panose="020B0604020202020204" charset="0"/>
      <p:regular r:id="rId22"/>
      <p:bold r:id="rId23"/>
      <p:italic r:id="rId24"/>
      <p:boldItalic r:id="rId25"/>
    </p:embeddedFont>
    <p:embeddedFont>
      <p:font typeface="Questrial" panose="020B0604020202020204" charset="0"/>
      <p:regular r:id="rId26"/>
    </p:embeddedFont>
    <p:embeddedFont>
      <p:font typeface="Barlow Condense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24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2409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49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8" name="Google Shape;11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16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34499" y="1300"/>
            <a:ext cx="9126960" cy="6251108"/>
          </a:xfrm>
          <a:custGeom>
            <a:avLst/>
            <a:gdLst/>
            <a:ahLst/>
            <a:cxnLst/>
            <a:rect l="l" t="t" r="r" b="b"/>
            <a:pathLst>
              <a:path w="9126960" h="6251108" extrusionOk="0">
                <a:moveTo>
                  <a:pt x="0" y="0"/>
                </a:moveTo>
                <a:lnTo>
                  <a:pt x="9122602" y="0"/>
                </a:lnTo>
                <a:lnTo>
                  <a:pt x="9126677" y="48443"/>
                </a:lnTo>
                <a:cubicBezTo>
                  <a:pt x="9136217" y="576145"/>
                  <a:pt x="8904726" y="1106045"/>
                  <a:pt x="8479062" y="1512284"/>
                </a:cubicBezTo>
                <a:cubicBezTo>
                  <a:pt x="8238953" y="1741605"/>
                  <a:pt x="7940984" y="1933081"/>
                  <a:pt x="7729022" y="2178960"/>
                </a:cubicBezTo>
                <a:cubicBezTo>
                  <a:pt x="7065844" y="2948469"/>
                  <a:pt x="7362248" y="4095637"/>
                  <a:pt x="6572545" y="4785629"/>
                </a:cubicBezTo>
                <a:cubicBezTo>
                  <a:pt x="6155020" y="5150672"/>
                  <a:pt x="5517430" y="5302389"/>
                  <a:pt x="4902159" y="5372898"/>
                </a:cubicBezTo>
                <a:cubicBezTo>
                  <a:pt x="4286888" y="5443406"/>
                  <a:pt x="3654699" y="5450164"/>
                  <a:pt x="3061462" y="5598165"/>
                </a:cubicBezTo>
                <a:cubicBezTo>
                  <a:pt x="2533761" y="5729382"/>
                  <a:pt x="2058092" y="5967263"/>
                  <a:pt x="1539064" y="6118754"/>
                </a:cubicBezTo>
                <a:cubicBezTo>
                  <a:pt x="1084913" y="6251309"/>
                  <a:pt x="560452" y="6310479"/>
                  <a:pt x="119391" y="6171309"/>
                </a:cubicBezTo>
                <a:lnTo>
                  <a:pt x="0" y="61243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349794" y="32604"/>
            <a:ext cx="1842207" cy="5963893"/>
          </a:xfrm>
          <a:custGeom>
            <a:avLst/>
            <a:gdLst/>
            <a:ahLst/>
            <a:cxnLst/>
            <a:rect l="l" t="t" r="r" b="b"/>
            <a:pathLst>
              <a:path w="1842207" h="5963893" extrusionOk="0">
                <a:moveTo>
                  <a:pt x="1842207" y="0"/>
                </a:moveTo>
                <a:lnTo>
                  <a:pt x="1842207" y="5963893"/>
                </a:lnTo>
                <a:lnTo>
                  <a:pt x="1825049" y="5953705"/>
                </a:lnTo>
                <a:cubicBezTo>
                  <a:pt x="1571649" y="5800661"/>
                  <a:pt x="844125" y="5331683"/>
                  <a:pt x="475136" y="5004346"/>
                </a:cubicBezTo>
                <a:cubicBezTo>
                  <a:pt x="322883" y="4869251"/>
                  <a:pt x="171940" y="4724538"/>
                  <a:pt x="84828" y="4540588"/>
                </a:cubicBezTo>
                <a:cubicBezTo>
                  <a:pt x="-79121" y="4194765"/>
                  <a:pt x="15642" y="3778443"/>
                  <a:pt x="190193" y="3437866"/>
                </a:cubicBezTo>
                <a:cubicBezTo>
                  <a:pt x="364745" y="3097289"/>
                  <a:pt x="613510" y="2798137"/>
                  <a:pt x="778989" y="2453079"/>
                </a:cubicBezTo>
                <a:cubicBezTo>
                  <a:pt x="976602" y="2040911"/>
                  <a:pt x="1047100" y="1581525"/>
                  <a:pt x="1170609" y="1141487"/>
                </a:cubicBezTo>
                <a:cubicBezTo>
                  <a:pt x="1278678" y="756452"/>
                  <a:pt x="1441644" y="366229"/>
                  <a:pt x="1728480" y="94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34499" y="4930962"/>
            <a:ext cx="7377661" cy="1926531"/>
          </a:xfrm>
          <a:custGeom>
            <a:avLst/>
            <a:gdLst/>
            <a:ahLst/>
            <a:cxnLst/>
            <a:rect l="l" t="t" r="r" b="b"/>
            <a:pathLst>
              <a:path w="7377661" h="1926531" extrusionOk="0">
                <a:moveTo>
                  <a:pt x="2991209" y="84"/>
                </a:moveTo>
                <a:cubicBezTo>
                  <a:pt x="3153754" y="2389"/>
                  <a:pt x="3313326" y="54165"/>
                  <a:pt x="3470995" y="105633"/>
                </a:cubicBezTo>
                <a:lnTo>
                  <a:pt x="4743768" y="521526"/>
                </a:lnTo>
                <a:cubicBezTo>
                  <a:pt x="5004530" y="606641"/>
                  <a:pt x="5265766" y="692062"/>
                  <a:pt x="5518562" y="810670"/>
                </a:cubicBezTo>
                <a:cubicBezTo>
                  <a:pt x="5768384" y="927741"/>
                  <a:pt x="6008455" y="1076768"/>
                  <a:pt x="6248052" y="1225488"/>
                </a:cubicBezTo>
                <a:lnTo>
                  <a:pt x="7377661" y="1926531"/>
                </a:lnTo>
                <a:lnTo>
                  <a:pt x="0" y="1925777"/>
                </a:lnTo>
                <a:lnTo>
                  <a:pt x="0" y="919188"/>
                </a:lnTo>
                <a:lnTo>
                  <a:pt x="19821" y="896302"/>
                </a:lnTo>
                <a:cubicBezTo>
                  <a:pt x="308406" y="590361"/>
                  <a:pt x="722827" y="484529"/>
                  <a:pt x="1103572" y="404763"/>
                </a:cubicBezTo>
                <a:lnTo>
                  <a:pt x="1872658" y="243906"/>
                </a:lnTo>
                <a:cubicBezTo>
                  <a:pt x="2058627" y="205035"/>
                  <a:pt x="2243645" y="166166"/>
                  <a:pt x="2427237" y="114850"/>
                </a:cubicBezTo>
                <a:cubicBezTo>
                  <a:pt x="2613682" y="62615"/>
                  <a:pt x="2800364" y="-2681"/>
                  <a:pt x="2991209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433296">
            <a:off x="11321886" y="-17992"/>
            <a:ext cx="727414" cy="2388445"/>
          </a:xfrm>
          <a:custGeom>
            <a:avLst/>
            <a:gdLst/>
            <a:ahLst/>
            <a:cxnLst/>
            <a:rect l="l" t="t" r="r" b="b"/>
            <a:pathLst>
              <a:path w="727414" h="2388445" extrusionOk="0">
                <a:moveTo>
                  <a:pt x="285585" y="0"/>
                </a:moveTo>
                <a:lnTo>
                  <a:pt x="316366" y="3900"/>
                </a:lnTo>
                <a:lnTo>
                  <a:pt x="308211" y="20123"/>
                </a:lnTo>
                <a:cubicBezTo>
                  <a:pt x="284897" y="79184"/>
                  <a:pt x="271261" y="144217"/>
                  <a:pt x="268805" y="211422"/>
                </a:cubicBezTo>
                <a:cubicBezTo>
                  <a:pt x="268174" y="230964"/>
                  <a:pt x="268805" y="251295"/>
                  <a:pt x="268805" y="270925"/>
                </a:cubicBezTo>
                <a:cubicBezTo>
                  <a:pt x="269576" y="314742"/>
                  <a:pt x="270346" y="359785"/>
                  <a:pt x="261095" y="403777"/>
                </a:cubicBezTo>
                <a:cubicBezTo>
                  <a:pt x="249250" y="459862"/>
                  <a:pt x="222546" y="507359"/>
                  <a:pt x="196754" y="553279"/>
                </a:cubicBezTo>
                <a:cubicBezTo>
                  <a:pt x="191777" y="562042"/>
                  <a:pt x="186801" y="570806"/>
                  <a:pt x="181965" y="579569"/>
                </a:cubicBezTo>
                <a:cubicBezTo>
                  <a:pt x="106059" y="718722"/>
                  <a:pt x="56205" y="877469"/>
                  <a:pt x="36110" y="1044025"/>
                </a:cubicBezTo>
                <a:cubicBezTo>
                  <a:pt x="21042" y="1169692"/>
                  <a:pt x="20411" y="1346624"/>
                  <a:pt x="102765" y="1476145"/>
                </a:cubicBezTo>
                <a:cubicBezTo>
                  <a:pt x="118444" y="1499718"/>
                  <a:pt x="135196" y="1522126"/>
                  <a:pt x="152948" y="1543273"/>
                </a:cubicBezTo>
                <a:cubicBezTo>
                  <a:pt x="187221" y="1585599"/>
                  <a:pt x="222687" y="1629415"/>
                  <a:pt x="239929" y="1688130"/>
                </a:cubicBezTo>
                <a:cubicBezTo>
                  <a:pt x="251423" y="1727214"/>
                  <a:pt x="253455" y="1768315"/>
                  <a:pt x="255347" y="1808012"/>
                </a:cubicBezTo>
                <a:cubicBezTo>
                  <a:pt x="256399" y="1829658"/>
                  <a:pt x="257520" y="1851829"/>
                  <a:pt x="260114" y="1873299"/>
                </a:cubicBezTo>
                <a:cubicBezTo>
                  <a:pt x="273010" y="1976005"/>
                  <a:pt x="325646" y="2075907"/>
                  <a:pt x="408421" y="2154427"/>
                </a:cubicBezTo>
                <a:cubicBezTo>
                  <a:pt x="483626" y="2225760"/>
                  <a:pt x="572918" y="2272118"/>
                  <a:pt x="659267" y="2316986"/>
                </a:cubicBezTo>
                <a:lnTo>
                  <a:pt x="727414" y="2352354"/>
                </a:lnTo>
                <a:lnTo>
                  <a:pt x="722841" y="2388445"/>
                </a:lnTo>
                <a:lnTo>
                  <a:pt x="648474" y="2349849"/>
                </a:lnTo>
                <a:cubicBezTo>
                  <a:pt x="560513" y="2304191"/>
                  <a:pt x="469608" y="2256958"/>
                  <a:pt x="391529" y="2182908"/>
                </a:cubicBezTo>
                <a:cubicBezTo>
                  <a:pt x="302867" y="2098779"/>
                  <a:pt x="246446" y="1990991"/>
                  <a:pt x="232429" y="1879170"/>
                </a:cubicBezTo>
                <a:cubicBezTo>
                  <a:pt x="229625" y="1856386"/>
                  <a:pt x="228434" y="1833076"/>
                  <a:pt x="227382" y="1810641"/>
                </a:cubicBezTo>
                <a:cubicBezTo>
                  <a:pt x="225490" y="1771733"/>
                  <a:pt x="223668" y="1735014"/>
                  <a:pt x="213364" y="1700837"/>
                </a:cubicBezTo>
                <a:cubicBezTo>
                  <a:pt x="198226" y="1649396"/>
                  <a:pt x="166546" y="1610224"/>
                  <a:pt x="132973" y="1568686"/>
                </a:cubicBezTo>
                <a:cubicBezTo>
                  <a:pt x="114414" y="1546620"/>
                  <a:pt x="96905" y="1523213"/>
                  <a:pt x="80547" y="1498579"/>
                </a:cubicBezTo>
                <a:cubicBezTo>
                  <a:pt x="-8045" y="1359154"/>
                  <a:pt x="-7764" y="1171970"/>
                  <a:pt x="8075" y="1039468"/>
                </a:cubicBezTo>
                <a:cubicBezTo>
                  <a:pt x="28828" y="867602"/>
                  <a:pt x="80231" y="703772"/>
                  <a:pt x="158485" y="560115"/>
                </a:cubicBezTo>
                <a:cubicBezTo>
                  <a:pt x="163461" y="551351"/>
                  <a:pt x="168508" y="542588"/>
                  <a:pt x="173555" y="533124"/>
                </a:cubicBezTo>
                <a:cubicBezTo>
                  <a:pt x="197945" y="489307"/>
                  <a:pt x="223177" y="444964"/>
                  <a:pt x="233690" y="394926"/>
                </a:cubicBezTo>
                <a:cubicBezTo>
                  <a:pt x="241961" y="355754"/>
                  <a:pt x="241260" y="314917"/>
                  <a:pt x="240698" y="271801"/>
                </a:cubicBezTo>
                <a:cubicBezTo>
                  <a:pt x="240279" y="251646"/>
                  <a:pt x="239928" y="230789"/>
                  <a:pt x="240699" y="210458"/>
                </a:cubicBezTo>
                <a:cubicBezTo>
                  <a:pt x="243338" y="138265"/>
                  <a:pt x="258002" y="68412"/>
                  <a:pt x="283073" y="4989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1422310" y="1301"/>
            <a:ext cx="769691" cy="2020937"/>
          </a:xfrm>
          <a:custGeom>
            <a:avLst/>
            <a:gdLst/>
            <a:ahLst/>
            <a:cxnLst/>
            <a:rect l="l" t="t" r="r" b="b"/>
            <a:pathLst>
              <a:path w="769691" h="2020937" extrusionOk="0">
                <a:moveTo>
                  <a:pt x="127631" y="0"/>
                </a:moveTo>
                <a:lnTo>
                  <a:pt x="164570" y="0"/>
                </a:lnTo>
                <a:lnTo>
                  <a:pt x="146747" y="163655"/>
                </a:lnTo>
                <a:cubicBezTo>
                  <a:pt x="144160" y="206559"/>
                  <a:pt x="141481" y="250944"/>
                  <a:pt x="135106" y="294549"/>
                </a:cubicBezTo>
                <a:cubicBezTo>
                  <a:pt x="123750" y="361539"/>
                  <a:pt x="108340" y="427995"/>
                  <a:pt x="88909" y="493655"/>
                </a:cubicBezTo>
                <a:cubicBezTo>
                  <a:pt x="47332" y="645651"/>
                  <a:pt x="7974" y="789549"/>
                  <a:pt x="66180" y="926984"/>
                </a:cubicBezTo>
                <a:cubicBezTo>
                  <a:pt x="82617" y="962888"/>
                  <a:pt x="102195" y="997711"/>
                  <a:pt x="124758" y="1031170"/>
                </a:cubicBezTo>
                <a:cubicBezTo>
                  <a:pt x="141850" y="1057956"/>
                  <a:pt x="159404" y="1085677"/>
                  <a:pt x="173911" y="1114332"/>
                </a:cubicBezTo>
                <a:cubicBezTo>
                  <a:pt x="204677" y="1175457"/>
                  <a:pt x="221215" y="1240943"/>
                  <a:pt x="237291" y="1304171"/>
                </a:cubicBezTo>
                <a:cubicBezTo>
                  <a:pt x="248378" y="1348322"/>
                  <a:pt x="259927" y="1393874"/>
                  <a:pt x="276188" y="1437090"/>
                </a:cubicBezTo>
                <a:cubicBezTo>
                  <a:pt x="348325" y="1629402"/>
                  <a:pt x="516605" y="1786148"/>
                  <a:pt x="686783" y="1917972"/>
                </a:cubicBezTo>
                <a:lnTo>
                  <a:pt x="769691" y="1979370"/>
                </a:lnTo>
                <a:lnTo>
                  <a:pt x="769691" y="2020937"/>
                </a:lnTo>
                <a:lnTo>
                  <a:pt x="659711" y="1939450"/>
                </a:lnTo>
                <a:cubicBezTo>
                  <a:pt x="486653" y="1805250"/>
                  <a:pt x="315271" y="1645131"/>
                  <a:pt x="240710" y="1446512"/>
                </a:cubicBezTo>
                <a:cubicBezTo>
                  <a:pt x="223987" y="1401816"/>
                  <a:pt x="212253" y="1355485"/>
                  <a:pt x="200889" y="1310712"/>
                </a:cubicBezTo>
                <a:cubicBezTo>
                  <a:pt x="185274" y="1248886"/>
                  <a:pt x="169106" y="1184879"/>
                  <a:pt x="139633" y="1126557"/>
                </a:cubicBezTo>
                <a:cubicBezTo>
                  <a:pt x="125866" y="1099148"/>
                  <a:pt x="108681" y="1072050"/>
                  <a:pt x="92050" y="1045887"/>
                </a:cubicBezTo>
                <a:cubicBezTo>
                  <a:pt x="68602" y="1011049"/>
                  <a:pt x="48247" y="974794"/>
                  <a:pt x="31163" y="937418"/>
                </a:cubicBezTo>
                <a:cubicBezTo>
                  <a:pt x="-30647" y="791106"/>
                  <a:pt x="11762" y="636307"/>
                  <a:pt x="52784" y="486647"/>
                </a:cubicBezTo>
                <a:cubicBezTo>
                  <a:pt x="71798" y="422027"/>
                  <a:pt x="86941" y="356638"/>
                  <a:pt x="98149" y="290734"/>
                </a:cubicBezTo>
                <a:cubicBezTo>
                  <a:pt x="104339" y="248218"/>
                  <a:pt x="107388" y="204457"/>
                  <a:pt x="109605" y="16209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647552">
            <a:off x="-79790" y="6303382"/>
            <a:ext cx="1407803" cy="434051"/>
          </a:xfrm>
          <a:custGeom>
            <a:avLst/>
            <a:gdLst/>
            <a:ahLst/>
            <a:cxnLst/>
            <a:rect l="l" t="t" r="r" b="b"/>
            <a:pathLst>
              <a:path w="1407803" h="434051" extrusionOk="0">
                <a:moveTo>
                  <a:pt x="74549" y="15388"/>
                </a:moveTo>
                <a:cubicBezTo>
                  <a:pt x="156689" y="-5884"/>
                  <a:pt x="243968" y="-5884"/>
                  <a:pt x="325215" y="20297"/>
                </a:cubicBezTo>
                <a:cubicBezTo>
                  <a:pt x="355903" y="30901"/>
                  <a:pt x="386017" y="43095"/>
                  <a:pt x="415432" y="56833"/>
                </a:cubicBezTo>
                <a:cubicBezTo>
                  <a:pt x="465776" y="79329"/>
                  <a:pt x="513250" y="100584"/>
                  <a:pt x="564681" y="105549"/>
                </a:cubicBezTo>
                <a:cubicBezTo>
                  <a:pt x="614017" y="110435"/>
                  <a:pt x="663120" y="99886"/>
                  <a:pt x="715015" y="88716"/>
                </a:cubicBezTo>
                <a:cubicBezTo>
                  <a:pt x="766912" y="77545"/>
                  <a:pt x="822841" y="65444"/>
                  <a:pt x="878693" y="71339"/>
                </a:cubicBezTo>
                <a:cubicBezTo>
                  <a:pt x="937492" y="77390"/>
                  <a:pt x="992802" y="102911"/>
                  <a:pt x="1041594" y="125639"/>
                </a:cubicBezTo>
                <a:lnTo>
                  <a:pt x="1234904" y="214770"/>
                </a:lnTo>
                <a:cubicBezTo>
                  <a:pt x="1269811" y="230904"/>
                  <a:pt x="1309296" y="249056"/>
                  <a:pt x="1338153" y="281249"/>
                </a:cubicBezTo>
                <a:cubicBezTo>
                  <a:pt x="1365458" y="311658"/>
                  <a:pt x="1378955" y="349435"/>
                  <a:pt x="1391987" y="385894"/>
                </a:cubicBezTo>
                <a:cubicBezTo>
                  <a:pt x="1396487" y="398461"/>
                  <a:pt x="1401141" y="411493"/>
                  <a:pt x="1406183" y="423594"/>
                </a:cubicBezTo>
                <a:lnTo>
                  <a:pt x="1407803" y="426515"/>
                </a:lnTo>
                <a:lnTo>
                  <a:pt x="1368271" y="434051"/>
                </a:lnTo>
                <a:lnTo>
                  <a:pt x="1355063" y="399080"/>
                </a:lnTo>
                <a:cubicBezTo>
                  <a:pt x="1342807" y="364639"/>
                  <a:pt x="1331171" y="332059"/>
                  <a:pt x="1308907" y="307314"/>
                </a:cubicBezTo>
                <a:cubicBezTo>
                  <a:pt x="1285636" y="281093"/>
                  <a:pt x="1251272" y="265346"/>
                  <a:pt x="1218303" y="250143"/>
                </a:cubicBezTo>
                <a:lnTo>
                  <a:pt x="1024993" y="161012"/>
                </a:lnTo>
                <a:cubicBezTo>
                  <a:pt x="976744" y="138749"/>
                  <a:pt x="926787" y="115710"/>
                  <a:pt x="874426" y="110280"/>
                </a:cubicBezTo>
                <a:cubicBezTo>
                  <a:pt x="824625" y="105161"/>
                  <a:pt x="775211" y="115788"/>
                  <a:pt x="722850" y="127036"/>
                </a:cubicBezTo>
                <a:cubicBezTo>
                  <a:pt x="670489" y="138284"/>
                  <a:pt x="615956" y="150307"/>
                  <a:pt x="560570" y="144567"/>
                </a:cubicBezTo>
                <a:cubicBezTo>
                  <a:pt x="502856" y="138904"/>
                  <a:pt x="450262" y="115401"/>
                  <a:pt x="399297" y="92671"/>
                </a:cubicBezTo>
                <a:cubicBezTo>
                  <a:pt x="371117" y="79499"/>
                  <a:pt x="342274" y="67794"/>
                  <a:pt x="312881" y="57609"/>
                </a:cubicBezTo>
                <a:cubicBezTo>
                  <a:pt x="213822" y="25339"/>
                  <a:pt x="104852" y="36024"/>
                  <a:pt x="10273" y="78709"/>
                </a:cubicBezTo>
                <a:lnTo>
                  <a:pt x="7374" y="80325"/>
                </a:lnTo>
                <a:lnTo>
                  <a:pt x="0" y="41644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>
            <a:off x="243725" y="5697567"/>
            <a:ext cx="882209" cy="1438657"/>
          </a:xfrm>
          <a:custGeom>
            <a:avLst/>
            <a:gdLst/>
            <a:ahLst/>
            <a:cxnLst/>
            <a:rect l="l" t="t" r="r" b="b"/>
            <a:pathLst>
              <a:path w="882209" h="1438657" extrusionOk="0">
                <a:moveTo>
                  <a:pt x="2200" y="1409846"/>
                </a:moveTo>
                <a:cubicBezTo>
                  <a:pt x="-4195" y="1293927"/>
                  <a:pt x="2423" y="1172710"/>
                  <a:pt x="34484" y="1055569"/>
                </a:cubicBezTo>
                <a:cubicBezTo>
                  <a:pt x="48612" y="1003867"/>
                  <a:pt x="67554" y="953253"/>
                  <a:pt x="85874" y="904348"/>
                </a:cubicBezTo>
                <a:cubicBezTo>
                  <a:pt x="104194" y="855441"/>
                  <a:pt x="123834" y="802809"/>
                  <a:pt x="137653" y="750875"/>
                </a:cubicBezTo>
                <a:cubicBezTo>
                  <a:pt x="143552" y="728596"/>
                  <a:pt x="148675" y="705385"/>
                  <a:pt x="153721" y="682950"/>
                </a:cubicBezTo>
                <a:cubicBezTo>
                  <a:pt x="165909" y="627601"/>
                  <a:pt x="178641" y="570388"/>
                  <a:pt x="204568" y="517912"/>
                </a:cubicBezTo>
                <a:cubicBezTo>
                  <a:pt x="269932" y="385942"/>
                  <a:pt x="401280" y="312117"/>
                  <a:pt x="528280" y="240854"/>
                </a:cubicBezTo>
                <a:cubicBezTo>
                  <a:pt x="572218" y="216169"/>
                  <a:pt x="617709" y="190628"/>
                  <a:pt x="659239" y="163226"/>
                </a:cubicBezTo>
                <a:cubicBezTo>
                  <a:pt x="698054" y="137530"/>
                  <a:pt x="736170" y="108265"/>
                  <a:pt x="772966" y="79930"/>
                </a:cubicBezTo>
                <a:cubicBezTo>
                  <a:pt x="807161" y="53575"/>
                  <a:pt x="841958" y="26793"/>
                  <a:pt x="878366" y="2165"/>
                </a:cubicBezTo>
                <a:lnTo>
                  <a:pt x="882209" y="0"/>
                </a:lnTo>
                <a:lnTo>
                  <a:pt x="882209" y="47716"/>
                </a:lnTo>
                <a:lnTo>
                  <a:pt x="796876" y="110749"/>
                </a:lnTo>
                <a:cubicBezTo>
                  <a:pt x="759537" y="139472"/>
                  <a:pt x="720954" y="169203"/>
                  <a:pt x="680433" y="195674"/>
                </a:cubicBezTo>
                <a:cubicBezTo>
                  <a:pt x="637814" y="223854"/>
                  <a:pt x="591703" y="250014"/>
                  <a:pt x="547066" y="274701"/>
                </a:cubicBezTo>
                <a:cubicBezTo>
                  <a:pt x="419678" y="346275"/>
                  <a:pt x="299275" y="413811"/>
                  <a:pt x="239191" y="535145"/>
                </a:cubicBezTo>
                <a:cubicBezTo>
                  <a:pt x="215359" y="583430"/>
                  <a:pt x="203714" y="636063"/>
                  <a:pt x="191449" y="691334"/>
                </a:cubicBezTo>
                <a:cubicBezTo>
                  <a:pt x="186403" y="714157"/>
                  <a:pt x="181125" y="737912"/>
                  <a:pt x="174992" y="761200"/>
                </a:cubicBezTo>
                <a:cubicBezTo>
                  <a:pt x="160708" y="814919"/>
                  <a:pt x="141068" y="867474"/>
                  <a:pt x="122049" y="918243"/>
                </a:cubicBezTo>
                <a:cubicBezTo>
                  <a:pt x="104040" y="966372"/>
                  <a:pt x="85409" y="1016133"/>
                  <a:pt x="71745" y="1065737"/>
                </a:cubicBezTo>
                <a:cubicBezTo>
                  <a:pt x="40694" y="1179036"/>
                  <a:pt x="34445" y="1296800"/>
                  <a:pt x="40840" y="1409691"/>
                </a:cubicBezTo>
                <a:lnTo>
                  <a:pt x="43930" y="1438657"/>
                </a:lnTo>
                <a:lnTo>
                  <a:pt x="5239" y="1438657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0792634" y="4533654"/>
            <a:ext cx="1399205" cy="2324346"/>
          </a:xfrm>
          <a:custGeom>
            <a:avLst/>
            <a:gdLst/>
            <a:ahLst/>
            <a:cxnLst/>
            <a:rect l="l" t="t" r="r" b="b"/>
            <a:pathLst>
              <a:path w="1399205" h="2324346" extrusionOk="0">
                <a:moveTo>
                  <a:pt x="1399205" y="0"/>
                </a:moveTo>
                <a:lnTo>
                  <a:pt x="1399205" y="2324346"/>
                </a:lnTo>
                <a:lnTo>
                  <a:pt x="54450" y="2324346"/>
                </a:lnTo>
                <a:lnTo>
                  <a:pt x="23366" y="2109384"/>
                </a:lnTo>
                <a:cubicBezTo>
                  <a:pt x="-11149" y="1825308"/>
                  <a:pt x="-18420" y="1537426"/>
                  <a:pt x="79296" y="1278605"/>
                </a:cubicBezTo>
                <a:cubicBezTo>
                  <a:pt x="160401" y="1063722"/>
                  <a:pt x="306138" y="892180"/>
                  <a:pt x="448801" y="725851"/>
                </a:cubicBezTo>
                <a:cubicBezTo>
                  <a:pt x="720964" y="408646"/>
                  <a:pt x="1018902" y="75347"/>
                  <a:pt x="1399205" y="0"/>
                </a:cubicBez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397984" y="5784177"/>
            <a:ext cx="690262" cy="580139"/>
            <a:chOff x="3920565" y="-927555"/>
            <a:chExt cx="690262" cy="580139"/>
          </a:xfrm>
        </p:grpSpPr>
        <p:sp>
          <p:nvSpPr>
            <p:cNvPr id="20" name="Google Shape;20;p2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 rot="7290842">
            <a:off x="11504603" y="277038"/>
            <a:ext cx="690252" cy="580131"/>
            <a:chOff x="3920565" y="-927555"/>
            <a:chExt cx="690262" cy="580139"/>
          </a:xfrm>
        </p:grpSpPr>
        <p:sp>
          <p:nvSpPr>
            <p:cNvPr id="30" name="Google Shape;30;p2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2"/>
          <p:cNvSpPr/>
          <p:nvPr/>
        </p:nvSpPr>
        <p:spPr>
          <a:xfrm rot="-258520">
            <a:off x="-74201" y="230981"/>
            <a:ext cx="6240283" cy="839443"/>
          </a:xfrm>
          <a:custGeom>
            <a:avLst/>
            <a:gdLst/>
            <a:ahLst/>
            <a:cxnLst/>
            <a:rect l="l" t="t" r="r" b="b"/>
            <a:pathLst>
              <a:path w="6240283" h="839443" extrusionOk="0">
                <a:moveTo>
                  <a:pt x="6193050" y="0"/>
                </a:moveTo>
                <a:lnTo>
                  <a:pt x="6240283" y="3559"/>
                </a:lnTo>
                <a:lnTo>
                  <a:pt x="6215377" y="26709"/>
                </a:lnTo>
                <a:cubicBezTo>
                  <a:pt x="6116431" y="106252"/>
                  <a:pt x="5989066" y="150715"/>
                  <a:pt x="5861591" y="143263"/>
                </a:cubicBezTo>
                <a:cubicBezTo>
                  <a:pt x="5835443" y="141799"/>
                  <a:pt x="5808806" y="138312"/>
                  <a:pt x="5782936" y="135035"/>
                </a:cubicBezTo>
                <a:cubicBezTo>
                  <a:pt x="5709789" y="125481"/>
                  <a:pt x="5640757" y="116835"/>
                  <a:pt x="5580931" y="147446"/>
                </a:cubicBezTo>
                <a:cubicBezTo>
                  <a:pt x="5561058" y="158619"/>
                  <a:pt x="5542369" y="171772"/>
                  <a:pt x="5525146" y="186704"/>
                </a:cubicBezTo>
                <a:cubicBezTo>
                  <a:pt x="5505371" y="203814"/>
                  <a:pt x="5483762" y="218688"/>
                  <a:pt x="5460716" y="231052"/>
                </a:cubicBezTo>
                <a:cubicBezTo>
                  <a:pt x="5400818" y="260758"/>
                  <a:pt x="5334226" y="255458"/>
                  <a:pt x="5269796" y="250298"/>
                </a:cubicBezTo>
                <a:cubicBezTo>
                  <a:pt x="5244973" y="248345"/>
                  <a:pt x="5219522" y="246323"/>
                  <a:pt x="5194976" y="246393"/>
                </a:cubicBezTo>
                <a:cubicBezTo>
                  <a:pt x="5042618" y="247091"/>
                  <a:pt x="4911038" y="328814"/>
                  <a:pt x="4771717" y="415278"/>
                </a:cubicBezTo>
                <a:cubicBezTo>
                  <a:pt x="4635606" y="499860"/>
                  <a:pt x="4494822" y="587301"/>
                  <a:pt x="4334094" y="589602"/>
                </a:cubicBezTo>
                <a:cubicBezTo>
                  <a:pt x="4178737" y="592112"/>
                  <a:pt x="4041231" y="514782"/>
                  <a:pt x="3908187" y="440032"/>
                </a:cubicBezTo>
                <a:cubicBezTo>
                  <a:pt x="3831066" y="396799"/>
                  <a:pt x="3751365" y="352033"/>
                  <a:pt x="3669224" y="323305"/>
                </a:cubicBezTo>
                <a:cubicBezTo>
                  <a:pt x="3411922" y="233353"/>
                  <a:pt x="3117942" y="297435"/>
                  <a:pt x="2881698" y="348965"/>
                </a:cubicBezTo>
                <a:lnTo>
                  <a:pt x="2586184" y="413396"/>
                </a:lnTo>
                <a:cubicBezTo>
                  <a:pt x="2484518" y="435569"/>
                  <a:pt x="2369325" y="460742"/>
                  <a:pt x="2257339" y="445262"/>
                </a:cubicBezTo>
                <a:cubicBezTo>
                  <a:pt x="2219232" y="439230"/>
                  <a:pt x="2181529" y="430872"/>
                  <a:pt x="2144447" y="420229"/>
                </a:cubicBezTo>
                <a:cubicBezTo>
                  <a:pt x="2130501" y="416510"/>
                  <a:pt x="2116674" y="412907"/>
                  <a:pt x="2102958" y="409421"/>
                </a:cubicBezTo>
                <a:cubicBezTo>
                  <a:pt x="1806635" y="337566"/>
                  <a:pt x="1494115" y="379885"/>
                  <a:pt x="1227572" y="527961"/>
                </a:cubicBezTo>
                <a:lnTo>
                  <a:pt x="1218090" y="533261"/>
                </a:lnTo>
                <a:cubicBezTo>
                  <a:pt x="1169279" y="560734"/>
                  <a:pt x="1114262" y="591903"/>
                  <a:pt x="1054573" y="583396"/>
                </a:cubicBezTo>
                <a:cubicBezTo>
                  <a:pt x="1031668" y="579143"/>
                  <a:pt x="1009452" y="571779"/>
                  <a:pt x="988539" y="561501"/>
                </a:cubicBezTo>
                <a:cubicBezTo>
                  <a:pt x="984147" y="559618"/>
                  <a:pt x="979754" y="557666"/>
                  <a:pt x="975361" y="555853"/>
                </a:cubicBezTo>
                <a:cubicBezTo>
                  <a:pt x="823462" y="493277"/>
                  <a:pt x="651005" y="505619"/>
                  <a:pt x="509567" y="589184"/>
                </a:cubicBezTo>
                <a:cubicBezTo>
                  <a:pt x="464173" y="616518"/>
                  <a:pt x="422196" y="651522"/>
                  <a:pt x="381544" y="685410"/>
                </a:cubicBezTo>
                <a:cubicBezTo>
                  <a:pt x="337893" y="721810"/>
                  <a:pt x="292709" y="759393"/>
                  <a:pt x="242085" y="788820"/>
                </a:cubicBezTo>
                <a:cubicBezTo>
                  <a:pt x="187782" y="820728"/>
                  <a:pt x="126197" y="838160"/>
                  <a:pt x="63228" y="839443"/>
                </a:cubicBezTo>
                <a:cubicBezTo>
                  <a:pt x="49178" y="839443"/>
                  <a:pt x="35236" y="838419"/>
                  <a:pt x="21578" y="836249"/>
                </a:cubicBezTo>
                <a:lnTo>
                  <a:pt x="0" y="830814"/>
                </a:lnTo>
                <a:lnTo>
                  <a:pt x="2622" y="796011"/>
                </a:lnTo>
                <a:lnTo>
                  <a:pt x="75570" y="804578"/>
                </a:lnTo>
                <a:cubicBezTo>
                  <a:pt x="127711" y="802103"/>
                  <a:pt x="181350" y="784183"/>
                  <a:pt x="224792" y="758906"/>
                </a:cubicBezTo>
                <a:cubicBezTo>
                  <a:pt x="272766" y="731014"/>
                  <a:pt x="316765" y="694336"/>
                  <a:pt x="359300" y="658913"/>
                </a:cubicBezTo>
                <a:cubicBezTo>
                  <a:pt x="401835" y="623491"/>
                  <a:pt x="444022" y="588277"/>
                  <a:pt x="491786" y="559618"/>
                </a:cubicBezTo>
                <a:cubicBezTo>
                  <a:pt x="642783" y="470372"/>
                  <a:pt x="826921" y="457178"/>
                  <a:pt x="989097" y="523986"/>
                </a:cubicBezTo>
                <a:cubicBezTo>
                  <a:pt x="993630" y="525869"/>
                  <a:pt x="998162" y="527891"/>
                  <a:pt x="1002695" y="529843"/>
                </a:cubicBezTo>
                <a:cubicBezTo>
                  <a:pt x="1020769" y="538776"/>
                  <a:pt x="1039951" y="545275"/>
                  <a:pt x="1059734" y="549159"/>
                </a:cubicBezTo>
                <a:cubicBezTo>
                  <a:pt x="1107638" y="556132"/>
                  <a:pt x="1155194" y="529147"/>
                  <a:pt x="1201146" y="503207"/>
                </a:cubicBezTo>
                <a:lnTo>
                  <a:pt x="1210698" y="497838"/>
                </a:lnTo>
                <a:cubicBezTo>
                  <a:pt x="1484917" y="345383"/>
                  <a:pt x="1806489" y="301791"/>
                  <a:pt x="2111395" y="375741"/>
                </a:cubicBezTo>
                <a:cubicBezTo>
                  <a:pt x="2125341" y="379228"/>
                  <a:pt x="2139287" y="382714"/>
                  <a:pt x="2153233" y="386689"/>
                </a:cubicBezTo>
                <a:cubicBezTo>
                  <a:pt x="2188948" y="396936"/>
                  <a:pt x="2225249" y="405016"/>
                  <a:pt x="2261942" y="410885"/>
                </a:cubicBezTo>
                <a:cubicBezTo>
                  <a:pt x="2367861" y="425458"/>
                  <a:pt x="2474965" y="402099"/>
                  <a:pt x="2578583" y="379507"/>
                </a:cubicBezTo>
                <a:lnTo>
                  <a:pt x="2874097" y="315076"/>
                </a:lnTo>
                <a:cubicBezTo>
                  <a:pt x="3114664" y="262570"/>
                  <a:pt x="3414014" y="197303"/>
                  <a:pt x="3680590" y="290531"/>
                </a:cubicBezTo>
                <a:cubicBezTo>
                  <a:pt x="3765660" y="320306"/>
                  <a:pt x="3846685" y="365770"/>
                  <a:pt x="3925062" y="409769"/>
                </a:cubicBezTo>
                <a:cubicBezTo>
                  <a:pt x="4060058" y="485566"/>
                  <a:pt x="4187733" y="557178"/>
                  <a:pt x="4333398" y="554877"/>
                </a:cubicBezTo>
                <a:cubicBezTo>
                  <a:pt x="4484503" y="552576"/>
                  <a:pt x="4621102" y="467715"/>
                  <a:pt x="4753170" y="385713"/>
                </a:cubicBezTo>
                <a:cubicBezTo>
                  <a:pt x="4890467" y="300434"/>
                  <a:pt x="5032088" y="212226"/>
                  <a:pt x="5194698" y="211388"/>
                </a:cubicBezTo>
                <a:cubicBezTo>
                  <a:pt x="5220637" y="211388"/>
                  <a:pt x="5246925" y="213341"/>
                  <a:pt x="5272376" y="215363"/>
                </a:cubicBezTo>
                <a:cubicBezTo>
                  <a:pt x="5335133" y="220384"/>
                  <a:pt x="5393846" y="225055"/>
                  <a:pt x="5445166" y="199674"/>
                </a:cubicBezTo>
                <a:cubicBezTo>
                  <a:pt x="5465903" y="188377"/>
                  <a:pt x="5485358" y="174864"/>
                  <a:pt x="5503181" y="159370"/>
                </a:cubicBezTo>
                <a:cubicBezTo>
                  <a:pt x="5522280" y="142940"/>
                  <a:pt x="5543004" y="128501"/>
                  <a:pt x="5565030" y="116277"/>
                </a:cubicBezTo>
                <a:cubicBezTo>
                  <a:pt x="5634203" y="80715"/>
                  <a:pt x="5711951" y="90756"/>
                  <a:pt x="5787121" y="100449"/>
                </a:cubicBezTo>
                <a:cubicBezTo>
                  <a:pt x="5812362" y="103656"/>
                  <a:pt x="5838441" y="107422"/>
                  <a:pt x="5863334" y="108468"/>
                </a:cubicBezTo>
                <a:cubicBezTo>
                  <a:pt x="5958515" y="113942"/>
                  <a:pt x="6053591" y="88525"/>
                  <a:pt x="6135062" y="40185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 rot="7290842">
            <a:off x="82548" y="155779"/>
            <a:ext cx="690252" cy="580131"/>
            <a:chOff x="3920565" y="-927555"/>
            <a:chExt cx="690262" cy="580139"/>
          </a:xfrm>
        </p:grpSpPr>
        <p:sp>
          <p:nvSpPr>
            <p:cNvPr id="41" name="Google Shape;41;p2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644100" y="1928525"/>
            <a:ext cx="8744700" cy="26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644100" y="4340375"/>
            <a:ext cx="87447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"/>
          <p:cNvSpPr txBox="1"/>
          <p:nvPr/>
        </p:nvSpPr>
        <p:spPr>
          <a:xfrm rot="5400000">
            <a:off x="-679350" y="5207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57" name="Google Shape;557;p16"/>
          <p:cNvSpPr txBox="1">
            <a:spLocks noGrp="1"/>
          </p:cNvSpPr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8" name="Google Shape;558;p16"/>
          <p:cNvSpPr/>
          <p:nvPr/>
        </p:nvSpPr>
        <p:spPr>
          <a:xfrm flipH="1">
            <a:off x="4721695" y="4930962"/>
            <a:ext cx="7470305" cy="1926531"/>
          </a:xfrm>
          <a:custGeom>
            <a:avLst/>
            <a:gdLst/>
            <a:ahLst/>
            <a:cxnLst/>
            <a:rect l="l" t="t" r="r" b="b"/>
            <a:pathLst>
              <a:path w="7470305" h="1926531" extrusionOk="0">
                <a:moveTo>
                  <a:pt x="3083852" y="84"/>
                </a:moveTo>
                <a:cubicBezTo>
                  <a:pt x="2893008" y="-2681"/>
                  <a:pt x="2706326" y="62615"/>
                  <a:pt x="2519880" y="114850"/>
                </a:cubicBezTo>
                <a:cubicBezTo>
                  <a:pt x="2336289" y="166166"/>
                  <a:pt x="2151271" y="205035"/>
                  <a:pt x="1965302" y="243906"/>
                </a:cubicBezTo>
                <a:lnTo>
                  <a:pt x="1196216" y="404763"/>
                </a:lnTo>
                <a:cubicBezTo>
                  <a:pt x="786182" y="490665"/>
                  <a:pt x="337093" y="606797"/>
                  <a:pt x="48174" y="970535"/>
                </a:cubicBezTo>
                <a:lnTo>
                  <a:pt x="0" y="1036901"/>
                </a:lnTo>
                <a:lnTo>
                  <a:pt x="0" y="1925768"/>
                </a:lnTo>
                <a:lnTo>
                  <a:pt x="7470305" y="1926531"/>
                </a:lnTo>
                <a:lnTo>
                  <a:pt x="6340696" y="1225488"/>
                </a:lnTo>
                <a:cubicBezTo>
                  <a:pt x="6101098" y="1076768"/>
                  <a:pt x="5861028" y="927741"/>
                  <a:pt x="5611205" y="810670"/>
                </a:cubicBezTo>
                <a:cubicBezTo>
                  <a:pt x="5358410" y="692062"/>
                  <a:pt x="5097174" y="606641"/>
                  <a:pt x="4836412" y="521526"/>
                </a:cubicBezTo>
                <a:lnTo>
                  <a:pt x="3563639" y="105633"/>
                </a:lnTo>
                <a:cubicBezTo>
                  <a:pt x="3405970" y="54165"/>
                  <a:pt x="3246398" y="2389"/>
                  <a:pt x="3083852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9" name="Google Shape;559;p16"/>
          <p:cNvGrpSpPr/>
          <p:nvPr/>
        </p:nvGrpSpPr>
        <p:grpSpPr>
          <a:xfrm rot="-7290842" flipH="1">
            <a:off x="11421507" y="273454"/>
            <a:ext cx="690252" cy="580131"/>
            <a:chOff x="3920565" y="-927555"/>
            <a:chExt cx="690262" cy="580139"/>
          </a:xfrm>
        </p:grpSpPr>
        <p:sp>
          <p:nvSpPr>
            <p:cNvPr id="560" name="Google Shape;560;p16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16"/>
          <p:cNvGrpSpPr/>
          <p:nvPr/>
        </p:nvGrpSpPr>
        <p:grpSpPr>
          <a:xfrm rot="-7290842" flipH="1">
            <a:off x="10998432" y="339154"/>
            <a:ext cx="690252" cy="580131"/>
            <a:chOff x="3920565" y="-927555"/>
            <a:chExt cx="690262" cy="580139"/>
          </a:xfrm>
        </p:grpSpPr>
        <p:sp>
          <p:nvSpPr>
            <p:cNvPr id="570" name="Google Shape;570;p16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9" name="Google Shape;579;p16"/>
          <p:cNvSpPr/>
          <p:nvPr/>
        </p:nvSpPr>
        <p:spPr>
          <a:xfrm rot="-5400000" flipH="1">
            <a:off x="10985245" y="5651244"/>
            <a:ext cx="882209" cy="1531302"/>
          </a:xfrm>
          <a:custGeom>
            <a:avLst/>
            <a:gdLst/>
            <a:ahLst/>
            <a:cxnLst/>
            <a:rect l="l" t="t" r="r" b="b"/>
            <a:pathLst>
              <a:path w="882209" h="1531302" extrusionOk="0">
                <a:moveTo>
                  <a:pt x="2200" y="1409847"/>
                </a:moveTo>
                <a:lnTo>
                  <a:pt x="15011" y="1531302"/>
                </a:lnTo>
                <a:lnTo>
                  <a:pt x="53816" y="1531302"/>
                </a:lnTo>
                <a:lnTo>
                  <a:pt x="40840" y="1409692"/>
                </a:lnTo>
                <a:cubicBezTo>
                  <a:pt x="34445" y="1296800"/>
                  <a:pt x="40694" y="1179037"/>
                  <a:pt x="71745" y="1065738"/>
                </a:cubicBezTo>
                <a:cubicBezTo>
                  <a:pt x="85409" y="1016133"/>
                  <a:pt x="104040" y="966373"/>
                  <a:pt x="122049" y="918243"/>
                </a:cubicBezTo>
                <a:cubicBezTo>
                  <a:pt x="141068" y="867474"/>
                  <a:pt x="160708" y="814920"/>
                  <a:pt x="174992" y="761200"/>
                </a:cubicBezTo>
                <a:cubicBezTo>
                  <a:pt x="181125" y="737912"/>
                  <a:pt x="186403" y="714157"/>
                  <a:pt x="191449" y="691335"/>
                </a:cubicBezTo>
                <a:cubicBezTo>
                  <a:pt x="203714" y="636063"/>
                  <a:pt x="215359" y="583430"/>
                  <a:pt x="239191" y="535146"/>
                </a:cubicBezTo>
                <a:cubicBezTo>
                  <a:pt x="299275" y="413812"/>
                  <a:pt x="419678" y="346275"/>
                  <a:pt x="547066" y="274701"/>
                </a:cubicBezTo>
                <a:cubicBezTo>
                  <a:pt x="591703" y="250014"/>
                  <a:pt x="637814" y="223854"/>
                  <a:pt x="680433" y="195674"/>
                </a:cubicBezTo>
                <a:cubicBezTo>
                  <a:pt x="720954" y="169203"/>
                  <a:pt x="759537" y="139472"/>
                  <a:pt x="796876" y="110749"/>
                </a:cubicBezTo>
                <a:lnTo>
                  <a:pt x="882209" y="47716"/>
                </a:lnTo>
                <a:lnTo>
                  <a:pt x="882209" y="0"/>
                </a:lnTo>
                <a:lnTo>
                  <a:pt x="878366" y="2166"/>
                </a:lnTo>
                <a:cubicBezTo>
                  <a:pt x="841958" y="26793"/>
                  <a:pt x="807161" y="53575"/>
                  <a:pt x="772966" y="79930"/>
                </a:cubicBezTo>
                <a:cubicBezTo>
                  <a:pt x="736170" y="108265"/>
                  <a:pt x="698054" y="137531"/>
                  <a:pt x="659239" y="163226"/>
                </a:cubicBezTo>
                <a:cubicBezTo>
                  <a:pt x="617709" y="190629"/>
                  <a:pt x="572218" y="216169"/>
                  <a:pt x="528280" y="240855"/>
                </a:cubicBezTo>
                <a:cubicBezTo>
                  <a:pt x="401280" y="312117"/>
                  <a:pt x="269932" y="385943"/>
                  <a:pt x="204568" y="517912"/>
                </a:cubicBezTo>
                <a:cubicBezTo>
                  <a:pt x="178641" y="570389"/>
                  <a:pt x="165909" y="627601"/>
                  <a:pt x="153721" y="682951"/>
                </a:cubicBezTo>
                <a:cubicBezTo>
                  <a:pt x="148675" y="705385"/>
                  <a:pt x="143552" y="728596"/>
                  <a:pt x="137653" y="750875"/>
                </a:cubicBezTo>
                <a:cubicBezTo>
                  <a:pt x="123834" y="802809"/>
                  <a:pt x="104194" y="855441"/>
                  <a:pt x="85874" y="904348"/>
                </a:cubicBezTo>
                <a:cubicBezTo>
                  <a:pt x="67554" y="953254"/>
                  <a:pt x="48612" y="1003868"/>
                  <a:pt x="34484" y="1055569"/>
                </a:cubicBezTo>
                <a:cubicBezTo>
                  <a:pt x="2423" y="1172710"/>
                  <a:pt x="-4195" y="1293928"/>
                  <a:pt x="2200" y="1409847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16"/>
          <p:cNvSpPr/>
          <p:nvPr/>
        </p:nvSpPr>
        <p:spPr>
          <a:xfrm flipH="1">
            <a:off x="-34499" y="1300"/>
            <a:ext cx="2359916" cy="1496700"/>
          </a:xfrm>
          <a:custGeom>
            <a:avLst/>
            <a:gdLst/>
            <a:ahLst/>
            <a:cxnLst/>
            <a:rect l="l" t="t" r="r" b="b"/>
            <a:pathLst>
              <a:path w="2359916" h="1496700" extrusionOk="0">
                <a:moveTo>
                  <a:pt x="2359916" y="0"/>
                </a:moveTo>
                <a:lnTo>
                  <a:pt x="3596" y="0"/>
                </a:lnTo>
                <a:lnTo>
                  <a:pt x="104" y="45992"/>
                </a:lnTo>
                <a:cubicBezTo>
                  <a:pt x="-1035" y="96575"/>
                  <a:pt x="6862" y="155596"/>
                  <a:pt x="38940" y="210263"/>
                </a:cubicBezTo>
                <a:cubicBezTo>
                  <a:pt x="107787" y="327882"/>
                  <a:pt x="231081" y="328099"/>
                  <a:pt x="344008" y="397928"/>
                </a:cubicBezTo>
                <a:cubicBezTo>
                  <a:pt x="559610" y="531479"/>
                  <a:pt x="479197" y="759626"/>
                  <a:pt x="637297" y="961046"/>
                </a:cubicBezTo>
                <a:cubicBezTo>
                  <a:pt x="821581" y="1195740"/>
                  <a:pt x="1108324" y="1112161"/>
                  <a:pt x="1658020" y="1242658"/>
                </a:cubicBezTo>
                <a:cubicBezTo>
                  <a:pt x="1821275" y="1281365"/>
                  <a:pt x="2032156" y="1344806"/>
                  <a:pt x="2274277" y="1455534"/>
                </a:cubicBezTo>
                <a:lnTo>
                  <a:pt x="2359916" y="1496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16"/>
          <p:cNvSpPr/>
          <p:nvPr/>
        </p:nvSpPr>
        <p:spPr>
          <a:xfrm rot="5400000">
            <a:off x="-1572597" y="1539399"/>
            <a:ext cx="4248488" cy="1172292"/>
          </a:xfrm>
          <a:custGeom>
            <a:avLst/>
            <a:gdLst/>
            <a:ahLst/>
            <a:cxnLst/>
            <a:rect l="l" t="t" r="r" b="b"/>
            <a:pathLst>
              <a:path w="4248488" h="1172292" extrusionOk="0">
                <a:moveTo>
                  <a:pt x="0" y="1172292"/>
                </a:moveTo>
                <a:lnTo>
                  <a:pt x="0" y="748315"/>
                </a:lnTo>
                <a:lnTo>
                  <a:pt x="64684" y="637727"/>
                </a:lnTo>
                <a:cubicBezTo>
                  <a:pt x="232743" y="398719"/>
                  <a:pt x="493970" y="322410"/>
                  <a:pt x="732480" y="265964"/>
                </a:cubicBezTo>
                <a:lnTo>
                  <a:pt x="1179844" y="160267"/>
                </a:lnTo>
                <a:cubicBezTo>
                  <a:pt x="1288019" y="134726"/>
                  <a:pt x="1395641" y="109185"/>
                  <a:pt x="1502433" y="75466"/>
                </a:cubicBezTo>
                <a:cubicBezTo>
                  <a:pt x="1610885" y="41143"/>
                  <a:pt x="1719475" y="-1762"/>
                  <a:pt x="1830486" y="55"/>
                </a:cubicBezTo>
                <a:cubicBezTo>
                  <a:pt x="1925036" y="1570"/>
                  <a:pt x="2017857" y="35591"/>
                  <a:pt x="2109570" y="69410"/>
                </a:cubicBezTo>
                <a:lnTo>
                  <a:pt x="2849920" y="342688"/>
                </a:lnTo>
                <a:cubicBezTo>
                  <a:pt x="3001601" y="398616"/>
                  <a:pt x="3153558" y="454746"/>
                  <a:pt x="3300605" y="532681"/>
                </a:cubicBezTo>
                <a:cubicBezTo>
                  <a:pt x="3445922" y="609608"/>
                  <a:pt x="3585567" y="707532"/>
                  <a:pt x="3724937" y="805253"/>
                </a:cubicBezTo>
                <a:lnTo>
                  <a:pt x="4248488" y="1172292"/>
                </a:ln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16"/>
          <p:cNvSpPr/>
          <p:nvPr/>
        </p:nvSpPr>
        <p:spPr>
          <a:xfrm rot="-614520" flipH="1">
            <a:off x="10629483" y="6142662"/>
            <a:ext cx="1612131" cy="585977"/>
          </a:xfrm>
          <a:custGeom>
            <a:avLst/>
            <a:gdLst/>
            <a:ahLst/>
            <a:cxnLst/>
            <a:rect l="l" t="t" r="r" b="b"/>
            <a:pathLst>
              <a:path w="1612131" h="585977" extrusionOk="0">
                <a:moveTo>
                  <a:pt x="155852" y="15408"/>
                </a:moveTo>
                <a:cubicBezTo>
                  <a:pt x="101018" y="29608"/>
                  <a:pt x="48472" y="53275"/>
                  <a:pt x="1527" y="84952"/>
                </a:cubicBezTo>
                <a:lnTo>
                  <a:pt x="0" y="86190"/>
                </a:lnTo>
                <a:lnTo>
                  <a:pt x="7818" y="129459"/>
                </a:lnTo>
                <a:lnTo>
                  <a:pt x="23542" y="116706"/>
                </a:lnTo>
                <a:cubicBezTo>
                  <a:pt x="131018" y="44110"/>
                  <a:pt x="270513" y="17294"/>
                  <a:pt x="394503" y="57685"/>
                </a:cubicBezTo>
                <a:cubicBezTo>
                  <a:pt x="423935" y="67884"/>
                  <a:pt x="452816" y="79605"/>
                  <a:pt x="481034" y="92795"/>
                </a:cubicBezTo>
                <a:cubicBezTo>
                  <a:pt x="532066" y="115555"/>
                  <a:pt x="584731" y="139089"/>
                  <a:pt x="642522" y="144760"/>
                </a:cubicBezTo>
                <a:cubicBezTo>
                  <a:pt x="697982" y="150508"/>
                  <a:pt x="752588" y="138468"/>
                  <a:pt x="805020" y="127205"/>
                </a:cubicBezTo>
                <a:cubicBezTo>
                  <a:pt x="857451" y="115942"/>
                  <a:pt x="906930" y="105302"/>
                  <a:pt x="956798" y="110427"/>
                </a:cubicBezTo>
                <a:cubicBezTo>
                  <a:pt x="1009230" y="115864"/>
                  <a:pt x="1059253" y="138934"/>
                  <a:pt x="1107567" y="161227"/>
                </a:cubicBezTo>
                <a:lnTo>
                  <a:pt x="1301135" y="250477"/>
                </a:lnTo>
                <a:cubicBezTo>
                  <a:pt x="1334148" y="265701"/>
                  <a:pt x="1368558" y="281469"/>
                  <a:pt x="1391860" y="307724"/>
                </a:cubicBezTo>
                <a:cubicBezTo>
                  <a:pt x="1414154" y="332503"/>
                  <a:pt x="1425806" y="365126"/>
                  <a:pt x="1438077" y="399614"/>
                </a:cubicBezTo>
                <a:cubicBezTo>
                  <a:pt x="1442738" y="412665"/>
                  <a:pt x="1447555" y="426180"/>
                  <a:pt x="1453069" y="439307"/>
                </a:cubicBezTo>
                <a:cubicBezTo>
                  <a:pt x="1475852" y="493129"/>
                  <a:pt x="1509594" y="540795"/>
                  <a:pt x="1551481" y="579689"/>
                </a:cubicBezTo>
                <a:lnTo>
                  <a:pt x="1559866" y="585977"/>
                </a:lnTo>
                <a:lnTo>
                  <a:pt x="1612131" y="576533"/>
                </a:lnTo>
                <a:lnTo>
                  <a:pt x="1578241" y="551115"/>
                </a:lnTo>
                <a:cubicBezTo>
                  <a:pt x="1540366" y="515940"/>
                  <a:pt x="1509859" y="472832"/>
                  <a:pt x="1489267" y="424160"/>
                </a:cubicBezTo>
                <a:cubicBezTo>
                  <a:pt x="1484218" y="412043"/>
                  <a:pt x="1479557" y="398994"/>
                  <a:pt x="1475052" y="386410"/>
                </a:cubicBezTo>
                <a:cubicBezTo>
                  <a:pt x="1462002" y="349903"/>
                  <a:pt x="1448487" y="312074"/>
                  <a:pt x="1421145" y="281625"/>
                </a:cubicBezTo>
                <a:cubicBezTo>
                  <a:pt x="1392249" y="249389"/>
                  <a:pt x="1352711" y="231213"/>
                  <a:pt x="1317758" y="215057"/>
                </a:cubicBezTo>
                <a:lnTo>
                  <a:pt x="1124190" y="125807"/>
                </a:lnTo>
                <a:cubicBezTo>
                  <a:pt x="1075332" y="103048"/>
                  <a:pt x="1019949" y="77493"/>
                  <a:pt x="961070" y="71434"/>
                </a:cubicBezTo>
                <a:cubicBezTo>
                  <a:pt x="905145" y="65531"/>
                  <a:pt x="849140" y="77648"/>
                  <a:pt x="797174" y="88834"/>
                </a:cubicBezTo>
                <a:cubicBezTo>
                  <a:pt x="745209" y="100019"/>
                  <a:pt x="696041" y="110582"/>
                  <a:pt x="646639" y="105690"/>
                </a:cubicBezTo>
                <a:cubicBezTo>
                  <a:pt x="595139" y="100718"/>
                  <a:pt x="547601" y="79435"/>
                  <a:pt x="497191" y="56908"/>
                </a:cubicBezTo>
                <a:cubicBezTo>
                  <a:pt x="467735" y="43152"/>
                  <a:pt x="437582" y="30942"/>
                  <a:pt x="406853" y="20323"/>
                </a:cubicBezTo>
                <a:cubicBezTo>
                  <a:pt x="325498" y="-5892"/>
                  <a:pt x="238102" y="-5893"/>
                  <a:pt x="155852" y="1540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3" name="Google Shape;583;p16"/>
          <p:cNvGrpSpPr/>
          <p:nvPr/>
        </p:nvGrpSpPr>
        <p:grpSpPr>
          <a:xfrm rot="-7290842" flipH="1">
            <a:off x="89737" y="277038"/>
            <a:ext cx="690252" cy="580131"/>
            <a:chOff x="3920565" y="-927555"/>
            <a:chExt cx="690262" cy="580139"/>
          </a:xfrm>
        </p:grpSpPr>
        <p:sp>
          <p:nvSpPr>
            <p:cNvPr id="584" name="Google Shape;584;p16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6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6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" name="Google Shape;593;p16"/>
          <p:cNvSpPr/>
          <p:nvPr/>
        </p:nvSpPr>
        <p:spPr>
          <a:xfrm rot="5400000">
            <a:off x="2248130" y="3480085"/>
            <a:ext cx="1095287" cy="5660545"/>
          </a:xfrm>
          <a:custGeom>
            <a:avLst/>
            <a:gdLst/>
            <a:ahLst/>
            <a:cxnLst/>
            <a:rect l="l" t="t" r="r" b="b"/>
            <a:pathLst>
              <a:path w="1095287" h="5660545" extrusionOk="0">
                <a:moveTo>
                  <a:pt x="58" y="4059287"/>
                </a:moveTo>
                <a:cubicBezTo>
                  <a:pt x="1976" y="3822955"/>
                  <a:pt x="50532" y="3580506"/>
                  <a:pt x="118508" y="3367646"/>
                </a:cubicBezTo>
                <a:cubicBezTo>
                  <a:pt x="227270" y="3027069"/>
                  <a:pt x="382274" y="2727917"/>
                  <a:pt x="485383" y="2382859"/>
                </a:cubicBezTo>
                <a:cubicBezTo>
                  <a:pt x="608514" y="1970690"/>
                  <a:pt x="652441" y="1511305"/>
                  <a:pt x="729398" y="1071266"/>
                </a:cubicBezTo>
                <a:cubicBezTo>
                  <a:pt x="796736" y="686231"/>
                  <a:pt x="898279" y="296009"/>
                  <a:pt x="1077005" y="24416"/>
                </a:cubicBezTo>
                <a:lnTo>
                  <a:pt x="1095287" y="0"/>
                </a:lnTo>
                <a:lnTo>
                  <a:pt x="1095287" y="5660545"/>
                </a:lnTo>
                <a:lnTo>
                  <a:pt x="918167" y="5660545"/>
                </a:lnTo>
                <a:lnTo>
                  <a:pt x="853407" y="5592722"/>
                </a:lnTo>
                <a:cubicBezTo>
                  <a:pt x="663627" y="5390641"/>
                  <a:pt x="437540" y="5135564"/>
                  <a:pt x="296054" y="4934125"/>
                </a:cubicBezTo>
                <a:cubicBezTo>
                  <a:pt x="201186" y="4799030"/>
                  <a:pt x="107135" y="4654318"/>
                  <a:pt x="52856" y="4470368"/>
                </a:cubicBezTo>
                <a:cubicBezTo>
                  <a:pt x="14547" y="4340684"/>
                  <a:pt x="-1093" y="4201086"/>
                  <a:pt x="58" y="40592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97" name="Google Shape;597;p17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8" name="Google Shape;598;p17"/>
          <p:cNvSpPr/>
          <p:nvPr/>
        </p:nvSpPr>
        <p:spPr>
          <a:xfrm>
            <a:off x="-34499" y="4930962"/>
            <a:ext cx="7377661" cy="1926531"/>
          </a:xfrm>
          <a:custGeom>
            <a:avLst/>
            <a:gdLst/>
            <a:ahLst/>
            <a:cxnLst/>
            <a:rect l="l" t="t" r="r" b="b"/>
            <a:pathLst>
              <a:path w="7377661" h="1926531" extrusionOk="0">
                <a:moveTo>
                  <a:pt x="2991209" y="84"/>
                </a:moveTo>
                <a:cubicBezTo>
                  <a:pt x="3153754" y="2389"/>
                  <a:pt x="3313326" y="54165"/>
                  <a:pt x="3470995" y="105633"/>
                </a:cubicBezTo>
                <a:lnTo>
                  <a:pt x="4743768" y="521526"/>
                </a:lnTo>
                <a:cubicBezTo>
                  <a:pt x="5004530" y="606641"/>
                  <a:pt x="5265766" y="692062"/>
                  <a:pt x="5518562" y="810670"/>
                </a:cubicBezTo>
                <a:cubicBezTo>
                  <a:pt x="5768384" y="927741"/>
                  <a:pt x="6008455" y="1076768"/>
                  <a:pt x="6248052" y="1225488"/>
                </a:cubicBezTo>
                <a:lnTo>
                  <a:pt x="7377661" y="1926531"/>
                </a:lnTo>
                <a:lnTo>
                  <a:pt x="0" y="1925777"/>
                </a:lnTo>
                <a:lnTo>
                  <a:pt x="0" y="919188"/>
                </a:lnTo>
                <a:lnTo>
                  <a:pt x="19821" y="896302"/>
                </a:lnTo>
                <a:cubicBezTo>
                  <a:pt x="308406" y="590361"/>
                  <a:pt x="722827" y="484529"/>
                  <a:pt x="1103572" y="404763"/>
                </a:cubicBezTo>
                <a:lnTo>
                  <a:pt x="1872658" y="243906"/>
                </a:lnTo>
                <a:cubicBezTo>
                  <a:pt x="2058627" y="205035"/>
                  <a:pt x="2243645" y="166166"/>
                  <a:pt x="2427237" y="114850"/>
                </a:cubicBezTo>
                <a:cubicBezTo>
                  <a:pt x="2613682" y="62615"/>
                  <a:pt x="2800364" y="-2681"/>
                  <a:pt x="2991209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9" name="Google Shape;599;p17"/>
          <p:cNvGrpSpPr/>
          <p:nvPr/>
        </p:nvGrpSpPr>
        <p:grpSpPr>
          <a:xfrm rot="7290842">
            <a:off x="-46902" y="273454"/>
            <a:ext cx="690252" cy="580131"/>
            <a:chOff x="3920565" y="-927555"/>
            <a:chExt cx="690262" cy="580139"/>
          </a:xfrm>
        </p:grpSpPr>
        <p:sp>
          <p:nvSpPr>
            <p:cNvPr id="600" name="Google Shape;600;p17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9" name="Google Shape;609;p17"/>
          <p:cNvGrpSpPr/>
          <p:nvPr/>
        </p:nvGrpSpPr>
        <p:grpSpPr>
          <a:xfrm rot="7290842">
            <a:off x="376173" y="339154"/>
            <a:ext cx="690252" cy="580131"/>
            <a:chOff x="3920565" y="-927555"/>
            <a:chExt cx="690262" cy="580139"/>
          </a:xfrm>
        </p:grpSpPr>
        <p:sp>
          <p:nvSpPr>
            <p:cNvPr id="610" name="Google Shape;610;p17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9" name="Google Shape;619;p17"/>
          <p:cNvSpPr/>
          <p:nvPr/>
        </p:nvSpPr>
        <p:spPr>
          <a:xfrm rot="5400000">
            <a:off x="243725" y="5697567"/>
            <a:ext cx="882209" cy="1438657"/>
          </a:xfrm>
          <a:custGeom>
            <a:avLst/>
            <a:gdLst/>
            <a:ahLst/>
            <a:cxnLst/>
            <a:rect l="l" t="t" r="r" b="b"/>
            <a:pathLst>
              <a:path w="882209" h="1438657" extrusionOk="0">
                <a:moveTo>
                  <a:pt x="2200" y="1409846"/>
                </a:moveTo>
                <a:cubicBezTo>
                  <a:pt x="-4195" y="1293927"/>
                  <a:pt x="2423" y="1172710"/>
                  <a:pt x="34484" y="1055569"/>
                </a:cubicBezTo>
                <a:cubicBezTo>
                  <a:pt x="48612" y="1003867"/>
                  <a:pt x="67554" y="953253"/>
                  <a:pt x="85874" y="904348"/>
                </a:cubicBezTo>
                <a:cubicBezTo>
                  <a:pt x="104194" y="855441"/>
                  <a:pt x="123834" y="802809"/>
                  <a:pt x="137653" y="750875"/>
                </a:cubicBezTo>
                <a:cubicBezTo>
                  <a:pt x="143552" y="728596"/>
                  <a:pt x="148675" y="705385"/>
                  <a:pt x="153721" y="682950"/>
                </a:cubicBezTo>
                <a:cubicBezTo>
                  <a:pt x="165909" y="627601"/>
                  <a:pt x="178641" y="570388"/>
                  <a:pt x="204568" y="517912"/>
                </a:cubicBezTo>
                <a:cubicBezTo>
                  <a:pt x="269932" y="385942"/>
                  <a:pt x="401280" y="312117"/>
                  <a:pt x="528280" y="240854"/>
                </a:cubicBezTo>
                <a:cubicBezTo>
                  <a:pt x="572218" y="216169"/>
                  <a:pt x="617709" y="190628"/>
                  <a:pt x="659239" y="163226"/>
                </a:cubicBezTo>
                <a:cubicBezTo>
                  <a:pt x="698054" y="137530"/>
                  <a:pt x="736170" y="108265"/>
                  <a:pt x="772966" y="79930"/>
                </a:cubicBezTo>
                <a:cubicBezTo>
                  <a:pt x="807161" y="53575"/>
                  <a:pt x="841958" y="26793"/>
                  <a:pt x="878366" y="2165"/>
                </a:cubicBezTo>
                <a:lnTo>
                  <a:pt x="882209" y="0"/>
                </a:lnTo>
                <a:lnTo>
                  <a:pt x="882209" y="47716"/>
                </a:lnTo>
                <a:lnTo>
                  <a:pt x="796876" y="110749"/>
                </a:lnTo>
                <a:cubicBezTo>
                  <a:pt x="759537" y="139472"/>
                  <a:pt x="720954" y="169203"/>
                  <a:pt x="680433" y="195674"/>
                </a:cubicBezTo>
                <a:cubicBezTo>
                  <a:pt x="637814" y="223854"/>
                  <a:pt x="591703" y="250014"/>
                  <a:pt x="547066" y="274701"/>
                </a:cubicBezTo>
                <a:cubicBezTo>
                  <a:pt x="419678" y="346275"/>
                  <a:pt x="299275" y="413811"/>
                  <a:pt x="239191" y="535145"/>
                </a:cubicBezTo>
                <a:cubicBezTo>
                  <a:pt x="215359" y="583430"/>
                  <a:pt x="203714" y="636063"/>
                  <a:pt x="191449" y="691334"/>
                </a:cubicBezTo>
                <a:cubicBezTo>
                  <a:pt x="186403" y="714157"/>
                  <a:pt x="181125" y="737912"/>
                  <a:pt x="174992" y="761200"/>
                </a:cubicBezTo>
                <a:cubicBezTo>
                  <a:pt x="160708" y="814919"/>
                  <a:pt x="141068" y="867474"/>
                  <a:pt x="122049" y="918243"/>
                </a:cubicBezTo>
                <a:cubicBezTo>
                  <a:pt x="104040" y="966372"/>
                  <a:pt x="85409" y="1016133"/>
                  <a:pt x="71745" y="1065737"/>
                </a:cubicBezTo>
                <a:cubicBezTo>
                  <a:pt x="40694" y="1179036"/>
                  <a:pt x="34445" y="1296800"/>
                  <a:pt x="40840" y="1409691"/>
                </a:cubicBezTo>
                <a:lnTo>
                  <a:pt x="43930" y="1438657"/>
                </a:lnTo>
                <a:lnTo>
                  <a:pt x="5239" y="1438657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7"/>
          <p:cNvSpPr/>
          <p:nvPr/>
        </p:nvSpPr>
        <p:spPr>
          <a:xfrm>
            <a:off x="9739439" y="1300"/>
            <a:ext cx="2452561" cy="1543887"/>
          </a:xfrm>
          <a:custGeom>
            <a:avLst/>
            <a:gdLst/>
            <a:ahLst/>
            <a:cxnLst/>
            <a:rect l="l" t="t" r="r" b="b"/>
            <a:pathLst>
              <a:path w="2452561" h="1543887" extrusionOk="0">
                <a:moveTo>
                  <a:pt x="3596" y="0"/>
                </a:moveTo>
                <a:lnTo>
                  <a:pt x="2452561" y="0"/>
                </a:lnTo>
                <a:lnTo>
                  <a:pt x="2452561" y="1543887"/>
                </a:lnTo>
                <a:lnTo>
                  <a:pt x="2397866" y="1514943"/>
                </a:lnTo>
                <a:cubicBezTo>
                  <a:pt x="2103773" y="1366639"/>
                  <a:pt x="1848485" y="1287817"/>
                  <a:pt x="1658020" y="1242658"/>
                </a:cubicBezTo>
                <a:cubicBezTo>
                  <a:pt x="1108324" y="1112161"/>
                  <a:pt x="821581" y="1195740"/>
                  <a:pt x="637297" y="961046"/>
                </a:cubicBezTo>
                <a:cubicBezTo>
                  <a:pt x="479197" y="759626"/>
                  <a:pt x="559611" y="531479"/>
                  <a:pt x="344008" y="397928"/>
                </a:cubicBezTo>
                <a:cubicBezTo>
                  <a:pt x="231081" y="328099"/>
                  <a:pt x="107787" y="327882"/>
                  <a:pt x="38940" y="210263"/>
                </a:cubicBezTo>
                <a:cubicBezTo>
                  <a:pt x="6862" y="155596"/>
                  <a:pt x="-1035" y="96575"/>
                  <a:pt x="104" y="45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7"/>
          <p:cNvSpPr/>
          <p:nvPr/>
        </p:nvSpPr>
        <p:spPr>
          <a:xfrm rot="-5400000" flipH="1">
            <a:off x="9369212" y="1559150"/>
            <a:ext cx="4380638" cy="1264938"/>
          </a:xfrm>
          <a:custGeom>
            <a:avLst/>
            <a:gdLst/>
            <a:ahLst/>
            <a:cxnLst/>
            <a:rect l="l" t="t" r="r" b="b"/>
            <a:pathLst>
              <a:path w="4380638" h="1264938" extrusionOk="0">
                <a:moveTo>
                  <a:pt x="0" y="748316"/>
                </a:moveTo>
                <a:lnTo>
                  <a:pt x="0" y="1264938"/>
                </a:lnTo>
                <a:lnTo>
                  <a:pt x="4380638" y="1264938"/>
                </a:lnTo>
                <a:lnTo>
                  <a:pt x="3724937" y="805254"/>
                </a:lnTo>
                <a:cubicBezTo>
                  <a:pt x="3585567" y="707532"/>
                  <a:pt x="3445922" y="609608"/>
                  <a:pt x="3300604" y="532682"/>
                </a:cubicBezTo>
                <a:cubicBezTo>
                  <a:pt x="3153558" y="454746"/>
                  <a:pt x="3001601" y="398617"/>
                  <a:pt x="2849920" y="342689"/>
                </a:cubicBezTo>
                <a:lnTo>
                  <a:pt x="2109570" y="69411"/>
                </a:lnTo>
                <a:cubicBezTo>
                  <a:pt x="2017857" y="35592"/>
                  <a:pt x="1925036" y="1570"/>
                  <a:pt x="1830486" y="55"/>
                </a:cubicBezTo>
                <a:cubicBezTo>
                  <a:pt x="1719475" y="-1762"/>
                  <a:pt x="1610885" y="41144"/>
                  <a:pt x="1502433" y="75467"/>
                </a:cubicBezTo>
                <a:cubicBezTo>
                  <a:pt x="1395641" y="109186"/>
                  <a:pt x="1288019" y="134726"/>
                  <a:pt x="1179844" y="160268"/>
                </a:cubicBezTo>
                <a:lnTo>
                  <a:pt x="732480" y="265965"/>
                </a:lnTo>
                <a:cubicBezTo>
                  <a:pt x="493970" y="322410"/>
                  <a:pt x="232743" y="398719"/>
                  <a:pt x="64684" y="637728"/>
                </a:cubicBez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7"/>
          <p:cNvSpPr/>
          <p:nvPr/>
        </p:nvSpPr>
        <p:spPr>
          <a:xfrm rot="614520">
            <a:off x="-79661" y="6139754"/>
            <a:ext cx="1644832" cy="585977"/>
          </a:xfrm>
          <a:custGeom>
            <a:avLst/>
            <a:gdLst/>
            <a:ahLst/>
            <a:cxnLst/>
            <a:rect l="l" t="t" r="r" b="b"/>
            <a:pathLst>
              <a:path w="1644832" h="585977" extrusionOk="0">
                <a:moveTo>
                  <a:pt x="188552" y="15408"/>
                </a:moveTo>
                <a:cubicBezTo>
                  <a:pt x="270802" y="-5892"/>
                  <a:pt x="358199" y="-5893"/>
                  <a:pt x="439554" y="20323"/>
                </a:cubicBezTo>
                <a:cubicBezTo>
                  <a:pt x="470283" y="30942"/>
                  <a:pt x="500437" y="43152"/>
                  <a:pt x="529892" y="56908"/>
                </a:cubicBezTo>
                <a:cubicBezTo>
                  <a:pt x="580303" y="79435"/>
                  <a:pt x="627841" y="100718"/>
                  <a:pt x="679340" y="105690"/>
                </a:cubicBezTo>
                <a:cubicBezTo>
                  <a:pt x="728742" y="110582"/>
                  <a:pt x="777910" y="100019"/>
                  <a:pt x="829875" y="88834"/>
                </a:cubicBezTo>
                <a:cubicBezTo>
                  <a:pt x="881841" y="77648"/>
                  <a:pt x="937845" y="65531"/>
                  <a:pt x="993772" y="71434"/>
                </a:cubicBezTo>
                <a:cubicBezTo>
                  <a:pt x="1052650" y="77493"/>
                  <a:pt x="1108033" y="103048"/>
                  <a:pt x="1156891" y="125807"/>
                </a:cubicBezTo>
                <a:lnTo>
                  <a:pt x="1350459" y="215057"/>
                </a:lnTo>
                <a:cubicBezTo>
                  <a:pt x="1385413" y="231213"/>
                  <a:pt x="1424951" y="249389"/>
                  <a:pt x="1453846" y="281625"/>
                </a:cubicBezTo>
                <a:cubicBezTo>
                  <a:pt x="1481188" y="312074"/>
                  <a:pt x="1494703" y="349902"/>
                  <a:pt x="1507753" y="386410"/>
                </a:cubicBezTo>
                <a:cubicBezTo>
                  <a:pt x="1512258" y="398994"/>
                  <a:pt x="1516919" y="412043"/>
                  <a:pt x="1521968" y="424160"/>
                </a:cubicBezTo>
                <a:cubicBezTo>
                  <a:pt x="1542560" y="472832"/>
                  <a:pt x="1573067" y="515940"/>
                  <a:pt x="1610942" y="551115"/>
                </a:cubicBezTo>
                <a:lnTo>
                  <a:pt x="1644832" y="576533"/>
                </a:lnTo>
                <a:lnTo>
                  <a:pt x="1592567" y="585977"/>
                </a:lnTo>
                <a:lnTo>
                  <a:pt x="1584182" y="579689"/>
                </a:lnTo>
                <a:cubicBezTo>
                  <a:pt x="1542295" y="540795"/>
                  <a:pt x="1508553" y="493129"/>
                  <a:pt x="1485770" y="439307"/>
                </a:cubicBezTo>
                <a:cubicBezTo>
                  <a:pt x="1480256" y="426180"/>
                  <a:pt x="1475440" y="412665"/>
                  <a:pt x="1470779" y="399614"/>
                </a:cubicBezTo>
                <a:cubicBezTo>
                  <a:pt x="1458506" y="365126"/>
                  <a:pt x="1446855" y="332503"/>
                  <a:pt x="1424562" y="307724"/>
                </a:cubicBezTo>
                <a:cubicBezTo>
                  <a:pt x="1401259" y="281469"/>
                  <a:pt x="1366849" y="265701"/>
                  <a:pt x="1333836" y="250477"/>
                </a:cubicBezTo>
                <a:lnTo>
                  <a:pt x="1140268" y="161227"/>
                </a:lnTo>
                <a:cubicBezTo>
                  <a:pt x="1091954" y="138934"/>
                  <a:pt x="1041931" y="115864"/>
                  <a:pt x="989500" y="110427"/>
                </a:cubicBezTo>
                <a:cubicBezTo>
                  <a:pt x="939632" y="105301"/>
                  <a:pt x="890152" y="115942"/>
                  <a:pt x="837721" y="127205"/>
                </a:cubicBezTo>
                <a:cubicBezTo>
                  <a:pt x="785290" y="138468"/>
                  <a:pt x="730684" y="150508"/>
                  <a:pt x="675223" y="144760"/>
                </a:cubicBezTo>
                <a:cubicBezTo>
                  <a:pt x="617432" y="139089"/>
                  <a:pt x="564768" y="115554"/>
                  <a:pt x="513735" y="92795"/>
                </a:cubicBezTo>
                <a:cubicBezTo>
                  <a:pt x="485517" y="79605"/>
                  <a:pt x="456636" y="67884"/>
                  <a:pt x="427204" y="57685"/>
                </a:cubicBezTo>
                <a:cubicBezTo>
                  <a:pt x="303214" y="17294"/>
                  <a:pt x="163719" y="44110"/>
                  <a:pt x="56243" y="116706"/>
                </a:cubicBezTo>
                <a:lnTo>
                  <a:pt x="7821" y="155980"/>
                </a:lnTo>
                <a:lnTo>
                  <a:pt x="0" y="112699"/>
                </a:lnTo>
                <a:lnTo>
                  <a:pt x="34228" y="84952"/>
                </a:lnTo>
                <a:cubicBezTo>
                  <a:pt x="81173" y="53275"/>
                  <a:pt x="133719" y="29608"/>
                  <a:pt x="188552" y="1540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3" name="Google Shape;623;p17"/>
          <p:cNvGrpSpPr/>
          <p:nvPr/>
        </p:nvGrpSpPr>
        <p:grpSpPr>
          <a:xfrm rot="7290842">
            <a:off x="11504603" y="277038"/>
            <a:ext cx="690252" cy="580131"/>
            <a:chOff x="3920565" y="-927555"/>
            <a:chExt cx="690262" cy="580139"/>
          </a:xfrm>
        </p:grpSpPr>
        <p:sp>
          <p:nvSpPr>
            <p:cNvPr id="624" name="Google Shape;624;p17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3" name="Google Shape;633;p17"/>
          <p:cNvSpPr/>
          <p:nvPr/>
        </p:nvSpPr>
        <p:spPr>
          <a:xfrm rot="-5400000" flipH="1">
            <a:off x="8767762" y="3433761"/>
            <a:ext cx="1095287" cy="5753190"/>
          </a:xfrm>
          <a:custGeom>
            <a:avLst/>
            <a:gdLst/>
            <a:ahLst/>
            <a:cxnLst/>
            <a:rect l="l" t="t" r="r" b="b"/>
            <a:pathLst>
              <a:path w="1095287" h="5753190" extrusionOk="0">
                <a:moveTo>
                  <a:pt x="58" y="4059287"/>
                </a:moveTo>
                <a:cubicBezTo>
                  <a:pt x="-1093" y="4201086"/>
                  <a:pt x="14547" y="4340684"/>
                  <a:pt x="52855" y="4470368"/>
                </a:cubicBezTo>
                <a:cubicBezTo>
                  <a:pt x="107134" y="4654318"/>
                  <a:pt x="201185" y="4799030"/>
                  <a:pt x="296054" y="4934126"/>
                </a:cubicBezTo>
                <a:cubicBezTo>
                  <a:pt x="472911" y="5185924"/>
                  <a:pt x="781958" y="5521532"/>
                  <a:pt x="987044" y="5732679"/>
                </a:cubicBezTo>
                <a:lnTo>
                  <a:pt x="1007129" y="5753190"/>
                </a:lnTo>
                <a:lnTo>
                  <a:pt x="1095287" y="5753190"/>
                </a:lnTo>
                <a:lnTo>
                  <a:pt x="1095287" y="0"/>
                </a:lnTo>
                <a:lnTo>
                  <a:pt x="1077005" y="24416"/>
                </a:lnTo>
                <a:cubicBezTo>
                  <a:pt x="898279" y="296009"/>
                  <a:pt x="796736" y="686232"/>
                  <a:pt x="729398" y="1071266"/>
                </a:cubicBezTo>
                <a:cubicBezTo>
                  <a:pt x="652440" y="1511305"/>
                  <a:pt x="608514" y="1970691"/>
                  <a:pt x="485382" y="2382859"/>
                </a:cubicBezTo>
                <a:cubicBezTo>
                  <a:pt x="382273" y="2727917"/>
                  <a:pt x="227269" y="3027069"/>
                  <a:pt x="118507" y="3367646"/>
                </a:cubicBezTo>
                <a:cubicBezTo>
                  <a:pt x="50531" y="3580506"/>
                  <a:pt x="1975" y="3822954"/>
                  <a:pt x="58" y="40592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8"/>
          <p:cNvSpPr txBox="1">
            <a:spLocks noGrp="1"/>
          </p:cNvSpPr>
          <p:nvPr>
            <p:ph type="subTitle" idx="1"/>
          </p:nvPr>
        </p:nvSpPr>
        <p:spPr>
          <a:xfrm>
            <a:off x="4258725" y="2533400"/>
            <a:ext cx="5581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637" name="Google Shape;637;p18"/>
          <p:cNvSpPr txBox="1">
            <a:spLocks noGrp="1"/>
          </p:cNvSpPr>
          <p:nvPr>
            <p:ph type="title"/>
          </p:nvPr>
        </p:nvSpPr>
        <p:spPr>
          <a:xfrm>
            <a:off x="4258725" y="1600550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38" name="Google Shape;638;p18"/>
          <p:cNvSpPr txBox="1">
            <a:spLocks noGrp="1"/>
          </p:cNvSpPr>
          <p:nvPr>
            <p:ph type="body" idx="2"/>
          </p:nvPr>
        </p:nvSpPr>
        <p:spPr>
          <a:xfrm>
            <a:off x="4258775" y="3398200"/>
            <a:ext cx="55815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39" name="Google Shape;639;p18"/>
          <p:cNvSpPr/>
          <p:nvPr/>
        </p:nvSpPr>
        <p:spPr>
          <a:xfrm rot="10800000">
            <a:off x="-34499" y="1300"/>
            <a:ext cx="1776581" cy="5747479"/>
          </a:xfrm>
          <a:custGeom>
            <a:avLst/>
            <a:gdLst/>
            <a:ahLst/>
            <a:cxnLst/>
            <a:rect l="l" t="t" r="r" b="b"/>
            <a:pathLst>
              <a:path w="1776581" h="5747479" extrusionOk="0">
                <a:moveTo>
                  <a:pt x="1776581" y="5747479"/>
                </a:moveTo>
                <a:lnTo>
                  <a:pt x="1582860" y="5747479"/>
                </a:lnTo>
                <a:lnTo>
                  <a:pt x="1369629" y="5608333"/>
                </a:lnTo>
                <a:cubicBezTo>
                  <a:pt x="1065052" y="5406252"/>
                  <a:pt x="702206" y="5151175"/>
                  <a:pt x="475136" y="4949736"/>
                </a:cubicBezTo>
                <a:cubicBezTo>
                  <a:pt x="322882" y="4814641"/>
                  <a:pt x="171940" y="4669929"/>
                  <a:pt x="84828" y="4485979"/>
                </a:cubicBezTo>
                <a:cubicBezTo>
                  <a:pt x="-79121" y="4140155"/>
                  <a:pt x="15642" y="3723833"/>
                  <a:pt x="190193" y="3383257"/>
                </a:cubicBezTo>
                <a:cubicBezTo>
                  <a:pt x="364744" y="3042680"/>
                  <a:pt x="613510" y="2743528"/>
                  <a:pt x="778989" y="2398470"/>
                </a:cubicBezTo>
                <a:cubicBezTo>
                  <a:pt x="976602" y="1986302"/>
                  <a:pt x="1047100" y="1526916"/>
                  <a:pt x="1170608" y="1086877"/>
                </a:cubicBezTo>
                <a:cubicBezTo>
                  <a:pt x="1278678" y="701843"/>
                  <a:pt x="1441643" y="311620"/>
                  <a:pt x="1728480" y="40027"/>
                </a:cubicBezTo>
                <a:lnTo>
                  <a:pt x="17765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18"/>
          <p:cNvSpPr/>
          <p:nvPr/>
        </p:nvSpPr>
        <p:spPr>
          <a:xfrm>
            <a:off x="-34499" y="4930762"/>
            <a:ext cx="7363555" cy="1926531"/>
          </a:xfrm>
          <a:custGeom>
            <a:avLst/>
            <a:gdLst/>
            <a:ahLst/>
            <a:cxnLst/>
            <a:rect l="l" t="t" r="r" b="b"/>
            <a:pathLst>
              <a:path w="7363555" h="1926531" extrusionOk="0">
                <a:moveTo>
                  <a:pt x="2977103" y="84"/>
                </a:moveTo>
                <a:cubicBezTo>
                  <a:pt x="3139648" y="2389"/>
                  <a:pt x="3299220" y="54165"/>
                  <a:pt x="3456889" y="105633"/>
                </a:cubicBezTo>
                <a:lnTo>
                  <a:pt x="4729662" y="521526"/>
                </a:lnTo>
                <a:cubicBezTo>
                  <a:pt x="4990424" y="606641"/>
                  <a:pt x="5251660" y="692062"/>
                  <a:pt x="5504456" y="810670"/>
                </a:cubicBezTo>
                <a:cubicBezTo>
                  <a:pt x="5754278" y="927741"/>
                  <a:pt x="5994349" y="1076768"/>
                  <a:pt x="6233946" y="1225488"/>
                </a:cubicBezTo>
                <a:lnTo>
                  <a:pt x="7363555" y="1926531"/>
                </a:lnTo>
                <a:lnTo>
                  <a:pt x="0" y="1925779"/>
                </a:lnTo>
                <a:lnTo>
                  <a:pt x="0" y="902901"/>
                </a:lnTo>
                <a:lnTo>
                  <a:pt x="5715" y="896302"/>
                </a:lnTo>
                <a:cubicBezTo>
                  <a:pt x="294300" y="590361"/>
                  <a:pt x="708721" y="484529"/>
                  <a:pt x="1089466" y="404763"/>
                </a:cubicBezTo>
                <a:lnTo>
                  <a:pt x="1858552" y="243906"/>
                </a:lnTo>
                <a:cubicBezTo>
                  <a:pt x="2044521" y="205035"/>
                  <a:pt x="2229539" y="166166"/>
                  <a:pt x="2413131" y="114850"/>
                </a:cubicBezTo>
                <a:cubicBezTo>
                  <a:pt x="2599576" y="62615"/>
                  <a:pt x="2786258" y="-2681"/>
                  <a:pt x="2977103" y="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8"/>
          <p:cNvSpPr/>
          <p:nvPr/>
        </p:nvSpPr>
        <p:spPr>
          <a:xfrm flipH="1">
            <a:off x="-34499" y="4558615"/>
            <a:ext cx="1312141" cy="2299385"/>
          </a:xfrm>
          <a:custGeom>
            <a:avLst/>
            <a:gdLst/>
            <a:ahLst/>
            <a:cxnLst/>
            <a:rect l="l" t="t" r="r" b="b"/>
            <a:pathLst>
              <a:path w="1312141" h="2299385" extrusionOk="0">
                <a:moveTo>
                  <a:pt x="1312141" y="0"/>
                </a:moveTo>
                <a:lnTo>
                  <a:pt x="1260341" y="14851"/>
                </a:lnTo>
                <a:cubicBezTo>
                  <a:pt x="944820" y="133459"/>
                  <a:pt x="686944" y="423335"/>
                  <a:pt x="448801" y="700890"/>
                </a:cubicBezTo>
                <a:cubicBezTo>
                  <a:pt x="306137" y="867219"/>
                  <a:pt x="160401" y="1038761"/>
                  <a:pt x="79296" y="1253644"/>
                </a:cubicBezTo>
                <a:cubicBezTo>
                  <a:pt x="-18421" y="1512465"/>
                  <a:pt x="-11149" y="1800347"/>
                  <a:pt x="23366" y="2084423"/>
                </a:cubicBezTo>
                <a:lnTo>
                  <a:pt x="54449" y="2299385"/>
                </a:lnTo>
                <a:lnTo>
                  <a:pt x="1312141" y="2299385"/>
                </a:ln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8"/>
          <p:cNvSpPr/>
          <p:nvPr/>
        </p:nvSpPr>
        <p:spPr>
          <a:xfrm rot="433296" flipH="1">
            <a:off x="105801" y="-12640"/>
            <a:ext cx="644969" cy="2345386"/>
          </a:xfrm>
          <a:custGeom>
            <a:avLst/>
            <a:gdLst/>
            <a:ahLst/>
            <a:cxnLst/>
            <a:rect l="l" t="t" r="r" b="b"/>
            <a:pathLst>
              <a:path w="644969" h="2345386" extrusionOk="0">
                <a:moveTo>
                  <a:pt x="316366" y="3900"/>
                </a:moveTo>
                <a:lnTo>
                  <a:pt x="285584" y="0"/>
                </a:lnTo>
                <a:lnTo>
                  <a:pt x="283073" y="4989"/>
                </a:lnTo>
                <a:cubicBezTo>
                  <a:pt x="258002" y="68412"/>
                  <a:pt x="243338" y="138265"/>
                  <a:pt x="240699" y="210458"/>
                </a:cubicBezTo>
                <a:cubicBezTo>
                  <a:pt x="239928" y="230789"/>
                  <a:pt x="240278" y="251646"/>
                  <a:pt x="240699" y="271801"/>
                </a:cubicBezTo>
                <a:cubicBezTo>
                  <a:pt x="241259" y="314917"/>
                  <a:pt x="241961" y="355754"/>
                  <a:pt x="233690" y="394926"/>
                </a:cubicBezTo>
                <a:cubicBezTo>
                  <a:pt x="223177" y="444964"/>
                  <a:pt x="197945" y="489307"/>
                  <a:pt x="173554" y="533124"/>
                </a:cubicBezTo>
                <a:cubicBezTo>
                  <a:pt x="168508" y="542588"/>
                  <a:pt x="163461" y="551351"/>
                  <a:pt x="158485" y="560115"/>
                </a:cubicBezTo>
                <a:cubicBezTo>
                  <a:pt x="80231" y="703772"/>
                  <a:pt x="28828" y="867602"/>
                  <a:pt x="8075" y="1039468"/>
                </a:cubicBezTo>
                <a:cubicBezTo>
                  <a:pt x="-7765" y="1171970"/>
                  <a:pt x="-8045" y="1359154"/>
                  <a:pt x="80547" y="1498579"/>
                </a:cubicBezTo>
                <a:cubicBezTo>
                  <a:pt x="96905" y="1523213"/>
                  <a:pt x="114413" y="1546619"/>
                  <a:pt x="132973" y="1568686"/>
                </a:cubicBezTo>
                <a:cubicBezTo>
                  <a:pt x="166545" y="1610224"/>
                  <a:pt x="198225" y="1649396"/>
                  <a:pt x="213365" y="1700837"/>
                </a:cubicBezTo>
                <a:cubicBezTo>
                  <a:pt x="223668" y="1735014"/>
                  <a:pt x="225490" y="1771733"/>
                  <a:pt x="227382" y="1810641"/>
                </a:cubicBezTo>
                <a:cubicBezTo>
                  <a:pt x="228434" y="1833076"/>
                  <a:pt x="229625" y="1856386"/>
                  <a:pt x="232429" y="1879170"/>
                </a:cubicBezTo>
                <a:cubicBezTo>
                  <a:pt x="246446" y="1990991"/>
                  <a:pt x="302867" y="2098779"/>
                  <a:pt x="391529" y="2182908"/>
                </a:cubicBezTo>
                <a:cubicBezTo>
                  <a:pt x="430568" y="2219933"/>
                  <a:pt x="472814" y="2250254"/>
                  <a:pt x="516295" y="2277025"/>
                </a:cubicBezTo>
                <a:lnTo>
                  <a:pt x="640373" y="2345386"/>
                </a:lnTo>
                <a:lnTo>
                  <a:pt x="644969" y="2309114"/>
                </a:lnTo>
                <a:lnTo>
                  <a:pt x="529665" y="2245631"/>
                </a:lnTo>
                <a:cubicBezTo>
                  <a:pt x="487147" y="2219516"/>
                  <a:pt x="446023" y="2190093"/>
                  <a:pt x="408421" y="2154427"/>
                </a:cubicBezTo>
                <a:cubicBezTo>
                  <a:pt x="325646" y="2075907"/>
                  <a:pt x="273010" y="1976005"/>
                  <a:pt x="260114" y="1873299"/>
                </a:cubicBezTo>
                <a:cubicBezTo>
                  <a:pt x="257520" y="1851829"/>
                  <a:pt x="256398" y="1829658"/>
                  <a:pt x="255347" y="1808012"/>
                </a:cubicBezTo>
                <a:cubicBezTo>
                  <a:pt x="253455" y="1768315"/>
                  <a:pt x="251423" y="1727214"/>
                  <a:pt x="239928" y="1688130"/>
                </a:cubicBezTo>
                <a:cubicBezTo>
                  <a:pt x="222686" y="1629415"/>
                  <a:pt x="187221" y="1585599"/>
                  <a:pt x="152948" y="1543273"/>
                </a:cubicBezTo>
                <a:cubicBezTo>
                  <a:pt x="135195" y="1522126"/>
                  <a:pt x="118444" y="1499718"/>
                  <a:pt x="102764" y="1476145"/>
                </a:cubicBezTo>
                <a:cubicBezTo>
                  <a:pt x="20411" y="1346624"/>
                  <a:pt x="21042" y="1169692"/>
                  <a:pt x="36110" y="1044025"/>
                </a:cubicBezTo>
                <a:cubicBezTo>
                  <a:pt x="56205" y="877469"/>
                  <a:pt x="106059" y="718722"/>
                  <a:pt x="181965" y="579569"/>
                </a:cubicBezTo>
                <a:cubicBezTo>
                  <a:pt x="186801" y="570806"/>
                  <a:pt x="191777" y="562042"/>
                  <a:pt x="196754" y="553279"/>
                </a:cubicBezTo>
                <a:cubicBezTo>
                  <a:pt x="222546" y="507359"/>
                  <a:pt x="249250" y="459862"/>
                  <a:pt x="261094" y="403777"/>
                </a:cubicBezTo>
                <a:cubicBezTo>
                  <a:pt x="270346" y="359785"/>
                  <a:pt x="269575" y="314742"/>
                  <a:pt x="268805" y="270925"/>
                </a:cubicBezTo>
                <a:cubicBezTo>
                  <a:pt x="268805" y="251295"/>
                  <a:pt x="268173" y="230964"/>
                  <a:pt x="268805" y="211422"/>
                </a:cubicBezTo>
                <a:cubicBezTo>
                  <a:pt x="271261" y="144217"/>
                  <a:pt x="284897" y="79184"/>
                  <a:pt x="308211" y="20123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8"/>
          <p:cNvSpPr/>
          <p:nvPr/>
        </p:nvSpPr>
        <p:spPr>
          <a:xfrm flipH="1">
            <a:off x="-34499" y="1301"/>
            <a:ext cx="682466" cy="1956309"/>
          </a:xfrm>
          <a:custGeom>
            <a:avLst/>
            <a:gdLst/>
            <a:ahLst/>
            <a:cxnLst/>
            <a:rect l="l" t="t" r="r" b="b"/>
            <a:pathLst>
              <a:path w="682466" h="1956309" extrusionOk="0">
                <a:moveTo>
                  <a:pt x="164571" y="0"/>
                </a:moveTo>
                <a:lnTo>
                  <a:pt x="127632" y="0"/>
                </a:lnTo>
                <a:lnTo>
                  <a:pt x="109606" y="162098"/>
                </a:lnTo>
                <a:cubicBezTo>
                  <a:pt x="107389" y="204457"/>
                  <a:pt x="104340" y="248218"/>
                  <a:pt x="98150" y="290734"/>
                </a:cubicBezTo>
                <a:cubicBezTo>
                  <a:pt x="86942" y="356638"/>
                  <a:pt x="71799" y="422027"/>
                  <a:pt x="52785" y="486647"/>
                </a:cubicBezTo>
                <a:cubicBezTo>
                  <a:pt x="11762" y="636307"/>
                  <a:pt x="-30646" y="791106"/>
                  <a:pt x="31164" y="937418"/>
                </a:cubicBezTo>
                <a:cubicBezTo>
                  <a:pt x="48248" y="974794"/>
                  <a:pt x="68602" y="1011049"/>
                  <a:pt x="92051" y="1045887"/>
                </a:cubicBezTo>
                <a:cubicBezTo>
                  <a:pt x="108682" y="1072050"/>
                  <a:pt x="125867" y="1099148"/>
                  <a:pt x="139634" y="1126557"/>
                </a:cubicBezTo>
                <a:cubicBezTo>
                  <a:pt x="169107" y="1184879"/>
                  <a:pt x="185275" y="1248886"/>
                  <a:pt x="200890" y="1310712"/>
                </a:cubicBezTo>
                <a:cubicBezTo>
                  <a:pt x="212253" y="1355485"/>
                  <a:pt x="223988" y="1401816"/>
                  <a:pt x="240710" y="1446512"/>
                </a:cubicBezTo>
                <a:cubicBezTo>
                  <a:pt x="315271" y="1645131"/>
                  <a:pt x="486653" y="1805250"/>
                  <a:pt x="659712" y="1939450"/>
                </a:cubicBezTo>
                <a:lnTo>
                  <a:pt x="682466" y="1956309"/>
                </a:lnTo>
                <a:lnTo>
                  <a:pt x="682466" y="1914317"/>
                </a:lnTo>
                <a:lnTo>
                  <a:pt x="520729" y="1777446"/>
                </a:lnTo>
                <a:cubicBezTo>
                  <a:pt x="415102" y="1677699"/>
                  <a:pt x="324280" y="1565298"/>
                  <a:pt x="276189" y="1437090"/>
                </a:cubicBezTo>
                <a:cubicBezTo>
                  <a:pt x="259928" y="1393874"/>
                  <a:pt x="248379" y="1348322"/>
                  <a:pt x="237292" y="1304171"/>
                </a:cubicBezTo>
                <a:cubicBezTo>
                  <a:pt x="221216" y="1240943"/>
                  <a:pt x="204678" y="1175457"/>
                  <a:pt x="173911" y="1114332"/>
                </a:cubicBezTo>
                <a:cubicBezTo>
                  <a:pt x="159405" y="1085677"/>
                  <a:pt x="141851" y="1057956"/>
                  <a:pt x="124759" y="1031170"/>
                </a:cubicBezTo>
                <a:cubicBezTo>
                  <a:pt x="102195" y="997711"/>
                  <a:pt x="82618" y="962888"/>
                  <a:pt x="66181" y="926984"/>
                </a:cubicBezTo>
                <a:cubicBezTo>
                  <a:pt x="7974" y="789549"/>
                  <a:pt x="47333" y="645651"/>
                  <a:pt x="88910" y="493655"/>
                </a:cubicBezTo>
                <a:cubicBezTo>
                  <a:pt x="108340" y="427995"/>
                  <a:pt x="123751" y="361539"/>
                  <a:pt x="135107" y="294549"/>
                </a:cubicBezTo>
                <a:cubicBezTo>
                  <a:pt x="141481" y="250944"/>
                  <a:pt x="144160" y="206559"/>
                  <a:pt x="146747" y="163655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8"/>
          <p:cNvSpPr/>
          <p:nvPr/>
        </p:nvSpPr>
        <p:spPr>
          <a:xfrm rot="-614520" flipH="1">
            <a:off x="10360221" y="6029448"/>
            <a:ext cx="1872143" cy="667441"/>
          </a:xfrm>
          <a:custGeom>
            <a:avLst/>
            <a:gdLst/>
            <a:ahLst/>
            <a:cxnLst/>
            <a:rect l="l" t="t" r="r" b="b"/>
            <a:pathLst>
              <a:path w="2295715" h="818449" extrusionOk="0">
                <a:moveTo>
                  <a:pt x="2280209" y="818013"/>
                </a:moveTo>
                <a:cubicBezTo>
                  <a:pt x="2144440" y="772064"/>
                  <a:pt x="2034807" y="670261"/>
                  <a:pt x="1978933" y="538264"/>
                </a:cubicBezTo>
                <a:cubicBezTo>
                  <a:pt x="1972171" y="522166"/>
                  <a:pt x="1966265" y="505593"/>
                  <a:pt x="1960550" y="489590"/>
                </a:cubicBezTo>
                <a:cubicBezTo>
                  <a:pt x="1945501" y="447299"/>
                  <a:pt x="1931213" y="407295"/>
                  <a:pt x="1903876" y="376910"/>
                </a:cubicBezTo>
                <a:cubicBezTo>
                  <a:pt x="1875301" y="344715"/>
                  <a:pt x="1833106" y="325379"/>
                  <a:pt x="1792624" y="306711"/>
                </a:cubicBezTo>
                <a:lnTo>
                  <a:pt x="1555261" y="197268"/>
                </a:lnTo>
                <a:cubicBezTo>
                  <a:pt x="1496016" y="169931"/>
                  <a:pt x="1434675" y="141642"/>
                  <a:pt x="1370381" y="134975"/>
                </a:cubicBezTo>
                <a:cubicBezTo>
                  <a:pt x="1309231" y="128689"/>
                  <a:pt x="1248556" y="141738"/>
                  <a:pt x="1184263" y="155549"/>
                </a:cubicBezTo>
                <a:cubicBezTo>
                  <a:pt x="1119969" y="169360"/>
                  <a:pt x="1053008" y="184124"/>
                  <a:pt x="985000" y="177075"/>
                </a:cubicBezTo>
                <a:cubicBezTo>
                  <a:pt x="914134" y="170122"/>
                  <a:pt x="849554" y="141262"/>
                  <a:pt x="786975" y="113353"/>
                </a:cubicBezTo>
                <a:cubicBezTo>
                  <a:pt x="752373" y="97179"/>
                  <a:pt x="716957" y="82806"/>
                  <a:pt x="680866" y="70300"/>
                </a:cubicBezTo>
                <a:cubicBezTo>
                  <a:pt x="437598" y="-8948"/>
                  <a:pt x="145657" y="122783"/>
                  <a:pt x="43739" y="357860"/>
                </a:cubicBezTo>
                <a:lnTo>
                  <a:pt x="19" y="338810"/>
                </a:lnTo>
                <a:cubicBezTo>
                  <a:pt x="111271" y="81635"/>
                  <a:pt x="429978" y="-61240"/>
                  <a:pt x="696011" y="24485"/>
                </a:cubicBezTo>
                <a:cubicBezTo>
                  <a:pt x="733692" y="37506"/>
                  <a:pt x="770668" y="52479"/>
                  <a:pt x="806787" y="69347"/>
                </a:cubicBezTo>
                <a:cubicBezTo>
                  <a:pt x="868604" y="96970"/>
                  <a:pt x="926897" y="123069"/>
                  <a:pt x="990048" y="129165"/>
                </a:cubicBezTo>
                <a:cubicBezTo>
                  <a:pt x="1050627" y="135165"/>
                  <a:pt x="1110920" y="122212"/>
                  <a:pt x="1174642" y="108496"/>
                </a:cubicBezTo>
                <a:cubicBezTo>
                  <a:pt x="1238365" y="94780"/>
                  <a:pt x="1307040" y="79921"/>
                  <a:pt x="1375620" y="87159"/>
                </a:cubicBezTo>
                <a:cubicBezTo>
                  <a:pt x="1447819" y="94589"/>
                  <a:pt x="1515733" y="125926"/>
                  <a:pt x="1575645" y="153834"/>
                </a:cubicBezTo>
                <a:lnTo>
                  <a:pt x="1813008" y="263277"/>
                </a:lnTo>
                <a:cubicBezTo>
                  <a:pt x="1855870" y="283088"/>
                  <a:pt x="1904353" y="305377"/>
                  <a:pt x="1939786" y="344906"/>
                </a:cubicBezTo>
                <a:cubicBezTo>
                  <a:pt x="1973314" y="382244"/>
                  <a:pt x="1989887" y="428631"/>
                  <a:pt x="2005889" y="473398"/>
                </a:cubicBezTo>
                <a:cubicBezTo>
                  <a:pt x="2011414" y="488829"/>
                  <a:pt x="2017129" y="504831"/>
                  <a:pt x="2023320" y="519690"/>
                </a:cubicBezTo>
                <a:cubicBezTo>
                  <a:pt x="2073822" y="639057"/>
                  <a:pt x="2172958" y="731135"/>
                  <a:pt x="2295735" y="772674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5" name="Google Shape;645;p18"/>
          <p:cNvGrpSpPr/>
          <p:nvPr/>
        </p:nvGrpSpPr>
        <p:grpSpPr>
          <a:xfrm rot="-7290842" flipH="1">
            <a:off x="11426927" y="273454"/>
            <a:ext cx="690252" cy="580131"/>
            <a:chOff x="3920565" y="-927555"/>
            <a:chExt cx="690262" cy="580139"/>
          </a:xfrm>
        </p:grpSpPr>
        <p:sp>
          <p:nvSpPr>
            <p:cNvPr id="646" name="Google Shape;646;p18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8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8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5" name="Google Shape;655;p18"/>
          <p:cNvGrpSpPr/>
          <p:nvPr/>
        </p:nvGrpSpPr>
        <p:grpSpPr>
          <a:xfrm rot="-7290842" flipH="1">
            <a:off x="11003852" y="339154"/>
            <a:ext cx="690252" cy="580131"/>
            <a:chOff x="3920565" y="-927555"/>
            <a:chExt cx="690262" cy="580139"/>
          </a:xfrm>
        </p:grpSpPr>
        <p:sp>
          <p:nvSpPr>
            <p:cNvPr id="656" name="Google Shape;656;p18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8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8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8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8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8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1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contentai/articles/238037/" TargetMode="External"/><Relationship Id="rId2" Type="http://schemas.openxmlformats.org/officeDocument/2006/relationships/hyperlink" Target="https://metanit.com/java/android/11.2.php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lMw1WRDcFVI&amp;list=PLBcjj47fhbjV-mybrvy0Do0nZECzi46ry&amp;index=9&amp;ab_channel=DinoCodeAcademy" TargetMode="External"/><Relationship Id="rId4" Type="http://schemas.openxmlformats.org/officeDocument/2006/relationships/hyperlink" Target="https://www.youtube.com/watch?v=kIxvpzhyiOc&amp;list=PLBcjj47fhbjV-mybrvy0Do0nZECzi46ry&amp;ab_channel=DinoCodeAcadem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1"/>
          <p:cNvSpPr txBox="1">
            <a:spLocks noGrp="1"/>
          </p:cNvSpPr>
          <p:nvPr>
            <p:ph type="title"/>
          </p:nvPr>
        </p:nvSpPr>
        <p:spPr>
          <a:xfrm>
            <a:off x="644099" y="1928525"/>
            <a:ext cx="11223645" cy="26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r>
              <a:rPr lang="ru-RU" sz="3600" dirty="0"/>
              <a:t>Курсовой проект по дисциплине «Разработка программных модулей»</a:t>
            </a:r>
            <a:br>
              <a:rPr lang="ru-RU" sz="3600" dirty="0"/>
            </a:br>
            <a:r>
              <a:rPr lang="ru-RU" sz="3600" dirty="0"/>
              <a:t>Тема: «Разработка </a:t>
            </a:r>
            <a:r>
              <a:rPr lang="ru-RU" sz="3600" dirty="0" smtClean="0"/>
              <a:t>мобильного приложения</a:t>
            </a:r>
            <a:br>
              <a:rPr lang="ru-RU" sz="3600" dirty="0" smtClean="0"/>
            </a:br>
            <a:r>
              <a:rPr lang="ru-RU" sz="3600" dirty="0" smtClean="0"/>
              <a:t>«Виртуальное пианино»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en" sz="3600" dirty="0" smtClean="0"/>
              <a:t>.</a:t>
            </a:r>
            <a:endParaRPr sz="3600" dirty="0"/>
          </a:p>
        </p:txBody>
      </p:sp>
      <p:sp>
        <p:nvSpPr>
          <p:cNvPr id="684" name="Google Shape;684;p21"/>
          <p:cNvSpPr txBox="1">
            <a:spLocks noGrp="1"/>
          </p:cNvSpPr>
          <p:nvPr>
            <p:ph type="subTitle" idx="1"/>
          </p:nvPr>
        </p:nvSpPr>
        <p:spPr>
          <a:xfrm>
            <a:off x="943327" y="4558089"/>
            <a:ext cx="9762644" cy="229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>
              <a:lnSpc>
                <a:spcPct val="100000"/>
              </a:lnSpc>
            </a:pPr>
            <a:r>
              <a:rPr lang="ru-RU" dirty="0" smtClean="0"/>
              <a:t>Выполнила: студентка </a:t>
            </a:r>
            <a:r>
              <a:rPr lang="ru-RU" dirty="0"/>
              <a:t>3 курса г</a:t>
            </a:r>
            <a:r>
              <a:rPr lang="ru-RU" dirty="0" smtClean="0"/>
              <a:t>руппы </a:t>
            </a:r>
            <a:r>
              <a:rPr lang="ru-RU" dirty="0" err="1"/>
              <a:t>ИСп</a:t>
            </a:r>
            <a:r>
              <a:rPr lang="ru-RU" dirty="0"/>
              <a:t> 20-1 </a:t>
            </a:r>
          </a:p>
          <a:p>
            <a:pPr marL="0" lvl="0" indent="0" algn="r">
              <a:lnSpc>
                <a:spcPct val="100000"/>
              </a:lnSpc>
            </a:pPr>
            <a:r>
              <a:rPr lang="ru-RU" dirty="0" smtClean="0"/>
              <a:t>Недосекина Алина Андреевна.</a:t>
            </a:r>
            <a:endParaRPr lang="ru-RU" dirty="0"/>
          </a:p>
          <a:p>
            <a:pPr marL="0" lvl="0" indent="0" algn="r">
              <a:lnSpc>
                <a:spcPct val="100000"/>
              </a:lnSpc>
            </a:pPr>
            <a:r>
              <a:rPr lang="ru-RU" dirty="0" smtClean="0"/>
              <a:t>Руководитель курсового проекта:</a:t>
            </a:r>
          </a:p>
          <a:p>
            <a:pPr marL="0" lvl="0" indent="0" algn="r">
              <a:lnSpc>
                <a:spcPct val="100000"/>
              </a:lnSpc>
            </a:pPr>
            <a:r>
              <a:rPr lang="ru-RU" dirty="0" smtClean="0"/>
              <a:t>Большакова-Стрекалова </a:t>
            </a:r>
            <a:r>
              <a:rPr lang="ru-RU" dirty="0"/>
              <a:t>А.В.</a:t>
            </a:r>
          </a:p>
          <a:p>
            <a:pPr marL="0" lvl="0" indent="0" algn="ctr">
              <a:lnSpc>
                <a:spcPct val="100000"/>
              </a:lnSpc>
            </a:pPr>
            <a:endParaRPr lang="ru-RU" dirty="0" smtClean="0"/>
          </a:p>
          <a:p>
            <a:pPr marL="0" lvl="0" indent="0" algn="ctr">
              <a:lnSpc>
                <a:spcPct val="100000"/>
              </a:lnSpc>
            </a:pPr>
            <a:r>
              <a:rPr lang="ru-RU" dirty="0" smtClean="0"/>
              <a:t>Калининград</a:t>
            </a:r>
            <a:r>
              <a:rPr lang="ru-RU" dirty="0"/>
              <a:t>, 2023</a:t>
            </a:r>
          </a:p>
          <a:p>
            <a:pPr marL="0" lvl="0" indent="0">
              <a:lnSpc>
                <a:spcPct val="100000"/>
              </a:lnSpc>
            </a:pPr>
            <a:endParaRPr lang="ru-RU" dirty="0" smtClean="0"/>
          </a:p>
        </p:txBody>
      </p:sp>
      <p:sp>
        <p:nvSpPr>
          <p:cNvPr id="4" name="Google Shape;684;p21"/>
          <p:cNvSpPr txBox="1">
            <a:spLocks/>
          </p:cNvSpPr>
          <p:nvPr/>
        </p:nvSpPr>
        <p:spPr>
          <a:xfrm>
            <a:off x="1961271" y="-18697"/>
            <a:ext cx="8744700" cy="229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ru-RU" dirty="0"/>
              <a:t>МИНИСТЕРСТВО ПРОСВЕЩЕНИЯ</a:t>
            </a:r>
          </a:p>
          <a:p>
            <a:pPr marL="0" indent="0" algn="ctr">
              <a:lnSpc>
                <a:spcPct val="100000"/>
              </a:lnSpc>
            </a:pPr>
            <a:r>
              <a:rPr lang="ru-RU" dirty="0"/>
              <a:t>ГОСУДАРСТВЕННОЕ БЮДЖЕТНОЕ УЧРЕЖДЕНИЕ</a:t>
            </a:r>
          </a:p>
          <a:p>
            <a:pPr marL="0" indent="0" algn="ctr">
              <a:lnSpc>
                <a:spcPct val="100000"/>
              </a:lnSpc>
            </a:pPr>
            <a:r>
              <a:rPr lang="ru-RU" dirty="0"/>
              <a:t>КАЛИНИНГРАДСКОЙ ОБЛАСТИ</a:t>
            </a:r>
          </a:p>
          <a:p>
            <a:pPr marL="0" indent="0" algn="ctr">
              <a:lnSpc>
                <a:spcPct val="100000"/>
              </a:lnSpc>
            </a:pPr>
            <a:r>
              <a:rPr lang="ru-RU" dirty="0"/>
              <a:t>ПРОФЕССИОНАЛЬНАЯ ОБРАЗОВАТЕЛЬНАЯ ОРГАНИЗАЦИЯ</a:t>
            </a:r>
          </a:p>
          <a:p>
            <a:pPr marL="0" indent="0" algn="ctr">
              <a:lnSpc>
                <a:spcPct val="100000"/>
              </a:lnSpc>
            </a:pPr>
            <a:r>
              <a:rPr lang="ru-RU" dirty="0"/>
              <a:t>«КОЛЛЕДЖ ИНФОРМАЦИОННЫХ ТЕХНОЛОГИЙ И СТРОИТЕЛЬСТВА»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1115" y="549832"/>
            <a:ext cx="10634414" cy="763500"/>
          </a:xfrm>
        </p:spPr>
        <p:txBody>
          <a:bodyPr/>
          <a:lstStyle/>
          <a:p>
            <a:pPr algn="ctr"/>
            <a:r>
              <a:rPr lang="ru-RU" dirty="0" smtClean="0"/>
              <a:t>2.4</a:t>
            </a:r>
            <a:r>
              <a:rPr lang="ru-RU" dirty="0"/>
              <a:t>	Описание переменных, классов и подпрограмм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58478"/>
              </p:ext>
            </p:extLst>
          </p:nvPr>
        </p:nvGraphicFramePr>
        <p:xfrm>
          <a:off x="2255367" y="2430563"/>
          <a:ext cx="7625910" cy="1742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41970"/>
                <a:gridCol w="2541970"/>
                <a:gridCol w="254197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MainActivity</a:t>
                      </a:r>
                      <a:r>
                        <a:rPr lang="ru-RU" sz="14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PlayingActivity</a:t>
                      </a:r>
                      <a:endParaRPr lang="ru-RU" sz="1400" b="1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SplashActivity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OnCreate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OnClick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Play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Record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StartRecording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r>
                        <a:rPr lang="ru-RU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topRecording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play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1,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play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2, play3,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play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4,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play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5,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play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StartPlaying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StopPlaying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onPause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onStop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onCreate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ru-RU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onRequestPermissionsResul,onActivityResult</a:t>
                      </a: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ru-RU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proceedAfterPermission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7428" y="538947"/>
            <a:ext cx="10035700" cy="763500"/>
          </a:xfrm>
        </p:spPr>
        <p:txBody>
          <a:bodyPr/>
          <a:lstStyle/>
          <a:p>
            <a:r>
              <a:rPr lang="en-US" dirty="0" smtClean="0"/>
              <a:t>3 </a:t>
            </a:r>
            <a:r>
              <a:rPr lang="ru-RU" dirty="0" smtClean="0"/>
              <a:t>Тестирование </a:t>
            </a:r>
            <a:r>
              <a:rPr lang="ru-RU" dirty="0"/>
              <a:t>и установка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800" y="1781041"/>
            <a:ext cx="11244114" cy="3106800"/>
          </a:xfrm>
        </p:spPr>
        <p:txBody>
          <a:bodyPr/>
          <a:lstStyle/>
          <a:p>
            <a:pPr marL="107950" indent="0">
              <a:buNone/>
            </a:pPr>
            <a:r>
              <a:rPr lang="ru-RU" dirty="0"/>
              <a:t>Тестирование приложения было совершенно на трех разных устройствах и эмуляторе среды разработки </a:t>
            </a:r>
            <a:r>
              <a:rPr lang="en-US" dirty="0"/>
              <a:t>Android Studio</a:t>
            </a:r>
            <a:r>
              <a:rPr lang="ru-RU" dirty="0"/>
              <a:t>. В ходе тестирования и установки приложения каких-либо ошибок и багов выявлено не было, приложение работает стабильно исправно.</a:t>
            </a:r>
          </a:p>
          <a:p>
            <a:pPr marL="10795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13255" y="3334441"/>
            <a:ext cx="3599815" cy="17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014" y="517175"/>
            <a:ext cx="10884786" cy="76350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9229" y="1408968"/>
            <a:ext cx="11331200" cy="3106800"/>
          </a:xfrm>
        </p:spPr>
        <p:txBody>
          <a:bodyPr/>
          <a:lstStyle/>
          <a:p>
            <a:pPr marL="107950" indent="0">
              <a:buNone/>
            </a:pPr>
            <a:r>
              <a:rPr lang="ru-RU" dirty="0"/>
              <a:t>Разработка виртуального пианино – это очень интересный и достаточно актуальный проект, который может привлечь некоторое количество пользователей, которые заинтересованы в обучении на музыкальном инструменте, хоть и виртуальном. В рамках данного проекта были реализованы функции, запись сыгранной мелодии, </a:t>
            </a:r>
            <a:r>
              <a:rPr lang="ru-RU" dirty="0" smtClean="0"/>
              <a:t>подключение</a:t>
            </a:r>
            <a:r>
              <a:rPr lang="ru-RU" dirty="0"/>
              <a:t> </a:t>
            </a:r>
            <a:r>
              <a:rPr lang="ru-RU" dirty="0" smtClean="0"/>
              <a:t>звуков.</a:t>
            </a:r>
          </a:p>
          <a:p>
            <a:pPr marL="107950" indent="0">
              <a:buNone/>
            </a:pPr>
            <a:r>
              <a:rPr lang="ru-RU" dirty="0"/>
              <a:t>Он может быть полезным не только на новичков в сфере музыки, но так и для людей, которые имеют минимальные навыки для игры, а также и других заинтересованных людей. Например, у которых нет возможности приобрести настоящий инструмент</a:t>
            </a:r>
            <a:r>
              <a:rPr lang="ru-RU" dirty="0" smtClean="0"/>
              <a:t>.</a:t>
            </a:r>
          </a:p>
          <a:p>
            <a:pPr marL="107950" indent="0">
              <a:buNone/>
            </a:pPr>
            <a:r>
              <a:rPr lang="ru-RU" dirty="0"/>
              <a:t>В ходе выполнения данного курсового проекта в среде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было изучено:</a:t>
            </a:r>
          </a:p>
          <a:p>
            <a:pPr marL="107950" indent="0">
              <a:buNone/>
            </a:pPr>
            <a:r>
              <a:rPr lang="ru-RU" dirty="0"/>
              <a:t>–	Правильное использование объектов в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Studio</a:t>
            </a:r>
            <a:endParaRPr lang="ru-RU" dirty="0"/>
          </a:p>
          <a:p>
            <a:pPr marL="107950" indent="0">
              <a:buNone/>
            </a:pPr>
            <a:r>
              <a:rPr lang="ru-RU" dirty="0"/>
              <a:t>–	Добавление звуков с помощью </a:t>
            </a:r>
            <a:r>
              <a:rPr lang="ru-RU" dirty="0" err="1"/>
              <a:t>MediaPlayer</a:t>
            </a:r>
            <a:endParaRPr lang="ru-RU" dirty="0"/>
          </a:p>
          <a:p>
            <a:pPr marL="1079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8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3" y="386547"/>
            <a:ext cx="10231643" cy="763500"/>
          </a:xfrm>
        </p:spPr>
        <p:txBody>
          <a:bodyPr/>
          <a:lstStyle/>
          <a:p>
            <a:pPr algn="ctr"/>
            <a:r>
              <a:rPr lang="ru-RU" dirty="0"/>
              <a:t>Список использованной литературы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426030"/>
            <a:ext cx="12562114" cy="5943599"/>
          </a:xfrm>
        </p:spPr>
        <p:txBody>
          <a:bodyPr/>
          <a:lstStyle/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u="sng" dirty="0"/>
              <a:t>Воспроизведение аудио </a:t>
            </a:r>
            <a:r>
              <a:rPr lang="ru-RU" sz="1600" u="sng" dirty="0">
                <a:hlinkClick r:id="rId2"/>
              </a:rPr>
              <a:t>https://metanit.com/java/android/11.2.php</a:t>
            </a:r>
            <a:endParaRPr lang="ru-RU" sz="1600" dirty="0"/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u="sng" dirty="0"/>
              <a:t>Программирование на клавиатуре… фортепиано </a:t>
            </a:r>
            <a:r>
              <a:rPr lang="ru-RU" sz="1600" u="sng" dirty="0">
                <a:hlinkClick r:id="rId3"/>
              </a:rPr>
              <a:t>https://habr.com/ru/companies/contentai/articles/238037/</a:t>
            </a:r>
            <a:endParaRPr lang="ru-RU" sz="1600" dirty="0"/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 </a:t>
            </a:r>
            <a:r>
              <a:rPr lang="ru-RU" sz="1600" u="sng" dirty="0"/>
              <a:t>Разработка фортепиано в </a:t>
            </a:r>
            <a:r>
              <a:rPr lang="en-US" sz="1600" dirty="0"/>
              <a:t>Android Studio </a:t>
            </a:r>
            <a:r>
              <a:rPr lang="ru-RU" sz="1600" u="sng" dirty="0">
                <a:hlinkClick r:id="rId4"/>
              </a:rPr>
              <a:t>https://www.youtube.com/watch?v=kIxvpzhyiOc&amp;list=PLBcjj47fhbjV-mybrvy0Do0nZECzi46ry&amp;ab_channel=DinoCodeAcademy</a:t>
            </a:r>
            <a:endParaRPr lang="ru-RU" sz="1600" dirty="0"/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"Программирование на </a:t>
            </a:r>
            <a:r>
              <a:rPr lang="ru-RU" sz="1600" dirty="0" err="1"/>
              <a:t>Java</a:t>
            </a:r>
            <a:r>
              <a:rPr lang="ru-RU" sz="1600" dirty="0"/>
              <a:t> для </a:t>
            </a:r>
            <a:r>
              <a:rPr lang="ru-RU" sz="1600" dirty="0" err="1"/>
              <a:t>Android</a:t>
            </a:r>
            <a:r>
              <a:rPr lang="ru-RU" sz="1600" dirty="0"/>
              <a:t>" - Д. Грот (744 страницы, 2017 год)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"</a:t>
            </a:r>
            <a:r>
              <a:rPr lang="ru-RU" sz="1600" dirty="0" err="1"/>
              <a:t>Android</a:t>
            </a:r>
            <a:r>
              <a:rPr lang="ru-RU" sz="1600" dirty="0"/>
              <a:t>-разработка для начинающих. Создаем свое первое приложение" - А. Колесников (288 страниц, 2020 год)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u="sng" dirty="0"/>
              <a:t>Дэвид </a:t>
            </a:r>
            <a:r>
              <a:rPr lang="ru-RU" sz="1600" u="sng" dirty="0" err="1"/>
              <a:t>Гриффитс</a:t>
            </a:r>
            <a:r>
              <a:rPr lang="ru-RU" sz="1600" u="sng" dirty="0"/>
              <a:t>, Дон </a:t>
            </a:r>
            <a:r>
              <a:rPr lang="ru-RU" sz="1600" u="sng" dirty="0" err="1"/>
              <a:t>Гриффитс</a:t>
            </a:r>
            <a:r>
              <a:rPr lang="ru-RU" sz="1600" u="sng" dirty="0"/>
              <a:t> «</a:t>
            </a:r>
            <a:r>
              <a:rPr lang="ru-RU" sz="1600" u="sng" dirty="0" err="1"/>
              <a:t>Head</a:t>
            </a:r>
            <a:r>
              <a:rPr lang="ru-RU" sz="1600" u="sng" dirty="0"/>
              <a:t> </a:t>
            </a:r>
            <a:r>
              <a:rPr lang="ru-RU" sz="1600" u="sng" dirty="0" err="1"/>
              <a:t>First</a:t>
            </a:r>
            <a:r>
              <a:rPr lang="ru-RU" sz="1600" u="sng" dirty="0"/>
              <a:t>. Программирование для </a:t>
            </a:r>
            <a:r>
              <a:rPr lang="ru-RU" sz="1600" u="sng" dirty="0" err="1"/>
              <a:t>Android</a:t>
            </a:r>
            <a:r>
              <a:rPr lang="ru-RU" sz="1600" u="sng" dirty="0"/>
              <a:t>»</a:t>
            </a:r>
            <a:endParaRPr lang="ru-RU" sz="1600" dirty="0"/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u="sng" dirty="0">
                <a:hlinkClick r:id="rId5"/>
              </a:rPr>
              <a:t>https://www.youtube.com/watch?v=lMw1WRDcFVI&amp;list=PLBcjj47fhbjV-mybrvy0Do0nZECzi46ry&amp;index=9&amp;ab_channel=DinoCodeAcademy</a:t>
            </a:r>
            <a:endParaRPr lang="ru-RU" sz="1600" dirty="0"/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 err="1"/>
              <a:t>Пирская</a:t>
            </a:r>
            <a:r>
              <a:rPr lang="ru-RU" sz="1600" dirty="0"/>
              <a:t>, Л. В. Разработка мобильных приложений в среде </a:t>
            </a:r>
            <a:r>
              <a:rPr lang="ru-RU" sz="1600" dirty="0" err="1"/>
              <a:t>Android</a:t>
            </a:r>
            <a:r>
              <a:rPr lang="ru-RU" sz="1600" dirty="0"/>
              <a:t> </a:t>
            </a:r>
            <a:r>
              <a:rPr lang="ru-RU" sz="1600" dirty="0" err="1"/>
              <a:t>Studio</a:t>
            </a:r>
            <a:r>
              <a:rPr lang="ru-RU" sz="1600" dirty="0"/>
              <a:t> : учебное пособие / Л. В. </a:t>
            </a:r>
            <a:r>
              <a:rPr lang="ru-RU" sz="1600" dirty="0" err="1"/>
              <a:t>Пирская</a:t>
            </a:r>
            <a:r>
              <a:rPr lang="ru-RU" sz="1600" dirty="0"/>
              <a:t> ; Южный федеральный университет. - Ростов-на-Дону ; Таганрог : Издательство Южного федерального университета, 2019. - 123 с. - ISBN 978-5-9275-3346-6. - Текст : электронный. - URL: https://znanium.com/catalog/product/1894469 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Разработка приложений под мобильную платформу </a:t>
            </a:r>
            <a:r>
              <a:rPr lang="ru-RU" sz="1600" dirty="0" err="1"/>
              <a:t>Android</a:t>
            </a:r>
            <a:r>
              <a:rPr lang="ru-RU" sz="1600" dirty="0"/>
              <a:t> : лабораторный практикум / Д. В. Кравцов, М. А. Лосева, Е. А. Леонов [и др.]. - Москва : ФЛИНТА, 2018. - 72 с. - ISBN 978-5-9765-4014-9. - Текст : электронный. - URL: https://znanium.com/catalog/product/1860040 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Васильев, А. </a:t>
            </a:r>
            <a:r>
              <a:rPr lang="ru-RU" sz="1600" dirty="0" err="1"/>
              <a:t>Java</a:t>
            </a:r>
            <a:r>
              <a:rPr lang="ru-RU" sz="1600" dirty="0"/>
              <a:t> для всех : практическое руководство / А. Васильев. - Санкт-Петербург : Питер, 2020. - 512 с. - (Серия «Библиотека программиста»). - ISBN 978-5-4461-1382-8. - Текст : электронный. - URL: https://znanium.com/catalog/product/1756101 </a:t>
            </a:r>
          </a:p>
          <a:p>
            <a:pPr marL="1079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1"/>
          <p:cNvSpPr txBox="1">
            <a:spLocks noGrp="1"/>
          </p:cNvSpPr>
          <p:nvPr>
            <p:ph type="title"/>
          </p:nvPr>
        </p:nvSpPr>
        <p:spPr>
          <a:xfrm>
            <a:off x="3453233" y="351722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ru-RU" dirty="0" smtClean="0"/>
              <a:t>Спасибо за внимание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200" y="636918"/>
            <a:ext cx="11547800" cy="763500"/>
          </a:xfrm>
        </p:spPr>
        <p:txBody>
          <a:bodyPr/>
          <a:lstStyle/>
          <a:p>
            <a:pPr algn="ctr"/>
            <a:r>
              <a:rPr lang="ru-RU" dirty="0"/>
              <a:t>Содержание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4200" y="1259499"/>
            <a:ext cx="11297429" cy="3649957"/>
          </a:xfrm>
        </p:spPr>
        <p:txBody>
          <a:bodyPr/>
          <a:lstStyle/>
          <a:p>
            <a:pPr marL="107950" indent="0" algn="l">
              <a:buNone/>
            </a:pPr>
            <a:r>
              <a:rPr lang="ru-RU" dirty="0"/>
              <a:t>Введение </a:t>
            </a:r>
          </a:p>
          <a:p>
            <a:pPr marL="107950" indent="0" algn="l">
              <a:buNone/>
            </a:pPr>
            <a:r>
              <a:rPr lang="ru-RU" dirty="0"/>
              <a:t>1	Описание предметной области</a:t>
            </a:r>
          </a:p>
          <a:p>
            <a:pPr marL="107950" indent="0" algn="l">
              <a:buNone/>
            </a:pPr>
            <a:r>
              <a:rPr lang="ru-RU" dirty="0"/>
              <a:t>1.1	Аналоги разрабатываемого приложения</a:t>
            </a:r>
          </a:p>
          <a:p>
            <a:pPr marL="107950" indent="0" algn="l">
              <a:buNone/>
            </a:pPr>
            <a:r>
              <a:rPr lang="ru-RU" dirty="0"/>
              <a:t>1.2	Техническое задание 								</a:t>
            </a:r>
          </a:p>
          <a:p>
            <a:pPr marL="107950" indent="0" algn="l">
              <a:buNone/>
            </a:pPr>
            <a:r>
              <a:rPr lang="ru-RU" dirty="0"/>
              <a:t>1.3	Описание структуры приложения	</a:t>
            </a:r>
          </a:p>
          <a:p>
            <a:pPr marL="107950" indent="0" algn="l">
              <a:buNone/>
            </a:pPr>
            <a:r>
              <a:rPr lang="ru-RU" dirty="0"/>
              <a:t>2	Описание разработки приложения   </a:t>
            </a:r>
          </a:p>
          <a:p>
            <a:pPr marL="107950" indent="0" algn="l">
              <a:buNone/>
            </a:pPr>
            <a:r>
              <a:rPr lang="ru-RU" dirty="0"/>
              <a:t>2.1	Обоснование средств разработки					       </a:t>
            </a:r>
          </a:p>
          <a:p>
            <a:pPr marL="107950" indent="0" algn="l">
              <a:buNone/>
            </a:pPr>
            <a:r>
              <a:rPr lang="ru-RU" dirty="0"/>
              <a:t>2.2	Разработка интерфейса						        </a:t>
            </a:r>
          </a:p>
          <a:p>
            <a:pPr marL="107950" indent="0" algn="l">
              <a:buNone/>
            </a:pPr>
            <a:r>
              <a:rPr lang="ru-RU" dirty="0"/>
              <a:t>2. 3	Разработка логики работы приложения. Схема взаимодействия компонентов проекта</a:t>
            </a:r>
          </a:p>
          <a:p>
            <a:pPr marL="107950" indent="0" algn="l">
              <a:buNone/>
            </a:pPr>
            <a:r>
              <a:rPr lang="ru-RU" dirty="0"/>
              <a:t>2.4	Описание переменных, компонентов, классов и подпрограмм   </a:t>
            </a:r>
          </a:p>
          <a:p>
            <a:pPr marL="107950" indent="0" algn="l">
              <a:buNone/>
            </a:pPr>
            <a:r>
              <a:rPr lang="ru-RU" dirty="0"/>
              <a:t>Тестирование и установка приложения</a:t>
            </a:r>
          </a:p>
          <a:p>
            <a:pPr marL="107950" indent="0" algn="l">
              <a:buNone/>
            </a:pPr>
            <a:r>
              <a:rPr lang="ru-RU" dirty="0"/>
              <a:t>Заключение</a:t>
            </a:r>
          </a:p>
          <a:p>
            <a:pPr marL="107950" indent="0" algn="l">
              <a:buNone/>
            </a:pPr>
            <a:r>
              <a:rPr lang="ru-RU" dirty="0"/>
              <a:t>Список использованной литературы	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1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572" y="941718"/>
            <a:ext cx="11549742" cy="7635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6572" y="1705218"/>
            <a:ext cx="11233228" cy="3910007"/>
          </a:xfrm>
        </p:spPr>
        <p:txBody>
          <a:bodyPr/>
          <a:lstStyle/>
          <a:p>
            <a:pPr marL="107950" indent="0">
              <a:buNone/>
            </a:pPr>
            <a:r>
              <a:rPr lang="ru-RU" dirty="0"/>
              <a:t>Целью </a:t>
            </a:r>
            <a:r>
              <a:rPr lang="ru-RU" dirty="0" smtClean="0"/>
              <a:t>данного курсового проекта </a:t>
            </a:r>
            <a:r>
              <a:rPr lang="ru-RU" dirty="0"/>
              <a:t>является создания мобильного приложения для обучения игры на виртуальном музыкальном инструменте</a:t>
            </a:r>
            <a:r>
              <a:rPr lang="ru-RU" dirty="0" smtClean="0"/>
              <a:t>.</a:t>
            </a:r>
          </a:p>
          <a:p>
            <a:pPr marL="107950" indent="0">
              <a:buNone/>
            </a:pPr>
            <a:endParaRPr lang="ru-RU" dirty="0"/>
          </a:p>
          <a:p>
            <a:pPr marL="107950" indent="0">
              <a:buNone/>
            </a:pPr>
            <a:r>
              <a:rPr lang="ru-RU" dirty="0" smtClean="0"/>
              <a:t> </a:t>
            </a:r>
            <a:r>
              <a:rPr lang="ru-RU" dirty="0"/>
              <a:t>З</a:t>
            </a:r>
            <a:r>
              <a:rPr lang="ru-RU" dirty="0" smtClean="0"/>
              <a:t>адачи проекта:</a:t>
            </a:r>
            <a:endParaRPr lang="ru-RU" dirty="0"/>
          </a:p>
          <a:p>
            <a:pPr marL="107950" indent="0">
              <a:buNone/>
            </a:pPr>
            <a:r>
              <a:rPr lang="ru-RU" dirty="0"/>
              <a:t>–	разработать мобильное приложение.</a:t>
            </a:r>
          </a:p>
          <a:p>
            <a:pPr marL="107950" indent="0">
              <a:buNone/>
            </a:pPr>
            <a:r>
              <a:rPr lang="ru-RU" dirty="0"/>
              <a:t>–	протестировать мобильное приложение.</a:t>
            </a:r>
          </a:p>
          <a:p>
            <a:pPr marL="107950" indent="0">
              <a:buNone/>
            </a:pPr>
            <a:r>
              <a:rPr lang="ru-RU" dirty="0"/>
              <a:t>–	анализ полученных результатов;</a:t>
            </a:r>
          </a:p>
          <a:p>
            <a:pPr marL="107950" indent="0">
              <a:buNone/>
            </a:pPr>
            <a:r>
              <a:rPr lang="ru-RU" dirty="0"/>
              <a:t>–	разработка программной и эксплуатационной документации.</a:t>
            </a:r>
          </a:p>
          <a:p>
            <a:pPr marL="107950" indent="0">
              <a:buNone/>
            </a:pPr>
            <a:r>
              <a:rPr lang="ru-RU" dirty="0"/>
              <a:t>–	ввести в возможную эксплуатацию </a:t>
            </a:r>
            <a:r>
              <a:rPr lang="ru-RU" dirty="0" smtClean="0"/>
              <a:t>мобильное приложение.</a:t>
            </a:r>
            <a:endParaRPr lang="ru-RU" dirty="0"/>
          </a:p>
          <a:p>
            <a:pPr marL="107950" indent="0">
              <a:buNone/>
            </a:pPr>
            <a:r>
              <a:rPr lang="ru-RU" dirty="0"/>
              <a:t>–	в дальнейшем внести усовершенствования данного мобильного приложения.</a:t>
            </a:r>
          </a:p>
          <a:p>
            <a:pPr marL="1079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529" y="789318"/>
            <a:ext cx="11124271" cy="763500"/>
          </a:xfrm>
        </p:spPr>
        <p:txBody>
          <a:bodyPr/>
          <a:lstStyle/>
          <a:p>
            <a:pPr algn="ctr"/>
            <a:r>
              <a:rPr lang="ru-RU" dirty="0" smtClean="0"/>
              <a:t>1 Описание </a:t>
            </a:r>
            <a:r>
              <a:rPr lang="ru-RU" dirty="0"/>
              <a:t>предметной области</a:t>
            </a:r>
            <a:br>
              <a:rPr lang="ru-RU" dirty="0"/>
            </a:br>
            <a:r>
              <a:rPr lang="ru-RU" dirty="0"/>
              <a:t>1.1 Аналоги разрабатываемого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81394" y="4161687"/>
            <a:ext cx="1959039" cy="870856"/>
          </a:xfrm>
        </p:spPr>
        <p:txBody>
          <a:bodyPr/>
          <a:lstStyle/>
          <a:p>
            <a:pPr marL="107950" indent="0">
              <a:buNone/>
            </a:pPr>
            <a:r>
              <a:rPr lang="en-US" dirty="0"/>
              <a:t>Perfect Piano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61119" y="2508424"/>
            <a:ext cx="1799590" cy="179959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44381" y="4597115"/>
            <a:ext cx="1807210" cy="179959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8921250" y="2558294"/>
            <a:ext cx="1773555" cy="1750060"/>
          </a:xfrm>
          <a:prstGeom prst="rect">
            <a:avLst/>
          </a:prstGeom>
        </p:spPr>
      </p:pic>
      <p:sp>
        <p:nvSpPr>
          <p:cNvPr id="7" name="Текст 2"/>
          <p:cNvSpPr txBox="1">
            <a:spLocks/>
          </p:cNvSpPr>
          <p:nvPr/>
        </p:nvSpPr>
        <p:spPr>
          <a:xfrm>
            <a:off x="5409281" y="4069158"/>
            <a:ext cx="1686457" cy="105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indent="0">
              <a:buFont typeface="Questrial"/>
              <a:buNone/>
            </a:pPr>
            <a:r>
              <a:rPr lang="en-US" dirty="0" smtClean="0"/>
              <a:t>Real Piano </a:t>
            </a:r>
            <a:endParaRPr lang="ru-RU" dirty="0"/>
          </a:p>
        </p:txBody>
      </p:sp>
      <p:sp>
        <p:nvSpPr>
          <p:cNvPr id="8" name="Текст 2"/>
          <p:cNvSpPr txBox="1">
            <a:spLocks/>
          </p:cNvSpPr>
          <p:nvPr/>
        </p:nvSpPr>
        <p:spPr>
          <a:xfrm>
            <a:off x="8322127" y="4175917"/>
            <a:ext cx="2971800" cy="105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indent="0" algn="ctr">
              <a:buNone/>
            </a:pPr>
            <a:r>
              <a:rPr lang="en-US" dirty="0"/>
              <a:t>Piano Academy by </a:t>
            </a:r>
            <a:r>
              <a:rPr lang="en-US" dirty="0" err="1"/>
              <a:t>Yokee</a:t>
            </a:r>
            <a:r>
              <a:rPr lang="en-US" dirty="0"/>
              <a:t> Music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9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0071" y="647803"/>
            <a:ext cx="10699729" cy="763500"/>
          </a:xfrm>
        </p:spPr>
        <p:txBody>
          <a:bodyPr/>
          <a:lstStyle/>
          <a:p>
            <a:pPr algn="ctr"/>
            <a:r>
              <a:rPr lang="ru-RU" dirty="0"/>
              <a:t>1.2 Техническое задание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0486" y="1746425"/>
            <a:ext cx="10939314" cy="3106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Описание функциональных требований</a:t>
            </a:r>
            <a:r>
              <a:rPr lang="ru-RU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Описание интерфейса пользователя.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Технические требования к приложению.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Требования к тестированию и отладке приложения</a:t>
            </a:r>
            <a:r>
              <a:rPr lang="ru-RU" dirty="0" smtClean="0"/>
              <a:t>.</a:t>
            </a:r>
          </a:p>
          <a:p>
            <a:pPr marL="1079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8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529" y="713118"/>
            <a:ext cx="10743271" cy="763500"/>
          </a:xfrm>
        </p:spPr>
        <p:txBody>
          <a:bodyPr/>
          <a:lstStyle/>
          <a:p>
            <a:pPr algn="ctr"/>
            <a:r>
              <a:rPr lang="ru-RU" dirty="0"/>
              <a:t>1.3 Описание структуры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1013" y="1724653"/>
            <a:ext cx="10970757" cy="3106800"/>
          </a:xfrm>
        </p:spPr>
        <p:txBody>
          <a:bodyPr/>
          <a:lstStyle/>
          <a:p>
            <a:pPr marL="107950" indent="0">
              <a:buNone/>
            </a:pPr>
            <a:r>
              <a:rPr lang="ru-RU" dirty="0"/>
              <a:t>Приложения для обучения игре на виртуальном музыкальном инструменте, должно состоять из следующих компонентов: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	Главный экран с самой клавиатурой. 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	Экран содержаний несколько предоставленных </a:t>
            </a:r>
            <a:r>
              <a:rPr lang="ru-RU" dirty="0" smtClean="0"/>
              <a:t>мелодий.</a:t>
            </a:r>
          </a:p>
          <a:p>
            <a:pPr marL="107950" indent="0">
              <a:buNone/>
            </a:pPr>
            <a:r>
              <a:rPr lang="ru-RU" dirty="0"/>
              <a:t>Приложение включает в себя три класса – </a:t>
            </a:r>
            <a:r>
              <a:rPr lang="en-US" dirty="0"/>
              <a:t>Main</a:t>
            </a:r>
            <a:r>
              <a:rPr lang="ru-RU" dirty="0"/>
              <a:t>, </a:t>
            </a:r>
            <a:r>
              <a:rPr lang="en-US" dirty="0"/>
              <a:t>Playing</a:t>
            </a:r>
            <a:r>
              <a:rPr lang="ru-RU" dirty="0"/>
              <a:t> и </a:t>
            </a:r>
            <a:r>
              <a:rPr lang="en-US" dirty="0"/>
              <a:t>Splash</a:t>
            </a:r>
            <a:r>
              <a:rPr lang="ru-RU" dirty="0"/>
              <a:t>. В приложении есть три </a:t>
            </a:r>
            <a:r>
              <a:rPr lang="ru-RU" dirty="0" err="1"/>
              <a:t>активити</a:t>
            </a:r>
            <a:r>
              <a:rPr lang="ru-RU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MainActivity.java</a:t>
            </a:r>
            <a:endParaRPr lang="ru-RU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PlayingActivity.java</a:t>
            </a:r>
            <a:endParaRPr lang="ru-RU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SplashActivity.java</a:t>
            </a:r>
            <a:endParaRPr lang="ru-RU" dirty="0"/>
          </a:p>
          <a:p>
            <a:pPr marL="107950" indent="0">
              <a:buNone/>
            </a:pPr>
            <a:r>
              <a:rPr lang="ru-RU" dirty="0"/>
              <a:t>С данными </a:t>
            </a:r>
            <a:r>
              <a:rPr lang="ru-RU" dirty="0" err="1"/>
              <a:t>активити</a:t>
            </a:r>
            <a:r>
              <a:rPr lang="ru-RU" dirty="0"/>
              <a:t> связаны три файла: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activity_main.xml</a:t>
            </a:r>
            <a:endParaRPr lang="ru-RU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err="1"/>
              <a:t>activity_playing</a:t>
            </a:r>
            <a:r>
              <a:rPr lang="en-US" dirty="0"/>
              <a:t>. xml</a:t>
            </a:r>
            <a:endParaRPr lang="ru-RU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err="1"/>
              <a:t>activity_splash</a:t>
            </a:r>
            <a:r>
              <a:rPr lang="en-US" dirty="0"/>
              <a:t>.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4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843" y="603531"/>
            <a:ext cx="11058957" cy="763500"/>
          </a:xfrm>
        </p:spPr>
        <p:txBody>
          <a:bodyPr/>
          <a:lstStyle/>
          <a:p>
            <a:pPr algn="ctr"/>
            <a:r>
              <a:rPr lang="ru-RU" dirty="0"/>
              <a:t>2	Описание разработки приложения   </a:t>
            </a:r>
            <a:br>
              <a:rPr lang="ru-RU" dirty="0"/>
            </a:br>
            <a:r>
              <a:rPr lang="ru-RU" dirty="0"/>
              <a:t>2.1	Обоснование средств разработки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233" y="4950176"/>
            <a:ext cx="4203767" cy="133009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8343" y="2508425"/>
            <a:ext cx="11211457" cy="3106800"/>
          </a:xfrm>
        </p:spPr>
        <p:txBody>
          <a:bodyPr/>
          <a:lstStyle/>
          <a:p>
            <a:pPr marL="107950" indent="0">
              <a:buNone/>
            </a:pP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— это официальная интегрированная среда разработки (IDE) для работы с платформой </a:t>
            </a:r>
            <a:r>
              <a:rPr lang="ru-RU" dirty="0" err="1"/>
              <a:t>Android</a:t>
            </a:r>
            <a:r>
              <a:rPr lang="ru-RU" dirty="0"/>
              <a:t>, анонсированная 16 мая 2013 года на конференции </a:t>
            </a:r>
            <a:r>
              <a:rPr lang="ru-RU" dirty="0" err="1"/>
              <a:t>Google</a:t>
            </a:r>
            <a:r>
              <a:rPr lang="ru-RU" dirty="0"/>
              <a:t> I/O. Она является наиболее популярной и мощной IDE для </a:t>
            </a:r>
            <a:r>
              <a:rPr lang="ru-RU" dirty="0" err="1"/>
              <a:t>Android</a:t>
            </a:r>
            <a:r>
              <a:rPr lang="ru-RU" dirty="0"/>
              <a:t>-разработки. </a:t>
            </a:r>
          </a:p>
        </p:txBody>
      </p:sp>
    </p:spTree>
    <p:extLst>
      <p:ext uri="{BB962C8B-B14F-4D97-AF65-F5344CB8AC3E}">
        <p14:creationId xmlns:p14="http://schemas.microsoft.com/office/powerpoint/2010/main" val="16880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8885" y="636320"/>
            <a:ext cx="10580915" cy="763500"/>
          </a:xfrm>
        </p:spPr>
        <p:txBody>
          <a:bodyPr/>
          <a:lstStyle/>
          <a:p>
            <a:pPr algn="ctr"/>
            <a:r>
              <a:rPr lang="ru-RU" dirty="0"/>
              <a:t>2.2	Разработка пользовательского интерфейса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9263" y="2374540"/>
            <a:ext cx="3599815" cy="171831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89806" y="4318275"/>
            <a:ext cx="3599815" cy="17087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5676483" y="2374540"/>
            <a:ext cx="3599815" cy="173418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8323806" y="4318275"/>
            <a:ext cx="3599815" cy="17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443" y="370509"/>
            <a:ext cx="11440886" cy="763500"/>
          </a:xfrm>
        </p:spPr>
        <p:txBody>
          <a:bodyPr/>
          <a:lstStyle/>
          <a:p>
            <a:pPr algn="ctr"/>
            <a:r>
              <a:rPr lang="ru-RU" dirty="0"/>
              <a:t>2.3	Разработка  логики приложения. Схема взаимодействия компонентов проекта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620" y="2508425"/>
            <a:ext cx="1505160" cy="324847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48974" y="2734293"/>
            <a:ext cx="3599815" cy="171831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1648974" y="5110335"/>
            <a:ext cx="3599815" cy="170878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6581750" y="2693018"/>
            <a:ext cx="3599815" cy="173418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/>
          <a:stretch>
            <a:fillRect/>
          </a:stretch>
        </p:blipFill>
        <p:spPr>
          <a:xfrm>
            <a:off x="6629769" y="5090354"/>
            <a:ext cx="3599815" cy="1711960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>
            <a:off x="3470653" y="4427203"/>
            <a:ext cx="0" cy="69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5248789" y="4407222"/>
            <a:ext cx="1332961" cy="68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8" idx="0"/>
          </p:cNvCxnSpPr>
          <p:nvPr/>
        </p:nvCxnSpPr>
        <p:spPr>
          <a:xfrm>
            <a:off x="8429675" y="4407222"/>
            <a:ext cx="2" cy="68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455509"/>
            <a:ext cx="1225850" cy="1225850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>
          <a:xfrm>
            <a:off x="612925" y="2681359"/>
            <a:ext cx="1036049" cy="5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 · Harlow">
  <a:themeElements>
    <a:clrScheme name="Simple Light">
      <a:dk1>
        <a:srgbClr val="E2D7D3"/>
      </a:dk1>
      <a:lt1>
        <a:srgbClr val="BC9E92"/>
      </a:lt1>
      <a:dk2>
        <a:srgbClr val="171717"/>
      </a:dk2>
      <a:lt2>
        <a:srgbClr val="E2D7D3"/>
      </a:lt2>
      <a:accent1>
        <a:srgbClr val="593A37"/>
      </a:accent1>
      <a:accent2>
        <a:srgbClr val="AF8F82"/>
      </a:accent2>
      <a:accent3>
        <a:srgbClr val="CDC2BE"/>
      </a:accent3>
      <a:accent4>
        <a:srgbClr val="FFFFFF"/>
      </a:accent4>
      <a:accent5>
        <a:srgbClr val="FFFFFF"/>
      </a:accent5>
      <a:accent6>
        <a:srgbClr val="FFFFFF"/>
      </a:accent6>
      <a:hlink>
        <a:srgbClr val="4E3B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602</Words>
  <Application>Microsoft Office PowerPoint</Application>
  <PresentationFormat>Широкоэкранный</PresentationFormat>
  <Paragraphs>97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Calibri</vt:lpstr>
      <vt:lpstr>Abril Fatface</vt:lpstr>
      <vt:lpstr>Aldrich</vt:lpstr>
      <vt:lpstr>DM Sans</vt:lpstr>
      <vt:lpstr>Arial</vt:lpstr>
      <vt:lpstr>Questrial</vt:lpstr>
      <vt:lpstr>Barlow Condensed</vt:lpstr>
      <vt:lpstr>SlidesMania · Harlow</vt:lpstr>
      <vt:lpstr>Курсовой проект по дисциплине «Разработка программных модулей» Тема: «Разработка мобильного приложения «Виртуальное пианино» .</vt:lpstr>
      <vt:lpstr>Содержание </vt:lpstr>
      <vt:lpstr>Введение</vt:lpstr>
      <vt:lpstr>1 Описание предметной области 1.1 Аналоги разрабатываемого приложения </vt:lpstr>
      <vt:lpstr>1.2 Техническое задание </vt:lpstr>
      <vt:lpstr>1.3 Описание структуры приложения </vt:lpstr>
      <vt:lpstr>2 Описание разработки приложения    2.1 Обоснование средств разработки </vt:lpstr>
      <vt:lpstr>2.2 Разработка пользовательского интерфейса </vt:lpstr>
      <vt:lpstr>2.3 Разработка  логики приложения. Схема взаимодействия компонентов проекта </vt:lpstr>
      <vt:lpstr>2.4 Описание переменных, классов и подпрограмм </vt:lpstr>
      <vt:lpstr>3 Тестирование и установка приложения </vt:lpstr>
      <vt:lpstr>Заключение </vt:lpstr>
      <vt:lpstr>Список использованной литературы 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«Разработка программных модулей» Тема: «Разработка мобильного приложения «Виртуальное пианино» .</dc:title>
  <dc:creator>admin</dc:creator>
  <cp:lastModifiedBy>admin</cp:lastModifiedBy>
  <cp:revision>8</cp:revision>
  <dcterms:modified xsi:type="dcterms:W3CDTF">2023-05-04T22:12:11Z</dcterms:modified>
</cp:coreProperties>
</file>