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Политика информационной безопасности логистической компании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13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организации (должностное распределение в рамках сервиса 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Отдел управления складскими операциями (распределительные центры, распределенная система хранения)</a:t>
            </a:r>
          </a:p>
          <a:p>
            <a:r>
              <a:rPr lang="ru-RU" dirty="0" smtClean="0"/>
              <a:t>Отдел транспортной логистики (управление оборотом контейнеров, железно-дорожные, морские, авто и авиаперевозки)</a:t>
            </a:r>
          </a:p>
          <a:p>
            <a:r>
              <a:rPr lang="ru-RU" dirty="0" smtClean="0"/>
              <a:t>Отдел по управлению цепочками поставок (формирование и оптимизация маршрутов, управление закупками «производитель-дистрибьютор», аналитика товарного потока)</a:t>
            </a:r>
          </a:p>
          <a:p>
            <a:r>
              <a:rPr lang="ru-RU" dirty="0" smtClean="0"/>
              <a:t>Отдел внешне-экономической деятельности (управление выводом на аутсорсинг, таможенное управление, сертификация и страхование)</a:t>
            </a:r>
          </a:p>
          <a:p>
            <a:r>
              <a:rPr lang="ru-RU" dirty="0" smtClean="0"/>
              <a:t>Отдел продаж (</a:t>
            </a:r>
            <a:r>
              <a:rPr lang="ru-RU" dirty="0"/>
              <a:t>управление активами компании)</a:t>
            </a:r>
            <a:endParaRPr lang="ru-RU" dirty="0" smtClean="0"/>
          </a:p>
          <a:p>
            <a:r>
              <a:rPr lang="ru-RU" dirty="0" smtClean="0"/>
              <a:t>Технический отдел (формализация логистических технологий, анализ онлайн-сервиса)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83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926" y="2133600"/>
            <a:ext cx="11550315" cy="458804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Вопросы обеспечения безопасности «размываются» между всеми участниками процесса</a:t>
            </a:r>
          </a:p>
          <a:p>
            <a:r>
              <a:rPr lang="ru-RU" dirty="0" smtClean="0"/>
              <a:t>Раскрытие информации</a:t>
            </a:r>
          </a:p>
          <a:p>
            <a:r>
              <a:rPr lang="ru-RU" dirty="0" smtClean="0"/>
              <a:t>Операции не ведутся в течении некоторого времени</a:t>
            </a:r>
          </a:p>
          <a:p>
            <a:r>
              <a:rPr lang="ru-RU" dirty="0" smtClean="0"/>
              <a:t>Потеря клиентской базы</a:t>
            </a:r>
          </a:p>
          <a:p>
            <a:r>
              <a:rPr lang="ru-RU" dirty="0" smtClean="0"/>
              <a:t>Потеря положения на рынке</a:t>
            </a:r>
          </a:p>
          <a:p>
            <a:r>
              <a:rPr lang="ru-RU" dirty="0" smtClean="0"/>
              <a:t>Потери в прибыли</a:t>
            </a:r>
          </a:p>
          <a:p>
            <a:r>
              <a:rPr lang="ru-RU" dirty="0" smtClean="0"/>
              <a:t>Несанкционированный доступ (к каналам передачи информации и др.)</a:t>
            </a:r>
          </a:p>
          <a:p>
            <a:r>
              <a:rPr lang="ru-RU" dirty="0" smtClean="0"/>
              <a:t>Неквалифицированные пользователи</a:t>
            </a:r>
          </a:p>
          <a:p>
            <a:r>
              <a:rPr lang="ru-RU" dirty="0" smtClean="0"/>
              <a:t>Рабочий шпионаж</a:t>
            </a:r>
          </a:p>
          <a:p>
            <a:r>
              <a:rPr lang="ru-RU" dirty="0" smtClean="0"/>
              <a:t>Нарушение целостности компонентов компании</a:t>
            </a:r>
          </a:p>
          <a:p>
            <a:r>
              <a:rPr lang="ru-RU" dirty="0" smtClean="0"/>
              <a:t>Вывод из строя технических средств безопасности (дверные замки, магнитные карты и др.)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02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Персональные данные клиентов и сотрудников</a:t>
            </a:r>
          </a:p>
          <a:p>
            <a:r>
              <a:rPr lang="ru-RU" dirty="0" smtClean="0"/>
              <a:t>Репутация</a:t>
            </a:r>
          </a:p>
          <a:p>
            <a:r>
              <a:rPr lang="ru-RU" dirty="0" smtClean="0"/>
              <a:t>Реестр имущества</a:t>
            </a:r>
          </a:p>
          <a:p>
            <a:r>
              <a:rPr lang="ru-RU" dirty="0" smtClean="0"/>
              <a:t>Клиентская база</a:t>
            </a:r>
          </a:p>
          <a:p>
            <a:r>
              <a:rPr lang="ru-RU" dirty="0" smtClean="0"/>
              <a:t>Алгоритмы построения маршрутов</a:t>
            </a:r>
          </a:p>
          <a:p>
            <a:r>
              <a:rPr lang="ru-RU" dirty="0" smtClean="0"/>
              <a:t>Прибыль</a:t>
            </a:r>
          </a:p>
          <a:p>
            <a:r>
              <a:rPr lang="ru-RU" dirty="0" smtClean="0"/>
              <a:t>Целостность рабочих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306609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 и их 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Естественные угрозы— это угрозы, вызванные воздействиями на информационную систему и ее компоненты объективных физических процессов техногенного характера или стихийных природных явлений, независящих от человека. </a:t>
            </a:r>
          </a:p>
          <a:p>
            <a:r>
              <a:rPr lang="ru-RU" dirty="0"/>
              <a:t>Искусственные угрозы— это угрозы, вызванные деятельностью человека.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27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Межсайтовое кодирование( </a:t>
            </a:r>
            <a:r>
              <a:rPr lang="en-US" dirty="0"/>
              <a:t>XSS</a:t>
            </a:r>
            <a:r>
              <a:rPr lang="ru-RU" dirty="0"/>
              <a:t>-атаки)</a:t>
            </a:r>
            <a:r>
              <a:rPr lang="en-US" dirty="0"/>
              <a:t>;</a:t>
            </a:r>
          </a:p>
          <a:p>
            <a:r>
              <a:rPr lang="en-US" dirty="0"/>
              <a:t>SQL</a:t>
            </a:r>
            <a:r>
              <a:rPr lang="ru-RU" dirty="0"/>
              <a:t>-инъекция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Недоступность, часто вызванная специальным типом атаки, называемой </a:t>
            </a:r>
            <a:r>
              <a:rPr lang="ru-RU" dirty="0" err="1"/>
              <a:t>DDoS</a:t>
            </a:r>
            <a:r>
              <a:rPr lang="ru-RU" dirty="0"/>
              <a:t> (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Denial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– распределенный отказ в обслуживании)</a:t>
            </a:r>
            <a:r>
              <a:rPr lang="en-US" dirty="0"/>
              <a:t>;</a:t>
            </a:r>
          </a:p>
          <a:p>
            <a:r>
              <a:rPr lang="ru-RU" dirty="0"/>
              <a:t>Неправильная конфигурация </a:t>
            </a:r>
            <a:r>
              <a:rPr lang="en-US" dirty="0"/>
              <a:t>web</a:t>
            </a:r>
            <a:r>
              <a:rPr lang="ru-RU" dirty="0"/>
              <a:t>- сервера</a:t>
            </a:r>
            <a:r>
              <a:rPr lang="en-US" dirty="0"/>
              <a:t>;</a:t>
            </a:r>
          </a:p>
          <a:p>
            <a:r>
              <a:rPr lang="ru-RU" dirty="0"/>
              <a:t>Вредоносное ПО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4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Меры и методы обеспечения защищенности информационных ресурсов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Максимальная изоляция сети от внешних данных</a:t>
            </a:r>
            <a:r>
              <a:rPr lang="en-US" dirty="0"/>
              <a:t>;</a:t>
            </a:r>
          </a:p>
          <a:p>
            <a:r>
              <a:rPr lang="ru-RU" dirty="0"/>
              <a:t>Постоянная необходимость в авторизации</a:t>
            </a:r>
            <a:r>
              <a:rPr lang="en-US" dirty="0"/>
              <a:t>;</a:t>
            </a:r>
          </a:p>
          <a:p>
            <a:r>
              <a:rPr lang="ru-RU" dirty="0"/>
              <a:t>Анти-</a:t>
            </a:r>
            <a:r>
              <a:rPr lang="en-US" dirty="0" err="1"/>
              <a:t>DDoS</a:t>
            </a:r>
            <a:r>
              <a:rPr lang="en-US" dirty="0"/>
              <a:t> </a:t>
            </a:r>
            <a:r>
              <a:rPr lang="ru-RU" dirty="0"/>
              <a:t>продукты и сервисы</a:t>
            </a:r>
            <a:r>
              <a:rPr lang="en-US" dirty="0"/>
              <a:t>;</a:t>
            </a:r>
          </a:p>
          <a:p>
            <a:r>
              <a:rPr lang="ru-RU" dirty="0"/>
              <a:t>Межсетевые экраны прикладного уровня (WAF-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firewall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ru-RU" dirty="0"/>
              <a:t>Шифрование данных на дисках – аутентификация пользователей, генерация ключей шифрования, хранение ключевой информации.</a:t>
            </a:r>
          </a:p>
          <a:p>
            <a:pPr lvl="0"/>
            <a:r>
              <a:rPr lang="ru-RU" dirty="0"/>
              <a:t>разграничение доступа пользователей и обслуживающего персонала к информационным ресурсам, программным средствам обработки (передачи) и защиты информации;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273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39</TotalTime>
  <Words>331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Политика информационной безопасности логистической компании</vt:lpstr>
      <vt:lpstr>Описание структуры организации (должностное распределение в рамках сервиса )</vt:lpstr>
      <vt:lpstr>Риски</vt:lpstr>
      <vt:lpstr>Объекты защиты</vt:lpstr>
      <vt:lpstr>Угрозы и их источники</vt:lpstr>
      <vt:lpstr>Презентация PowerPoint</vt:lpstr>
      <vt:lpstr>Меры и методы обеспечения защищенности информационных ресурсов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логистической компании</dc:title>
  <dc:creator>Алёна Пахолко</dc:creator>
  <cp:lastModifiedBy>Алёна Пахолко</cp:lastModifiedBy>
  <cp:revision>5</cp:revision>
  <dcterms:created xsi:type="dcterms:W3CDTF">2019-02-20T05:42:03Z</dcterms:created>
  <dcterms:modified xsi:type="dcterms:W3CDTF">2019-02-27T05:38:12Z</dcterms:modified>
</cp:coreProperties>
</file>