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4" r:id="rId2"/>
  </p:sld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1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154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7738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4273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6887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90728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18162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131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245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8108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17560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02133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14604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31267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1107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28462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41883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498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8120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605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44665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5052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5318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0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01B7B7-C7C8-4763-8C0B-957B38E6B05E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10DF-CA56-44D4-8716-539096DD8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03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5108331"/>
            <a:ext cx="10515600" cy="14735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>
                <a:solidFill>
                  <a:srgbClr val="FFFFFF"/>
                </a:solidFill>
              </a:rPr>
              <a:t>Сайт с программными модулями</a:t>
            </a:r>
            <a:r>
              <a:rPr lang="en-US" sz="6000" dirty="0">
                <a:solidFill>
                  <a:srgbClr val="FFFFFF"/>
                </a:solidFill>
              </a:rPr>
              <a:t/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ru-RU" sz="6000" dirty="0">
                <a:solidFill>
                  <a:srgbClr val="FFFFFF"/>
                </a:solidFill>
              </a:rPr>
              <a:t> «</a:t>
            </a:r>
            <a:r>
              <a:rPr lang="en-US" sz="6000" dirty="0">
                <a:solidFill>
                  <a:srgbClr val="FFFFFF"/>
                </a:solidFill>
              </a:rPr>
              <a:t>Alice mini-studious</a:t>
            </a:r>
            <a:r>
              <a:rPr lang="ru-RU" sz="6000" dirty="0" smtClean="0">
                <a:solidFill>
                  <a:srgbClr val="FFFFFF"/>
                </a:solidFill>
              </a:rPr>
              <a:t>»</a:t>
            </a:r>
            <a:br>
              <a:rPr lang="ru-RU" sz="6000" dirty="0" smtClean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/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 smtClean="0">
                <a:solidFill>
                  <a:srgbClr val="FFFFFF"/>
                </a:solidFill>
              </a:rPr>
              <a:t/>
            </a:r>
            <a:br>
              <a:rPr lang="ru-RU" dirty="0" smtClean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/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sz="3100" b="1" dirty="0">
                <a:solidFill>
                  <a:srgbClr val="FFFFFF"/>
                </a:solidFill>
              </a:rPr>
              <a:t>Исполнитель</a:t>
            </a:r>
            <a:r>
              <a:rPr lang="ru-RU" sz="3100" dirty="0">
                <a:solidFill>
                  <a:srgbClr val="FFFFFF"/>
                </a:solidFill>
              </a:rPr>
              <a:t>: </a:t>
            </a:r>
            <a:r>
              <a:rPr lang="ru-RU" sz="3100" dirty="0" err="1">
                <a:solidFill>
                  <a:srgbClr val="FFFFFF"/>
                </a:solidFill>
              </a:rPr>
              <a:t>Усоева</a:t>
            </a:r>
            <a:r>
              <a:rPr lang="ru-RU" sz="3100" dirty="0">
                <a:solidFill>
                  <a:srgbClr val="FFFFFF"/>
                </a:solidFill>
              </a:rPr>
              <a:t> Алена Сергеевна, 171-332</a:t>
            </a:r>
            <a:br>
              <a:rPr lang="ru-RU" sz="3100" dirty="0">
                <a:solidFill>
                  <a:srgbClr val="FFFFFF"/>
                </a:solidFill>
              </a:rPr>
            </a:br>
            <a:r>
              <a:rPr lang="ru-RU" sz="3100" b="1" dirty="0">
                <a:solidFill>
                  <a:srgbClr val="FFFFFF"/>
                </a:solidFill>
              </a:rPr>
              <a:t>Куратор проекта</a:t>
            </a:r>
            <a:r>
              <a:rPr lang="ru-RU" sz="3100" dirty="0">
                <a:solidFill>
                  <a:srgbClr val="FFFFFF"/>
                </a:solidFill>
              </a:rPr>
              <a:t>: Голубева Ирина Владимировна</a:t>
            </a:r>
            <a:br>
              <a:rPr lang="ru-RU" sz="3100" dirty="0">
                <a:solidFill>
                  <a:srgbClr val="FFFFFF"/>
                </a:solidFill>
              </a:rPr>
            </a:br>
            <a:r>
              <a:rPr lang="ru-RU" sz="3100" b="1" dirty="0">
                <a:solidFill>
                  <a:srgbClr val="FFFFFF"/>
                </a:solidFill>
              </a:rPr>
              <a:t>Московский политехнический университет</a:t>
            </a:r>
            <a:br>
              <a:rPr lang="ru-RU" sz="3100" b="1" dirty="0">
                <a:solidFill>
                  <a:srgbClr val="FFFFFF"/>
                </a:solidFill>
              </a:rPr>
            </a:br>
            <a:r>
              <a:rPr lang="ru-RU" sz="3100" dirty="0">
                <a:solidFill>
                  <a:srgbClr val="FFFFFF"/>
                </a:solidFill>
              </a:rPr>
              <a:t/>
            </a:r>
            <a:br>
              <a:rPr lang="ru-RU" sz="3100" dirty="0">
                <a:solidFill>
                  <a:srgbClr val="FFFFFF"/>
                </a:solidFill>
              </a:rPr>
            </a:br>
            <a:r>
              <a:rPr lang="ru-RU" sz="3100" dirty="0">
                <a:solidFill>
                  <a:srgbClr val="FFFFFF"/>
                </a:solidFill>
              </a:rPr>
              <a:t/>
            </a:r>
            <a:br>
              <a:rPr lang="ru-RU" sz="3100" dirty="0">
                <a:solidFill>
                  <a:srgbClr val="FFFFFF"/>
                </a:solidFill>
              </a:rPr>
            </a:br>
            <a:r>
              <a:rPr lang="ru-RU" sz="3100" dirty="0">
                <a:solidFill>
                  <a:srgbClr val="FFFFFF"/>
                </a:solidFill>
              </a:rPr>
              <a:t/>
            </a:r>
            <a:br>
              <a:rPr lang="ru-RU" sz="3100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/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 smtClean="0">
                <a:solidFill>
                  <a:srgbClr val="FFFFFF"/>
                </a:solidFill>
              </a:rPr>
              <a:t/>
            </a:r>
            <a:br>
              <a:rPr lang="ru-RU" dirty="0" smtClean="0">
                <a:solidFill>
                  <a:srgbClr val="FFFFFF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697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597197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2744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894D7-D863-4170-9945-2697E173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186962"/>
          </a:xfrm>
        </p:spPr>
        <p:txBody>
          <a:bodyPr/>
          <a:lstStyle/>
          <a:p>
            <a:pPr algn="ctr"/>
            <a:r>
              <a:rPr lang="ru-RU" b="1" dirty="0"/>
              <a:t>Предметная область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23AA235-51BF-4D9F-AB7A-F93DE208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36431"/>
            <a:ext cx="10515600" cy="489731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комплекс апартаментов во Владимире «</a:t>
            </a:r>
            <a:r>
              <a:rPr lang="en-US" dirty="0"/>
              <a:t>Alice mini</a:t>
            </a:r>
            <a:r>
              <a:rPr lang="ru-RU" dirty="0"/>
              <a:t>-</a:t>
            </a:r>
            <a:r>
              <a:rPr lang="en-US" dirty="0"/>
              <a:t>studious</a:t>
            </a:r>
            <a:r>
              <a:rPr lang="ru-RU" dirty="0"/>
              <a:t>»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EFA825-C160-417B-B12E-43BE063D2C8D}"/>
              </a:ext>
            </a:extLst>
          </p:cNvPr>
          <p:cNvSpPr/>
          <p:nvPr/>
        </p:nvSpPr>
        <p:spPr>
          <a:xfrm>
            <a:off x="265043" y="6492240"/>
            <a:ext cx="12616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Куратор проекта: Голубева Ирина Владимировна                             Исполнитель: </a:t>
            </a:r>
            <a:r>
              <a:rPr lang="ru-RU" dirty="0" err="1" smtClean="0"/>
              <a:t>Усоева</a:t>
            </a:r>
            <a:r>
              <a:rPr lang="ru-RU" dirty="0" smtClean="0"/>
              <a:t> Алена Сергеевна</a:t>
            </a:r>
            <a:r>
              <a:rPr lang="ru-RU" dirty="0"/>
              <a:t>, 171-332</a:t>
            </a:r>
          </a:p>
        </p:txBody>
      </p:sp>
      <p:pic>
        <p:nvPicPr>
          <p:cNvPr id="1026" name="Picture 2" descr="ÐÐ°ÑÑÐ¸Ð½ÐºÐ¸ Ð¿Ð¾ Ð·Ð°Ð¿ÑÐ¾ÑÑ alice mini-stud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06" y="2068572"/>
            <a:ext cx="5119810" cy="383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EA2A1-5B96-4F54-8F4C-739B6E0F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1044759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BD1B2-254F-4EF6-9AE1-7639BDEE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697308" cy="47420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200" b="1" dirty="0"/>
              <a:t>Назначение </a:t>
            </a:r>
            <a:r>
              <a:rPr lang="ru-RU" sz="2200" b="1" dirty="0" smtClean="0"/>
              <a:t>сайта:</a:t>
            </a:r>
          </a:p>
          <a:p>
            <a:pPr marL="0" indent="0" algn="ctr">
              <a:buNone/>
            </a:pPr>
            <a:r>
              <a:rPr lang="ru-RU" sz="2200" dirty="0" smtClean="0"/>
              <a:t>предоставление </a:t>
            </a:r>
            <a:r>
              <a:rPr lang="ru-RU" sz="2200" dirty="0"/>
              <a:t>информации пользователям </a:t>
            </a:r>
            <a:r>
              <a:rPr lang="ru-RU" sz="2200" dirty="0" smtClean="0"/>
              <a:t>о</a:t>
            </a:r>
            <a:r>
              <a:rPr lang="ru-RU" sz="2200" dirty="0" smtClean="0"/>
              <a:t>б апартаментах «</a:t>
            </a:r>
            <a:r>
              <a:rPr lang="en-US" sz="2200" dirty="0" smtClean="0"/>
              <a:t>Alice mini-studious</a:t>
            </a:r>
            <a:r>
              <a:rPr lang="ru-RU" sz="2200" dirty="0" smtClean="0"/>
              <a:t>»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ctr">
              <a:buNone/>
            </a:pPr>
            <a:r>
              <a:rPr lang="ru-RU" sz="2200" b="1" dirty="0" smtClean="0"/>
              <a:t>Цель разработки:</a:t>
            </a:r>
            <a:endParaRPr lang="ru-RU" sz="2200" b="1" dirty="0"/>
          </a:p>
          <a:p>
            <a:pPr marL="0" indent="0" algn="ctr">
              <a:buNone/>
            </a:pPr>
            <a:r>
              <a:rPr lang="ru-RU" sz="2200" dirty="0" smtClean="0"/>
              <a:t>увеличение прибыли апартаментов «</a:t>
            </a:r>
            <a:r>
              <a:rPr lang="en-US" sz="2200" dirty="0"/>
              <a:t>Alice mini-studious</a:t>
            </a:r>
            <a:r>
              <a:rPr lang="ru-RU" sz="2200" dirty="0" smtClean="0"/>
              <a:t>»</a:t>
            </a:r>
          </a:p>
          <a:p>
            <a:pPr marL="0" indent="0" algn="ctr">
              <a:buNone/>
            </a:pPr>
            <a:endParaRPr lang="ru-RU" sz="2200" dirty="0"/>
          </a:p>
          <a:p>
            <a:pPr marL="0" indent="0" algn="ctr">
              <a:buNone/>
            </a:pPr>
            <a:r>
              <a:rPr lang="ru-RU" sz="2200" b="1" dirty="0" smtClean="0"/>
              <a:t>Целевая аудитория:</a:t>
            </a:r>
          </a:p>
          <a:p>
            <a:pPr marL="0" indent="0" algn="ctr">
              <a:buNone/>
            </a:pPr>
            <a:r>
              <a:rPr lang="ru-RU" sz="2200" dirty="0" smtClean="0"/>
              <a:t> </a:t>
            </a:r>
            <a:r>
              <a:rPr lang="ru-RU" sz="2200" dirty="0"/>
              <a:t>активных молодых людей в возрасте 18-30 лет, а также мужчин и женщин в возрасте 31-50 лет, которые любят путешествовать или часто бывают в командировках, при этом любят останавливаться в комфортных и безопасных для проживания местах.</a:t>
            </a:r>
            <a:endParaRPr lang="ru-RU" sz="2200" dirty="0"/>
          </a:p>
          <a:p>
            <a:endParaRPr lang="ru-RU" sz="17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99A6EC-C8D4-4C64-8E1E-9BC1C5C534B7}"/>
              </a:ext>
            </a:extLst>
          </p:cNvPr>
          <p:cNvSpPr/>
          <p:nvPr/>
        </p:nvSpPr>
        <p:spPr>
          <a:xfrm>
            <a:off x="291547" y="6487978"/>
            <a:ext cx="1266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Куратор проекта: Голубева Ирина Владимировна                             Исполнитель: </a:t>
            </a:r>
            <a:r>
              <a:rPr lang="ru-RU" dirty="0" err="1" smtClean="0"/>
              <a:t>Усоева</a:t>
            </a:r>
            <a:r>
              <a:rPr lang="ru-RU" dirty="0" smtClean="0"/>
              <a:t> Алена Сергеевна</a:t>
            </a:r>
            <a:r>
              <a:rPr lang="ru-RU" dirty="0"/>
              <a:t>, 171-332</a:t>
            </a:r>
          </a:p>
        </p:txBody>
      </p:sp>
    </p:spTree>
    <p:extLst>
      <p:ext uri="{BB962C8B-B14F-4D97-AF65-F5344CB8AC3E}">
        <p14:creationId xmlns:p14="http://schemas.microsoft.com/office/powerpoint/2010/main" val="2355721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65058-CBDC-4DCD-B052-2E365E54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7924"/>
            <a:ext cx="10515600" cy="1204546"/>
          </a:xfrm>
        </p:spPr>
        <p:txBody>
          <a:bodyPr/>
          <a:lstStyle/>
          <a:p>
            <a:pPr algn="ctr"/>
            <a:r>
              <a:rPr lang="ru-RU" b="1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64FE6-A1AC-4C14-A802-AEC56E69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38" y="1002324"/>
            <a:ext cx="5417719" cy="469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Основные функции сайта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7F413D-4994-4501-B5E6-F206DB44D465}"/>
              </a:ext>
            </a:extLst>
          </p:cNvPr>
          <p:cNvSpPr/>
          <p:nvPr/>
        </p:nvSpPr>
        <p:spPr>
          <a:xfrm>
            <a:off x="331305" y="6455153"/>
            <a:ext cx="1264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Куратор проекта: Голубева Ирина Владимировна                             Исполнитель: </a:t>
            </a:r>
            <a:r>
              <a:rPr lang="ru-RU" dirty="0" err="1" smtClean="0"/>
              <a:t>Усоева</a:t>
            </a:r>
            <a:r>
              <a:rPr lang="ru-RU" dirty="0" smtClean="0"/>
              <a:t> Алена Сергеевна</a:t>
            </a:r>
            <a:r>
              <a:rPr lang="ru-RU" dirty="0"/>
              <a:t>, 171-332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1750753"/>
            <a:ext cx="4631728" cy="40671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18" y="2385848"/>
            <a:ext cx="5617926" cy="178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32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23837-F6D1-4C49-AEB4-690CD00D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05508"/>
            <a:ext cx="10515600" cy="1099038"/>
          </a:xfrm>
        </p:spPr>
        <p:txBody>
          <a:bodyPr/>
          <a:lstStyle/>
          <a:p>
            <a:pPr algn="ctr"/>
            <a:r>
              <a:rPr lang="ru-RU" b="1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F6A38-FB11-4DEA-AEB4-CD6A8E6B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8" y="1608138"/>
            <a:ext cx="53919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Предоставление </a:t>
            </a:r>
            <a:r>
              <a:rPr lang="ru-RU" dirty="0"/>
              <a:t>детальной информации о каждом номере апартаментов.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</a:t>
            </a:r>
            <a:r>
              <a:rPr lang="ru-RU" dirty="0"/>
              <a:t>выбора номера для бронирования, путем просмотра каталога на странице «Номера».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DD73012-FE88-4164-BA82-B2DFDF545941}"/>
              </a:ext>
            </a:extLst>
          </p:cNvPr>
          <p:cNvSpPr/>
          <p:nvPr/>
        </p:nvSpPr>
        <p:spPr>
          <a:xfrm>
            <a:off x="220541" y="6492240"/>
            <a:ext cx="12032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Куратор проекта: Голубева Ирина Владимировна                             Исполнитель: </a:t>
            </a:r>
            <a:r>
              <a:rPr lang="ru-RU" dirty="0" err="1" smtClean="0"/>
              <a:t>Усоева</a:t>
            </a:r>
            <a:r>
              <a:rPr lang="ru-RU" dirty="0" smtClean="0"/>
              <a:t> Алена Сергеевна</a:t>
            </a:r>
            <a:r>
              <a:rPr lang="ru-RU" dirty="0"/>
              <a:t>, 171-332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37" y="1516648"/>
            <a:ext cx="4548754" cy="3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24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C4AC1-BA92-4009-BA7A-258488A8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31886"/>
            <a:ext cx="10515600" cy="1092350"/>
          </a:xfrm>
        </p:spPr>
        <p:txBody>
          <a:bodyPr/>
          <a:lstStyle/>
          <a:p>
            <a:pPr algn="ctr"/>
            <a:r>
              <a:rPr lang="ru-RU" b="1" dirty="0"/>
              <a:t>Контент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1B4EF-93EF-42D9-9156-4E16143A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431236"/>
            <a:ext cx="5390451" cy="474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Медиа</a:t>
            </a:r>
            <a:r>
              <a:rPr lang="ru-RU" dirty="0"/>
              <a:t>: текст, фотографии, векторные иллюстрации.</a:t>
            </a:r>
          </a:p>
          <a:p>
            <a:pPr marL="0" indent="0">
              <a:buNone/>
            </a:pPr>
            <a:r>
              <a:rPr lang="ru-RU" b="1" dirty="0"/>
              <a:t>Интернет</a:t>
            </a:r>
            <a:r>
              <a:rPr lang="ru-RU" dirty="0"/>
              <a:t>: найдено </a:t>
            </a:r>
            <a:r>
              <a:rPr lang="ru-RU" dirty="0" smtClean="0"/>
              <a:t>22</a:t>
            </a:r>
            <a:r>
              <a:rPr lang="ru-RU" dirty="0" smtClean="0"/>
              <a:t> </a:t>
            </a:r>
            <a:r>
              <a:rPr lang="ru-RU" dirty="0"/>
              <a:t>фото,  10Кб текста.</a:t>
            </a:r>
          </a:p>
          <a:p>
            <a:pPr marL="0" indent="0">
              <a:buNone/>
            </a:pPr>
            <a:r>
              <a:rPr lang="ru-RU" b="1" dirty="0"/>
              <a:t>Написано</a:t>
            </a:r>
            <a:r>
              <a:rPr lang="ru-RU" dirty="0"/>
              <a:t>: 9Кб текста.</a:t>
            </a:r>
          </a:p>
          <a:p>
            <a:pPr marL="0" indent="0">
              <a:buNone/>
            </a:pPr>
            <a:r>
              <a:rPr lang="ru-RU" b="1" dirty="0" smtClean="0"/>
              <a:t>Нарисовано</a:t>
            </a:r>
            <a:r>
              <a:rPr lang="ru-RU" dirty="0"/>
              <a:t>: </a:t>
            </a:r>
            <a:r>
              <a:rPr lang="ru-RU" dirty="0" smtClean="0"/>
              <a:t>9 </a:t>
            </a:r>
            <a:r>
              <a:rPr lang="ru-RU" dirty="0"/>
              <a:t>иллюстраций (логотип, </a:t>
            </a:r>
            <a:r>
              <a:rPr lang="ru-RU" dirty="0" smtClean="0"/>
              <a:t>пиктограммы, иконки).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Использовалось ПО</a:t>
            </a:r>
            <a:r>
              <a:rPr lang="ru-RU" dirty="0"/>
              <a:t>: </a:t>
            </a:r>
            <a:r>
              <a:rPr lang="en-US" dirty="0"/>
              <a:t>Photoshop, Illustrator, Word.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B68B14-E4BC-419F-BA4E-EA7C5A99AFA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965" y="1449977"/>
            <a:ext cx="1490762" cy="111884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89950F-434D-4D5E-8FB4-010555A36838}"/>
              </a:ext>
            </a:extLst>
          </p:cNvPr>
          <p:cNvSpPr/>
          <p:nvPr/>
        </p:nvSpPr>
        <p:spPr>
          <a:xfrm>
            <a:off x="357932" y="6457971"/>
            <a:ext cx="11755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Куратор проекта: Голубева Ирина Владимировна                             Исполнитель: </a:t>
            </a:r>
            <a:r>
              <a:rPr lang="ru-RU" dirty="0" err="1" smtClean="0"/>
              <a:t>Усоева</a:t>
            </a:r>
            <a:r>
              <a:rPr lang="ru-RU" dirty="0" smtClean="0"/>
              <a:t> Алена Сергеевна</a:t>
            </a:r>
            <a:r>
              <a:rPr lang="ru-RU" dirty="0"/>
              <a:t>, 171-332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04" y="1517811"/>
            <a:ext cx="5118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48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8E8E9-8743-4D26-AAC3-4C44D107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75846"/>
            <a:ext cx="10515600" cy="993531"/>
          </a:xfrm>
        </p:spPr>
        <p:txBody>
          <a:bodyPr/>
          <a:lstStyle/>
          <a:p>
            <a:pPr algn="ctr"/>
            <a:r>
              <a:rPr lang="ru-RU" b="1" dirty="0"/>
              <a:t>Структура</a:t>
            </a:r>
          </a:p>
        </p:txBody>
      </p:sp>
      <p:pic>
        <p:nvPicPr>
          <p:cNvPr id="4" name="Объект 3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8639271-5033-4347-AEDF-CBA2848067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83" y="1169377"/>
            <a:ext cx="9419287" cy="468142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717156-EDC9-453B-BDE2-332CCC0ECD7C}"/>
              </a:ext>
            </a:extLst>
          </p:cNvPr>
          <p:cNvSpPr/>
          <p:nvPr/>
        </p:nvSpPr>
        <p:spPr>
          <a:xfrm>
            <a:off x="291547" y="6307574"/>
            <a:ext cx="11608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Куратор проекта: Голубева Ирина Владимировна                             Исполнитель: </a:t>
            </a:r>
            <a:r>
              <a:rPr lang="ru-RU" dirty="0" err="1" smtClean="0"/>
              <a:t>Усоева</a:t>
            </a:r>
            <a:r>
              <a:rPr lang="ru-RU" dirty="0" smtClean="0"/>
              <a:t> Алена Сергеевна</a:t>
            </a:r>
            <a:r>
              <a:rPr lang="ru-RU" dirty="0"/>
              <a:t>, 171-332</a:t>
            </a:r>
          </a:p>
        </p:txBody>
      </p:sp>
    </p:spTree>
    <p:extLst>
      <p:ext uri="{BB962C8B-B14F-4D97-AF65-F5344CB8AC3E}">
        <p14:creationId xmlns:p14="http://schemas.microsoft.com/office/powerpoint/2010/main" val="1838888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EDF83-1336-43A0-AD54-17774FC9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263770"/>
            <a:ext cx="10906008" cy="6242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 dirty="0" err="1"/>
              <a:t>Дизайн</a:t>
            </a:r>
            <a:endParaRPr lang="en-US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755718-F84C-42E5-A243-9B57B6676031}"/>
              </a:ext>
            </a:extLst>
          </p:cNvPr>
          <p:cNvSpPr/>
          <p:nvPr/>
        </p:nvSpPr>
        <p:spPr>
          <a:xfrm>
            <a:off x="251791" y="6196761"/>
            <a:ext cx="11793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Куратор проекта: Голубева Ирина Владимировна                             Исполнитель: </a:t>
            </a:r>
            <a:r>
              <a:rPr lang="ru-RU" dirty="0" err="1" smtClean="0"/>
              <a:t>Усоева</a:t>
            </a:r>
            <a:r>
              <a:rPr lang="ru-RU" dirty="0" smtClean="0"/>
              <a:t> Алена Сергеевна</a:t>
            </a:r>
            <a:r>
              <a:rPr lang="ru-RU" dirty="0"/>
              <a:t>, 171-332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22" y="1177261"/>
            <a:ext cx="8409355" cy="47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57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37EAE-5484-4D2B-AD9D-29BBED62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+mn-lt"/>
              </a:rPr>
              <a:t>Организация</a:t>
            </a:r>
            <a:r>
              <a:rPr lang="ru-RU" b="1" dirty="0"/>
              <a:t> </a:t>
            </a:r>
            <a:r>
              <a:rPr lang="ru-RU" b="1" dirty="0">
                <a:latin typeface="+mn-lt"/>
              </a:rPr>
              <a:t>и хранение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2615D-6729-46C9-BAF9-3EB43373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128226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Данные:</a:t>
            </a:r>
          </a:p>
          <a:p>
            <a:pPr marL="0" indent="0">
              <a:buNone/>
            </a:pPr>
            <a:r>
              <a:rPr lang="ru-RU" dirty="0"/>
              <a:t>Изображения в формате </a:t>
            </a:r>
            <a:r>
              <a:rPr lang="en-US" dirty="0"/>
              <a:t>JPG, PNG, </a:t>
            </a:r>
            <a:r>
              <a:rPr lang="en-US" dirty="0" smtClean="0"/>
              <a:t>GIF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761B80-42A9-4C1D-BBA9-C27481FA0DE6}"/>
              </a:ext>
            </a:extLst>
          </p:cNvPr>
          <p:cNvSpPr/>
          <p:nvPr/>
        </p:nvSpPr>
        <p:spPr>
          <a:xfrm>
            <a:off x="159026" y="6317615"/>
            <a:ext cx="12032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Куратор проекта: Голубева Ирина Владимировна                             Исполнитель: </a:t>
            </a:r>
            <a:r>
              <a:rPr lang="ru-RU" dirty="0" err="1" smtClean="0"/>
              <a:t>Усоев</a:t>
            </a:r>
            <a:r>
              <a:rPr lang="ru-RU" dirty="0" err="1" smtClean="0"/>
              <a:t>а</a:t>
            </a:r>
            <a:r>
              <a:rPr lang="ru-RU" dirty="0" smtClean="0"/>
              <a:t> Алена </a:t>
            </a:r>
            <a:r>
              <a:rPr lang="ru-RU" dirty="0" smtClean="0"/>
              <a:t>Сергеевна</a:t>
            </a:r>
            <a:r>
              <a:rPr lang="ru-RU" dirty="0"/>
              <a:t>, 171-332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45127" y="2596055"/>
            <a:ext cx="1041145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4400" b="1" dirty="0" smtClean="0"/>
          </a:p>
          <a:p>
            <a:pPr algn="ctr"/>
            <a:r>
              <a:rPr lang="ru-RU" sz="4400" b="1" dirty="0" smtClean="0"/>
              <a:t>Программа</a:t>
            </a:r>
          </a:p>
          <a:p>
            <a:r>
              <a:rPr lang="en-US" sz="2800" dirty="0"/>
              <a:t>HTML –</a:t>
            </a:r>
            <a:r>
              <a:rPr lang="ru-RU" sz="2800" dirty="0"/>
              <a:t>1005 строчек;</a:t>
            </a:r>
            <a:endParaRPr lang="en-US" sz="2800" dirty="0"/>
          </a:p>
          <a:p>
            <a:r>
              <a:rPr lang="en-US" sz="2800" dirty="0"/>
              <a:t>CSS –</a:t>
            </a:r>
            <a:r>
              <a:rPr lang="ru-RU" sz="2800" dirty="0"/>
              <a:t>1214 строчек;</a:t>
            </a:r>
            <a:endParaRPr lang="en-US" sz="2800" dirty="0"/>
          </a:p>
          <a:p>
            <a:r>
              <a:rPr lang="en-US" sz="2800" dirty="0"/>
              <a:t>PHP – </a:t>
            </a:r>
            <a:r>
              <a:rPr lang="ru-RU" sz="2800" dirty="0"/>
              <a:t> 189 строчек</a:t>
            </a:r>
            <a:endParaRPr lang="en-US" sz="2800" dirty="0"/>
          </a:p>
          <a:p>
            <a:r>
              <a:rPr lang="en-US" sz="2800" dirty="0"/>
              <a:t>Java Script – </a:t>
            </a:r>
            <a:r>
              <a:rPr lang="ru-RU" sz="2800" dirty="0"/>
              <a:t>51 строчка;</a:t>
            </a:r>
            <a:endParaRPr lang="en-US" sz="2800" dirty="0"/>
          </a:p>
          <a:p>
            <a:r>
              <a:rPr lang="en-US" sz="2800" dirty="0" err="1"/>
              <a:t>Jquery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82744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474</TotalTime>
  <Words>301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 2</vt:lpstr>
      <vt:lpstr>HDOfficeLightV0</vt:lpstr>
      <vt:lpstr>1_HDOfficeLightV0</vt:lpstr>
      <vt:lpstr>Сайт с программными модулями  «Alice mini-studious»    Исполнитель: Усоева Алена Сергеевна, 171-332 Куратор проекта: Голубева Ирина Владимировна Московский политехнический университет      </vt:lpstr>
      <vt:lpstr>Предметная область</vt:lpstr>
      <vt:lpstr>Задачи</vt:lpstr>
      <vt:lpstr>Задачи</vt:lpstr>
      <vt:lpstr>Задачи</vt:lpstr>
      <vt:lpstr>Контент</vt:lpstr>
      <vt:lpstr>Структура</vt:lpstr>
      <vt:lpstr>Дизайн</vt:lpstr>
      <vt:lpstr>Организация и хранение данных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ms.fedoseeva99@gmail.com</dc:creator>
  <cp:lastModifiedBy>alyona usoeva</cp:lastModifiedBy>
  <cp:revision>30</cp:revision>
  <dcterms:created xsi:type="dcterms:W3CDTF">2018-05-24T19:07:42Z</dcterms:created>
  <dcterms:modified xsi:type="dcterms:W3CDTF">2018-05-31T19:45:05Z</dcterms:modified>
</cp:coreProperties>
</file>