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hree.js</a:t>
            </a:r>
            <a:r>
              <a:rPr lang="en-US" dirty="0" smtClean="0"/>
              <a:t> Solar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Alberto Young</a:t>
            </a:r>
          </a:p>
          <a:p>
            <a:r>
              <a:rPr lang="en-US" dirty="0" smtClean="0"/>
              <a:t>CAP 4720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0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Model of the solar system:</a:t>
            </a:r>
          </a:p>
          <a:p>
            <a:r>
              <a:rPr lang="en-US" dirty="0" smtClean="0"/>
              <a:t>Built entirely using the </a:t>
            </a:r>
            <a:r>
              <a:rPr lang="en-US" dirty="0" err="1" smtClean="0"/>
              <a:t>three.js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Components included:</a:t>
            </a:r>
          </a:p>
          <a:p>
            <a:pPr lvl="1"/>
            <a:r>
              <a:rPr lang="en-US" dirty="0" smtClean="0"/>
              <a:t>Various Geometries (Sphere, Ring)</a:t>
            </a:r>
            <a:endParaRPr lang="en-US" dirty="0"/>
          </a:p>
          <a:p>
            <a:pPr lvl="1"/>
            <a:r>
              <a:rPr lang="en-US" dirty="0" smtClean="0"/>
              <a:t>Texture Mapping</a:t>
            </a:r>
          </a:p>
          <a:p>
            <a:pPr lvl="1"/>
            <a:r>
              <a:rPr lang="en-US" dirty="0" smtClean="0"/>
              <a:t>Adjustable Camera</a:t>
            </a:r>
          </a:p>
          <a:p>
            <a:pPr lvl="1"/>
            <a:r>
              <a:rPr lang="en-US" dirty="0" smtClean="0"/>
              <a:t>Custom Shader Texture</a:t>
            </a:r>
          </a:p>
        </p:txBody>
      </p:sp>
    </p:spTree>
    <p:extLst>
      <p:ext uri="{BB962C8B-B14F-4D97-AF65-F5344CB8AC3E}">
        <p14:creationId xmlns:p14="http://schemas.microsoft.com/office/powerpoint/2010/main" val="130502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715962"/>
          </a:xfrm>
        </p:spPr>
        <p:txBody>
          <a:bodyPr/>
          <a:lstStyle/>
          <a:p>
            <a:r>
              <a:rPr lang="en-US" dirty="0" smtClean="0"/>
              <a:t>Angry Birds Game:</a:t>
            </a:r>
          </a:p>
          <a:p>
            <a:pPr lvl="1"/>
            <a:r>
              <a:rPr lang="en-US" dirty="0" smtClean="0"/>
              <a:t>Created an Earth, Moon, and Mars Model to create space-themed </a:t>
            </a:r>
            <a:r>
              <a:rPr lang="en-US" dirty="0"/>
              <a:t>A</a:t>
            </a:r>
            <a:r>
              <a:rPr lang="en-US" dirty="0" smtClean="0"/>
              <a:t>ngry </a:t>
            </a:r>
            <a:r>
              <a:rPr lang="en-US" dirty="0"/>
              <a:t>B</a:t>
            </a:r>
            <a:r>
              <a:rPr lang="en-US" dirty="0" smtClean="0"/>
              <a:t>irds game.</a:t>
            </a:r>
          </a:p>
        </p:txBody>
      </p:sp>
      <p:pic>
        <p:nvPicPr>
          <p:cNvPr id="4" name="Picture 3" descr="Screen Shot 2017-11-08 at 9.3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60" y="3218359"/>
            <a:ext cx="6484624" cy="31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Used Angry Birds as a </a:t>
            </a:r>
            <a:r>
              <a:rPr lang="en-US" dirty="0"/>
              <a:t>platform to start building a full solar system model.</a:t>
            </a:r>
          </a:p>
          <a:p>
            <a:pPr lvl="2"/>
            <a:r>
              <a:rPr lang="en-US" dirty="0" smtClean="0"/>
              <a:t>Changes:</a:t>
            </a:r>
            <a:endParaRPr lang="en-US" dirty="0"/>
          </a:p>
          <a:p>
            <a:pPr lvl="3"/>
            <a:r>
              <a:rPr lang="en-US" dirty="0"/>
              <a:t>Added </a:t>
            </a:r>
            <a:r>
              <a:rPr lang="en-US"/>
              <a:t>9 </a:t>
            </a:r>
            <a:r>
              <a:rPr lang="en-US" smtClean="0"/>
              <a:t>planets</a:t>
            </a:r>
            <a:r>
              <a:rPr lang="en-US" dirty="0"/>
              <a:t>, Moon &amp; Sun.</a:t>
            </a:r>
          </a:p>
          <a:p>
            <a:pPr lvl="3"/>
            <a:r>
              <a:rPr lang="en-US" dirty="0"/>
              <a:t>Set </a:t>
            </a:r>
            <a:r>
              <a:rPr lang="en-US" dirty="0" smtClean="0"/>
              <a:t>different orbit speeds </a:t>
            </a:r>
            <a:r>
              <a:rPr lang="en-US" dirty="0"/>
              <a:t>for each planet.</a:t>
            </a:r>
          </a:p>
          <a:p>
            <a:pPr lvl="3"/>
            <a:r>
              <a:rPr lang="en-US" dirty="0"/>
              <a:t>Changed </a:t>
            </a:r>
            <a:r>
              <a:rPr lang="en-US" dirty="0" smtClean="0"/>
              <a:t>planet sizes </a:t>
            </a:r>
            <a:r>
              <a:rPr lang="en-US" dirty="0"/>
              <a:t>to be scale accurate.</a:t>
            </a:r>
          </a:p>
          <a:p>
            <a:pPr lvl="3"/>
            <a:r>
              <a:rPr lang="en-US" dirty="0"/>
              <a:t>Added custom shader texture to the sun to give it an animated look, as well as a glow texture.</a:t>
            </a:r>
          </a:p>
          <a:p>
            <a:pPr lvl="3"/>
            <a:r>
              <a:rPr lang="en-US" dirty="0"/>
              <a:t>Switchable camera angles that follow each planet.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1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System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2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Ray casting to allow user to click on a planet to focus on it.</a:t>
            </a:r>
          </a:p>
          <a:p>
            <a:r>
              <a:rPr lang="en-US" dirty="0" smtClean="0"/>
              <a:t>Make planet distances and orbit speed accurate.</a:t>
            </a:r>
          </a:p>
          <a:p>
            <a:r>
              <a:rPr lang="en-US" dirty="0" smtClean="0"/>
              <a:t>Add camera zooming animations</a:t>
            </a:r>
          </a:p>
          <a:p>
            <a:r>
              <a:rPr lang="en-US" dirty="0" smtClean="0"/>
              <a:t>Add all planet moons.</a:t>
            </a:r>
          </a:p>
          <a:p>
            <a:r>
              <a:rPr lang="en-US" dirty="0" smtClean="0"/>
              <a:t>Milky </a:t>
            </a:r>
            <a:r>
              <a:rPr lang="en-US" smtClean="0"/>
              <a:t>Way model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46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20</TotalTime>
  <Words>181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Orbit</vt:lpstr>
      <vt:lpstr>three.js Solar System</vt:lpstr>
      <vt:lpstr>Project Description</vt:lpstr>
      <vt:lpstr>Beginning</vt:lpstr>
      <vt:lpstr>Changes</vt:lpstr>
      <vt:lpstr>Solar System Demo</vt:lpstr>
      <vt:lpstr>Future Goals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three.js Solar System</dc:title>
  <dc:creator>Alberto Young</dc:creator>
  <cp:lastModifiedBy>Alberto Young</cp:lastModifiedBy>
  <cp:revision>5</cp:revision>
  <dcterms:created xsi:type="dcterms:W3CDTF">2017-11-09T02:25:21Z</dcterms:created>
  <dcterms:modified xsi:type="dcterms:W3CDTF">2017-11-09T02:49:31Z</dcterms:modified>
</cp:coreProperties>
</file>