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76" r:id="rId3"/>
    <p:sldId id="280" r:id="rId4"/>
    <p:sldId id="287" r:id="rId5"/>
    <p:sldId id="286" r:id="rId6"/>
    <p:sldId id="301" r:id="rId7"/>
    <p:sldId id="277" r:id="rId9"/>
    <p:sldId id="300" r:id="rId10"/>
    <p:sldId id="322" r:id="rId11"/>
    <p:sldId id="323" r:id="rId12"/>
    <p:sldId id="332" r:id="rId13"/>
    <p:sldId id="333" r:id="rId14"/>
    <p:sldId id="334" r:id="rId15"/>
    <p:sldId id="335" r:id="rId16"/>
    <p:sldId id="336" r:id="rId17"/>
    <p:sldId id="279" r:id="rId18"/>
    <p:sldId id="314" r:id="rId19"/>
    <p:sldId id="299" r:id="rId20"/>
    <p:sldId id="282" r:id="rId21"/>
    <p:sldId id="298" r:id="rId22"/>
    <p:sldId id="283" r:id="rId23"/>
    <p:sldId id="284" r:id="rId24"/>
    <p:sldId id="285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5F5"/>
    <a:srgbClr val="F86706"/>
    <a:srgbClr val="242C38"/>
    <a:srgbClr val="9E8F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" name="流程图: 离页连接符 6"/>
          <p:cNvSpPr/>
          <p:nvPr/>
        </p:nvSpPr>
        <p:spPr>
          <a:xfrm>
            <a:off x="5738495" y="1002030"/>
            <a:ext cx="715645" cy="715645"/>
          </a:xfrm>
          <a:prstGeom prst="flowChartOffpage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流程图: 离页连接符 7"/>
          <p:cNvSpPr/>
          <p:nvPr/>
        </p:nvSpPr>
        <p:spPr>
          <a:xfrm>
            <a:off x="5610860" y="875030"/>
            <a:ext cx="970280" cy="970280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流程图: 离页连接符 9"/>
          <p:cNvSpPr/>
          <p:nvPr/>
        </p:nvSpPr>
        <p:spPr>
          <a:xfrm>
            <a:off x="5902325" y="1165860"/>
            <a:ext cx="387985" cy="387985"/>
          </a:xfrm>
          <a:prstGeom prst="flowChartOffpage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4435475" y="1822450"/>
            <a:ext cx="95377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6802120" y="1822450"/>
            <a:ext cx="95377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4435475" y="2315845"/>
            <a:ext cx="33204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TEMPLATE FOR BUSINESS REPORT</a:t>
            </a:r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5429250" y="3162935"/>
            <a:ext cx="13265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/>
              <a:t>工</a:t>
            </a:r>
            <a:r>
              <a:rPr lang="en-US" altLang="zh-CN" b="1"/>
              <a:t>XXXXXX</a:t>
            </a:r>
            <a:endParaRPr lang="en-US" altLang="zh-CN" b="1"/>
          </a:p>
        </p:txBody>
      </p:sp>
      <p:grpSp>
        <p:nvGrpSpPr>
          <p:cNvPr id="6" name="组合 5"/>
          <p:cNvGrpSpPr/>
          <p:nvPr/>
        </p:nvGrpSpPr>
        <p:grpSpPr>
          <a:xfrm>
            <a:off x="2250440" y="-657860"/>
            <a:ext cx="7691120" cy="8173720"/>
            <a:chOff x="3544" y="-1036"/>
            <a:chExt cx="12112" cy="12872"/>
          </a:xfrm>
        </p:grpSpPr>
        <p:sp>
          <p:nvSpPr>
            <p:cNvPr id="2" name="椭圆 1"/>
            <p:cNvSpPr/>
            <p:nvPr/>
          </p:nvSpPr>
          <p:spPr>
            <a:xfrm>
              <a:off x="3544" y="-1036"/>
              <a:ext cx="12113" cy="12873"/>
            </a:xfrm>
            <a:prstGeom prst="ellipse">
              <a:avLst/>
            </a:prstGeom>
            <a:noFill/>
            <a:ln w="12700" cmpd="sng">
              <a:solidFill>
                <a:schemeClr val="tx1"/>
              </a:solidFill>
              <a:prstDash val="dashDot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sp>
          <p:nvSpPr>
            <p:cNvPr id="3" name="椭圆 2"/>
            <p:cNvSpPr/>
            <p:nvPr/>
          </p:nvSpPr>
          <p:spPr>
            <a:xfrm>
              <a:off x="4526" y="9058"/>
              <a:ext cx="289" cy="28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" name="椭圆 3"/>
            <p:cNvSpPr/>
            <p:nvPr/>
          </p:nvSpPr>
          <p:spPr>
            <a:xfrm>
              <a:off x="14921" y="2679"/>
              <a:ext cx="382" cy="38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4815" y="9347"/>
              <a:ext cx="165" cy="16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14921" y="2447"/>
              <a:ext cx="165" cy="16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25" name="椭圆 24"/>
          <p:cNvSpPr/>
          <p:nvPr/>
        </p:nvSpPr>
        <p:spPr>
          <a:xfrm>
            <a:off x="5979795" y="5703570"/>
            <a:ext cx="231775" cy="2317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6001385" y="6167120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6049010" y="6590030"/>
            <a:ext cx="95885" cy="9588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250180" y="4010025"/>
            <a:ext cx="1694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20xx</a:t>
            </a:r>
            <a:r>
              <a:rPr lang="zh-CN" altLang="en-US"/>
              <a:t>年</a:t>
            </a:r>
            <a:r>
              <a:rPr lang="en-US" altLang="zh-CN"/>
              <a:t>xx</a:t>
            </a:r>
            <a:r>
              <a:rPr lang="zh-CN" altLang="en-US"/>
              <a:t>月</a:t>
            </a:r>
            <a:r>
              <a:rPr lang="en-US" altLang="zh-CN"/>
              <a:t>xx</a:t>
            </a:r>
            <a:r>
              <a:rPr lang="zh-CN" altLang="en-US"/>
              <a:t>日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文本框 8"/>
          <p:cNvSpPr txBox="1"/>
          <p:nvPr/>
        </p:nvSpPr>
        <p:spPr>
          <a:xfrm>
            <a:off x="295910" y="246380"/>
            <a:ext cx="11633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/>
              <a:t>为什么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antdesign icons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要按需引入？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4" name="图片 3" descr="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25210" y="845185"/>
            <a:ext cx="5896610" cy="5560695"/>
          </a:xfrm>
          <a:prstGeom prst="rect">
            <a:avLst/>
          </a:prstGeom>
        </p:spPr>
      </p:pic>
      <p:pic>
        <p:nvPicPr>
          <p:cNvPr id="5" name="图片 4" descr="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910" y="2018030"/>
            <a:ext cx="5724525" cy="336740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文本框 8"/>
          <p:cNvSpPr txBox="1"/>
          <p:nvPr/>
        </p:nvSpPr>
        <p:spPr>
          <a:xfrm>
            <a:off x="295910" y="246380"/>
            <a:ext cx="11633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如何按需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引入？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95910" y="709930"/>
            <a:ext cx="116332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1. 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手动修改代码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5" name="图片 4" descr="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5910" y="1111885"/>
            <a:ext cx="6391275" cy="1857375"/>
          </a:xfrm>
          <a:prstGeom prst="rect">
            <a:avLst/>
          </a:prstGeom>
        </p:spPr>
      </p:pic>
      <p:pic>
        <p:nvPicPr>
          <p:cNvPr id="10" name="图片 9" descr="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910" y="3064510"/>
            <a:ext cx="6884670" cy="336486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295910" y="740410"/>
            <a:ext cx="116332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2. 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使用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2.0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版本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4" name="图片 3" descr="2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5910" y="1386840"/>
            <a:ext cx="8410575" cy="48291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文本框 8"/>
          <p:cNvSpPr txBox="1"/>
          <p:nvPr/>
        </p:nvSpPr>
        <p:spPr>
          <a:xfrm>
            <a:off x="295910" y="246380"/>
            <a:ext cx="11633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为什么要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使用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dayjs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替换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momentjs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?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4" name="图片 3" descr="2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04865" y="614680"/>
            <a:ext cx="6196965" cy="4213860"/>
          </a:xfrm>
          <a:prstGeom prst="rect">
            <a:avLst/>
          </a:prstGeom>
        </p:spPr>
      </p:pic>
      <p:pic>
        <p:nvPicPr>
          <p:cNvPr id="5" name="图片 4" descr="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910" y="690880"/>
            <a:ext cx="3797935" cy="2905125"/>
          </a:xfrm>
          <a:prstGeom prst="rect">
            <a:avLst/>
          </a:prstGeom>
        </p:spPr>
      </p:pic>
      <p:pic>
        <p:nvPicPr>
          <p:cNvPr id="6" name="图片 5" descr="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910" y="3768090"/>
            <a:ext cx="5354320" cy="294513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文本框 8"/>
          <p:cNvSpPr txBox="1"/>
          <p:nvPr/>
        </p:nvSpPr>
        <p:spPr>
          <a:xfrm>
            <a:off x="295910" y="246380"/>
            <a:ext cx="11633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如何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替换？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2" name="图片 1" descr="2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5910" y="730885"/>
            <a:ext cx="2714625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5" name="椭圆 24"/>
          <p:cNvSpPr/>
          <p:nvPr/>
        </p:nvSpPr>
        <p:spPr>
          <a:xfrm>
            <a:off x="5955665" y="188595"/>
            <a:ext cx="231775" cy="2317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5980113" y="594995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6024245" y="1233170"/>
            <a:ext cx="95885" cy="9588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4099560" y="2108200"/>
            <a:ext cx="1188720" cy="1188720"/>
            <a:chOff x="6600" y="3320"/>
            <a:chExt cx="1872" cy="1872"/>
          </a:xfrm>
        </p:grpSpPr>
        <p:sp>
          <p:nvSpPr>
            <p:cNvPr id="4" name="椭圆 3"/>
            <p:cNvSpPr/>
            <p:nvPr/>
          </p:nvSpPr>
          <p:spPr>
            <a:xfrm>
              <a:off x="6600" y="3320"/>
              <a:ext cx="1872" cy="187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" name="iconfont-1187-868319"/>
            <p:cNvSpPr/>
            <p:nvPr/>
          </p:nvSpPr>
          <p:spPr>
            <a:xfrm>
              <a:off x="7056" y="3776"/>
              <a:ext cx="960" cy="959"/>
            </a:xfrm>
            <a:custGeom>
              <a:avLst/>
              <a:gdLst>
                <a:gd name="T0" fmla="*/ 11212 w 12607"/>
                <a:gd name="T1" fmla="*/ 4855 h 12594"/>
                <a:gd name="T2" fmla="*/ 11019 w 12607"/>
                <a:gd name="T3" fmla="*/ 4855 h 12594"/>
                <a:gd name="T4" fmla="*/ 10644 w 12607"/>
                <a:gd name="T5" fmla="*/ 3981 h 12594"/>
                <a:gd name="T6" fmla="*/ 10796 w 12607"/>
                <a:gd name="T7" fmla="*/ 3830 h 12594"/>
                <a:gd name="T8" fmla="*/ 10796 w 12607"/>
                <a:gd name="T9" fmla="*/ 1864 h 12594"/>
                <a:gd name="T10" fmla="*/ 10755 w 12607"/>
                <a:gd name="T11" fmla="*/ 1823 h 12594"/>
                <a:gd name="T12" fmla="*/ 8781 w 12607"/>
                <a:gd name="T13" fmla="*/ 1823 h 12594"/>
                <a:gd name="T14" fmla="*/ 8611 w 12607"/>
                <a:gd name="T15" fmla="*/ 1992 h 12594"/>
                <a:gd name="T16" fmla="*/ 7729 w 12607"/>
                <a:gd name="T17" fmla="*/ 1634 h 12594"/>
                <a:gd name="T18" fmla="*/ 7729 w 12607"/>
                <a:gd name="T19" fmla="*/ 1390 h 12594"/>
                <a:gd name="T20" fmla="*/ 6333 w 12607"/>
                <a:gd name="T21" fmla="*/ 0 h 12594"/>
                <a:gd name="T22" fmla="*/ 6274 w 12607"/>
                <a:gd name="T23" fmla="*/ 0 h 12594"/>
                <a:gd name="T24" fmla="*/ 4878 w 12607"/>
                <a:gd name="T25" fmla="*/ 1390 h 12594"/>
                <a:gd name="T26" fmla="*/ 4878 w 12607"/>
                <a:gd name="T27" fmla="*/ 1652 h 12594"/>
                <a:gd name="T28" fmla="*/ 4033 w 12607"/>
                <a:gd name="T29" fmla="*/ 2003 h 12594"/>
                <a:gd name="T30" fmla="*/ 3852 w 12607"/>
                <a:gd name="T31" fmla="*/ 1823 h 12594"/>
                <a:gd name="T32" fmla="*/ 1878 w 12607"/>
                <a:gd name="T33" fmla="*/ 1823 h 12594"/>
                <a:gd name="T34" fmla="*/ 1837 w 12607"/>
                <a:gd name="T35" fmla="*/ 1864 h 12594"/>
                <a:gd name="T36" fmla="*/ 1837 w 12607"/>
                <a:gd name="T37" fmla="*/ 3830 h 12594"/>
                <a:gd name="T38" fmla="*/ 2012 w 12607"/>
                <a:gd name="T39" fmla="*/ 4004 h 12594"/>
                <a:gd name="T40" fmla="*/ 1650 w 12607"/>
                <a:gd name="T41" fmla="*/ 4855 h 12594"/>
                <a:gd name="T42" fmla="*/ 1396 w 12607"/>
                <a:gd name="T43" fmla="*/ 4855 h 12594"/>
                <a:gd name="T44" fmla="*/ 0 w 12607"/>
                <a:gd name="T45" fmla="*/ 6245 h 12594"/>
                <a:gd name="T46" fmla="*/ 0 w 12607"/>
                <a:gd name="T47" fmla="*/ 6304 h 12594"/>
                <a:gd name="T48" fmla="*/ 1396 w 12607"/>
                <a:gd name="T49" fmla="*/ 7694 h 12594"/>
                <a:gd name="T50" fmla="*/ 1618 w 12607"/>
                <a:gd name="T51" fmla="*/ 7694 h 12594"/>
                <a:gd name="T52" fmla="*/ 1983 w 12607"/>
                <a:gd name="T53" fmla="*/ 8593 h 12594"/>
                <a:gd name="T54" fmla="*/ 1814 w 12607"/>
                <a:gd name="T55" fmla="*/ 8761 h 12594"/>
                <a:gd name="T56" fmla="*/ 1814 w 12607"/>
                <a:gd name="T57" fmla="*/ 10728 h 12594"/>
                <a:gd name="T58" fmla="*/ 1855 w 12607"/>
                <a:gd name="T59" fmla="*/ 10769 h 12594"/>
                <a:gd name="T60" fmla="*/ 3829 w 12607"/>
                <a:gd name="T61" fmla="*/ 10769 h 12594"/>
                <a:gd name="T62" fmla="*/ 3981 w 12607"/>
                <a:gd name="T63" fmla="*/ 10618 h 12594"/>
                <a:gd name="T64" fmla="*/ 4878 w 12607"/>
                <a:gd name="T65" fmla="*/ 10999 h 12594"/>
                <a:gd name="T66" fmla="*/ 4878 w 12607"/>
                <a:gd name="T67" fmla="*/ 11204 h 12594"/>
                <a:gd name="T68" fmla="*/ 6274 w 12607"/>
                <a:gd name="T69" fmla="*/ 12594 h 12594"/>
                <a:gd name="T70" fmla="*/ 6333 w 12607"/>
                <a:gd name="T71" fmla="*/ 12594 h 12594"/>
                <a:gd name="T72" fmla="*/ 7729 w 12607"/>
                <a:gd name="T73" fmla="*/ 11204 h 12594"/>
                <a:gd name="T74" fmla="*/ 7729 w 12607"/>
                <a:gd name="T75" fmla="*/ 11016 h 12594"/>
                <a:gd name="T76" fmla="*/ 8664 w 12607"/>
                <a:gd name="T77" fmla="*/ 10630 h 12594"/>
                <a:gd name="T78" fmla="*/ 8803 w 12607"/>
                <a:gd name="T79" fmla="*/ 10769 h 12594"/>
                <a:gd name="T80" fmla="*/ 10777 w 12607"/>
                <a:gd name="T81" fmla="*/ 10769 h 12594"/>
                <a:gd name="T82" fmla="*/ 10819 w 12607"/>
                <a:gd name="T83" fmla="*/ 10728 h 12594"/>
                <a:gd name="T84" fmla="*/ 10819 w 12607"/>
                <a:gd name="T85" fmla="*/ 8761 h 12594"/>
                <a:gd name="T86" fmla="*/ 10673 w 12607"/>
                <a:gd name="T87" fmla="*/ 8616 h 12594"/>
                <a:gd name="T88" fmla="*/ 11051 w 12607"/>
                <a:gd name="T89" fmla="*/ 7694 h 12594"/>
                <a:gd name="T90" fmla="*/ 11211 w 12607"/>
                <a:gd name="T91" fmla="*/ 7694 h 12594"/>
                <a:gd name="T92" fmla="*/ 12607 w 12607"/>
                <a:gd name="T93" fmla="*/ 6304 h 12594"/>
                <a:gd name="T94" fmla="*/ 12607 w 12607"/>
                <a:gd name="T95" fmla="*/ 6245 h 12594"/>
                <a:gd name="T96" fmla="*/ 11212 w 12607"/>
                <a:gd name="T97" fmla="*/ 4855 h 12594"/>
                <a:gd name="T98" fmla="*/ 6337 w 12607"/>
                <a:gd name="T99" fmla="*/ 8498 h 12594"/>
                <a:gd name="T100" fmla="*/ 4152 w 12607"/>
                <a:gd name="T101" fmla="*/ 6323 h 12594"/>
                <a:gd name="T102" fmla="*/ 6337 w 12607"/>
                <a:gd name="T103" fmla="*/ 4146 h 12594"/>
                <a:gd name="T104" fmla="*/ 8521 w 12607"/>
                <a:gd name="T105" fmla="*/ 6323 h 12594"/>
                <a:gd name="T106" fmla="*/ 6337 w 12607"/>
                <a:gd name="T107" fmla="*/ 8498 h 12594"/>
                <a:gd name="T108" fmla="*/ 6337 w 12607"/>
                <a:gd name="T109" fmla="*/ 8498 h 12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2607" h="12594">
                  <a:moveTo>
                    <a:pt x="11212" y="4855"/>
                  </a:moveTo>
                  <a:lnTo>
                    <a:pt x="11019" y="4855"/>
                  </a:lnTo>
                  <a:cubicBezTo>
                    <a:pt x="10923" y="4550"/>
                    <a:pt x="10796" y="4258"/>
                    <a:pt x="10644" y="3981"/>
                  </a:cubicBezTo>
                  <a:lnTo>
                    <a:pt x="10796" y="3830"/>
                  </a:lnTo>
                  <a:cubicBezTo>
                    <a:pt x="11341" y="3287"/>
                    <a:pt x="11341" y="2407"/>
                    <a:pt x="10796" y="1864"/>
                  </a:cubicBezTo>
                  <a:lnTo>
                    <a:pt x="10755" y="1823"/>
                  </a:lnTo>
                  <a:cubicBezTo>
                    <a:pt x="10209" y="1279"/>
                    <a:pt x="9326" y="1279"/>
                    <a:pt x="8781" y="1823"/>
                  </a:cubicBezTo>
                  <a:lnTo>
                    <a:pt x="8611" y="1992"/>
                  </a:lnTo>
                  <a:cubicBezTo>
                    <a:pt x="8332" y="1846"/>
                    <a:pt x="8037" y="1725"/>
                    <a:pt x="7729" y="1634"/>
                  </a:cubicBezTo>
                  <a:lnTo>
                    <a:pt x="7729" y="1390"/>
                  </a:lnTo>
                  <a:cubicBezTo>
                    <a:pt x="7729" y="622"/>
                    <a:pt x="7104" y="0"/>
                    <a:pt x="6333" y="0"/>
                  </a:cubicBezTo>
                  <a:lnTo>
                    <a:pt x="6274" y="0"/>
                  </a:lnTo>
                  <a:cubicBezTo>
                    <a:pt x="5503" y="0"/>
                    <a:pt x="4878" y="622"/>
                    <a:pt x="4878" y="1390"/>
                  </a:cubicBezTo>
                  <a:lnTo>
                    <a:pt x="4878" y="1652"/>
                  </a:lnTo>
                  <a:cubicBezTo>
                    <a:pt x="4584" y="1742"/>
                    <a:pt x="4301" y="1861"/>
                    <a:pt x="4033" y="2003"/>
                  </a:cubicBezTo>
                  <a:lnTo>
                    <a:pt x="3852" y="1823"/>
                  </a:lnTo>
                  <a:cubicBezTo>
                    <a:pt x="3307" y="1280"/>
                    <a:pt x="2423" y="1280"/>
                    <a:pt x="1878" y="1823"/>
                  </a:cubicBezTo>
                  <a:lnTo>
                    <a:pt x="1837" y="1864"/>
                  </a:lnTo>
                  <a:cubicBezTo>
                    <a:pt x="1292" y="2407"/>
                    <a:pt x="1292" y="3287"/>
                    <a:pt x="1837" y="3830"/>
                  </a:cubicBezTo>
                  <a:lnTo>
                    <a:pt x="2012" y="4004"/>
                  </a:lnTo>
                  <a:cubicBezTo>
                    <a:pt x="1865" y="4274"/>
                    <a:pt x="1743" y="4558"/>
                    <a:pt x="1650" y="4855"/>
                  </a:cubicBezTo>
                  <a:lnTo>
                    <a:pt x="1396" y="4855"/>
                  </a:lnTo>
                  <a:cubicBezTo>
                    <a:pt x="625" y="4855"/>
                    <a:pt x="0" y="5478"/>
                    <a:pt x="0" y="6245"/>
                  </a:cubicBezTo>
                  <a:lnTo>
                    <a:pt x="0" y="6304"/>
                  </a:lnTo>
                  <a:cubicBezTo>
                    <a:pt x="0" y="7072"/>
                    <a:pt x="625" y="7694"/>
                    <a:pt x="1396" y="7694"/>
                  </a:cubicBezTo>
                  <a:lnTo>
                    <a:pt x="1618" y="7694"/>
                  </a:lnTo>
                  <a:cubicBezTo>
                    <a:pt x="1710" y="8008"/>
                    <a:pt x="1833" y="8308"/>
                    <a:pt x="1983" y="8593"/>
                  </a:cubicBezTo>
                  <a:lnTo>
                    <a:pt x="1814" y="8761"/>
                  </a:lnTo>
                  <a:cubicBezTo>
                    <a:pt x="1269" y="9304"/>
                    <a:pt x="1269" y="10185"/>
                    <a:pt x="1814" y="10728"/>
                  </a:cubicBezTo>
                  <a:lnTo>
                    <a:pt x="1855" y="10769"/>
                  </a:lnTo>
                  <a:cubicBezTo>
                    <a:pt x="2400" y="11312"/>
                    <a:pt x="3284" y="11312"/>
                    <a:pt x="3829" y="10769"/>
                  </a:cubicBezTo>
                  <a:lnTo>
                    <a:pt x="3981" y="10618"/>
                  </a:lnTo>
                  <a:cubicBezTo>
                    <a:pt x="4264" y="10773"/>
                    <a:pt x="4564" y="10902"/>
                    <a:pt x="4878" y="10999"/>
                  </a:cubicBezTo>
                  <a:lnTo>
                    <a:pt x="4878" y="11204"/>
                  </a:lnTo>
                  <a:cubicBezTo>
                    <a:pt x="4878" y="11972"/>
                    <a:pt x="5503" y="12594"/>
                    <a:pt x="6274" y="12594"/>
                  </a:cubicBezTo>
                  <a:lnTo>
                    <a:pt x="6333" y="12594"/>
                  </a:lnTo>
                  <a:cubicBezTo>
                    <a:pt x="7104" y="12594"/>
                    <a:pt x="7729" y="11972"/>
                    <a:pt x="7729" y="11204"/>
                  </a:cubicBezTo>
                  <a:lnTo>
                    <a:pt x="7729" y="11016"/>
                  </a:lnTo>
                  <a:cubicBezTo>
                    <a:pt x="8056" y="10920"/>
                    <a:pt x="8368" y="10788"/>
                    <a:pt x="8664" y="10630"/>
                  </a:cubicBezTo>
                  <a:lnTo>
                    <a:pt x="8803" y="10769"/>
                  </a:lnTo>
                  <a:cubicBezTo>
                    <a:pt x="9348" y="11312"/>
                    <a:pt x="10233" y="11312"/>
                    <a:pt x="10777" y="10769"/>
                  </a:cubicBezTo>
                  <a:lnTo>
                    <a:pt x="10819" y="10728"/>
                  </a:lnTo>
                  <a:cubicBezTo>
                    <a:pt x="11364" y="10185"/>
                    <a:pt x="11364" y="9304"/>
                    <a:pt x="10819" y="8761"/>
                  </a:cubicBezTo>
                  <a:lnTo>
                    <a:pt x="10673" y="8616"/>
                  </a:lnTo>
                  <a:cubicBezTo>
                    <a:pt x="10828" y="8324"/>
                    <a:pt x="10956" y="8017"/>
                    <a:pt x="11051" y="7694"/>
                  </a:cubicBezTo>
                  <a:lnTo>
                    <a:pt x="11211" y="7694"/>
                  </a:lnTo>
                  <a:cubicBezTo>
                    <a:pt x="11982" y="7694"/>
                    <a:pt x="12607" y="7071"/>
                    <a:pt x="12607" y="6304"/>
                  </a:cubicBezTo>
                  <a:lnTo>
                    <a:pt x="12607" y="6245"/>
                  </a:lnTo>
                  <a:cubicBezTo>
                    <a:pt x="12607" y="5477"/>
                    <a:pt x="11982" y="4855"/>
                    <a:pt x="11212" y="4855"/>
                  </a:cubicBezTo>
                  <a:close/>
                  <a:moveTo>
                    <a:pt x="6337" y="8498"/>
                  </a:moveTo>
                  <a:cubicBezTo>
                    <a:pt x="5130" y="8498"/>
                    <a:pt x="4152" y="7524"/>
                    <a:pt x="4152" y="6323"/>
                  </a:cubicBezTo>
                  <a:cubicBezTo>
                    <a:pt x="4152" y="5120"/>
                    <a:pt x="5130" y="4146"/>
                    <a:pt x="6337" y="4146"/>
                  </a:cubicBezTo>
                  <a:cubicBezTo>
                    <a:pt x="7544" y="4146"/>
                    <a:pt x="8521" y="5120"/>
                    <a:pt x="8521" y="6323"/>
                  </a:cubicBezTo>
                  <a:cubicBezTo>
                    <a:pt x="8521" y="7524"/>
                    <a:pt x="7544" y="8498"/>
                    <a:pt x="6337" y="8498"/>
                  </a:cubicBezTo>
                  <a:close/>
                  <a:moveTo>
                    <a:pt x="6337" y="8498"/>
                  </a:move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9193530" y="2108835"/>
            <a:ext cx="1188720" cy="1188720"/>
            <a:chOff x="14094" y="3320"/>
            <a:chExt cx="1872" cy="1872"/>
          </a:xfrm>
        </p:grpSpPr>
        <p:sp>
          <p:nvSpPr>
            <p:cNvPr id="7" name="椭圆 6"/>
            <p:cNvSpPr/>
            <p:nvPr/>
          </p:nvSpPr>
          <p:spPr>
            <a:xfrm>
              <a:off x="14094" y="3320"/>
              <a:ext cx="1872" cy="187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" name="iconfont-1187-868526"/>
            <p:cNvSpPr/>
            <p:nvPr/>
          </p:nvSpPr>
          <p:spPr>
            <a:xfrm>
              <a:off x="14584" y="3777"/>
              <a:ext cx="891" cy="960"/>
            </a:xfrm>
            <a:custGeom>
              <a:avLst/>
              <a:gdLst>
                <a:gd name="T0" fmla="*/ 10712 w 11708"/>
                <a:gd name="T1" fmla="*/ 21 h 12613"/>
                <a:gd name="T2" fmla="*/ 10456 w 11708"/>
                <a:gd name="T3" fmla="*/ 20 h 12613"/>
                <a:gd name="T4" fmla="*/ 10325 w 11708"/>
                <a:gd name="T5" fmla="*/ 47 h 12613"/>
                <a:gd name="T6" fmla="*/ 9395 w 11708"/>
                <a:gd name="T7" fmla="*/ 1216 h 12613"/>
                <a:gd name="T8" fmla="*/ 8433 w 11708"/>
                <a:gd name="T9" fmla="*/ 976 h 12613"/>
                <a:gd name="T10" fmla="*/ 7046 w 11708"/>
                <a:gd name="T11" fmla="*/ 1083 h 12613"/>
                <a:gd name="T12" fmla="*/ 4358 w 11708"/>
                <a:gd name="T13" fmla="*/ 2553 h 12613"/>
                <a:gd name="T14" fmla="*/ 3333 w 11708"/>
                <a:gd name="T15" fmla="*/ 3342 h 12613"/>
                <a:gd name="T16" fmla="*/ 1854 w 11708"/>
                <a:gd name="T17" fmla="*/ 3755 h 12613"/>
                <a:gd name="T18" fmla="*/ 728 w 11708"/>
                <a:gd name="T19" fmla="*/ 4023 h 12613"/>
                <a:gd name="T20" fmla="*/ 53 w 11708"/>
                <a:gd name="T21" fmla="*/ 4850 h 12613"/>
                <a:gd name="T22" fmla="*/ 32 w 11708"/>
                <a:gd name="T23" fmla="*/ 4916 h 12613"/>
                <a:gd name="T24" fmla="*/ 14 w 11708"/>
                <a:gd name="T25" fmla="*/ 4929 h 12613"/>
                <a:gd name="T26" fmla="*/ 0 w 11708"/>
                <a:gd name="T27" fmla="*/ 5056 h 12613"/>
                <a:gd name="T28" fmla="*/ 0 w 11708"/>
                <a:gd name="T29" fmla="*/ 5084 h 12613"/>
                <a:gd name="T30" fmla="*/ 0 w 11708"/>
                <a:gd name="T31" fmla="*/ 5282 h 12613"/>
                <a:gd name="T32" fmla="*/ 0 w 11708"/>
                <a:gd name="T33" fmla="*/ 5311 h 12613"/>
                <a:gd name="T34" fmla="*/ 15 w 11708"/>
                <a:gd name="T35" fmla="*/ 5466 h 12613"/>
                <a:gd name="T36" fmla="*/ 32 w 11708"/>
                <a:gd name="T37" fmla="*/ 5479 h 12613"/>
                <a:gd name="T38" fmla="*/ 320 w 11708"/>
                <a:gd name="T39" fmla="*/ 6494 h 12613"/>
                <a:gd name="T40" fmla="*/ 1657 w 11708"/>
                <a:gd name="T41" fmla="*/ 8578 h 12613"/>
                <a:gd name="T42" fmla="*/ 4450 w 11708"/>
                <a:gd name="T43" fmla="*/ 10985 h 12613"/>
                <a:gd name="T44" fmla="*/ 6401 w 11708"/>
                <a:gd name="T45" fmla="*/ 11632 h 12613"/>
                <a:gd name="T46" fmla="*/ 7491 w 11708"/>
                <a:gd name="T47" fmla="*/ 11224 h 12613"/>
                <a:gd name="T48" fmla="*/ 7750 w 11708"/>
                <a:gd name="T49" fmla="*/ 10617 h 12613"/>
                <a:gd name="T50" fmla="*/ 8144 w 11708"/>
                <a:gd name="T51" fmla="*/ 9057 h 12613"/>
                <a:gd name="T52" fmla="*/ 8945 w 11708"/>
                <a:gd name="T53" fmla="*/ 7679 h 12613"/>
                <a:gd name="T54" fmla="*/ 10341 w 11708"/>
                <a:gd name="T55" fmla="*/ 5606 h 12613"/>
                <a:gd name="T56" fmla="*/ 10610 w 11708"/>
                <a:gd name="T57" fmla="*/ 2746 h 12613"/>
                <a:gd name="T58" fmla="*/ 10473 w 11708"/>
                <a:gd name="T59" fmla="*/ 2318 h 12613"/>
                <a:gd name="T60" fmla="*/ 11658 w 11708"/>
                <a:gd name="T61" fmla="*/ 1351 h 12613"/>
                <a:gd name="T62" fmla="*/ 11683 w 11708"/>
                <a:gd name="T63" fmla="*/ 1246 h 12613"/>
                <a:gd name="T64" fmla="*/ 11683 w 11708"/>
                <a:gd name="T65" fmla="*/ 1001 h 12613"/>
                <a:gd name="T66" fmla="*/ 10712 w 11708"/>
                <a:gd name="T67" fmla="*/ 21 h 12613"/>
                <a:gd name="T68" fmla="*/ 8713 w 11708"/>
                <a:gd name="T69" fmla="*/ 2115 h 12613"/>
                <a:gd name="T70" fmla="*/ 6525 w 11708"/>
                <a:gd name="T71" fmla="*/ 3424 h 12613"/>
                <a:gd name="T72" fmla="*/ 4830 w 11708"/>
                <a:gd name="T73" fmla="*/ 5301 h 12613"/>
                <a:gd name="T74" fmla="*/ 2957 w 11708"/>
                <a:gd name="T75" fmla="*/ 6660 h 12613"/>
                <a:gd name="T76" fmla="*/ 2478 w 11708"/>
                <a:gd name="T77" fmla="*/ 6777 h 12613"/>
                <a:gd name="T78" fmla="*/ 2124 w 11708"/>
                <a:gd name="T79" fmla="*/ 6695 h 12613"/>
                <a:gd name="T80" fmla="*/ 1497 w 11708"/>
                <a:gd name="T81" fmla="*/ 5850 h 12613"/>
                <a:gd name="T82" fmla="*/ 1467 w 11708"/>
                <a:gd name="T83" fmla="*/ 5684 h 12613"/>
                <a:gd name="T84" fmla="*/ 1554 w 11708"/>
                <a:gd name="T85" fmla="*/ 5585 h 12613"/>
                <a:gd name="T86" fmla="*/ 3506 w 11708"/>
                <a:gd name="T87" fmla="*/ 5044 h 12613"/>
                <a:gd name="T88" fmla="*/ 5285 w 11708"/>
                <a:gd name="T89" fmla="*/ 3681 h 12613"/>
                <a:gd name="T90" fmla="*/ 6672 w 11708"/>
                <a:gd name="T91" fmla="*/ 2456 h 12613"/>
                <a:gd name="T92" fmla="*/ 8576 w 11708"/>
                <a:gd name="T93" fmla="*/ 2025 h 12613"/>
                <a:gd name="T94" fmla="*/ 8712 w 11708"/>
                <a:gd name="T95" fmla="*/ 2060 h 12613"/>
                <a:gd name="T96" fmla="*/ 8713 w 11708"/>
                <a:gd name="T97" fmla="*/ 2115 h 12613"/>
                <a:gd name="T98" fmla="*/ 10542 w 11708"/>
                <a:gd name="T99" fmla="*/ 1734 h 12613"/>
                <a:gd name="T100" fmla="*/ 9969 w 11708"/>
                <a:gd name="T101" fmla="*/ 1170 h 12613"/>
                <a:gd name="T102" fmla="*/ 10533 w 11708"/>
                <a:gd name="T103" fmla="*/ 598 h 12613"/>
                <a:gd name="T104" fmla="*/ 11105 w 11708"/>
                <a:gd name="T105" fmla="*/ 1161 h 12613"/>
                <a:gd name="T106" fmla="*/ 10542 w 11708"/>
                <a:gd name="T107" fmla="*/ 1734 h 12613"/>
                <a:gd name="T108" fmla="*/ 4679 w 11708"/>
                <a:gd name="T109" fmla="*/ 11663 h 12613"/>
                <a:gd name="T110" fmla="*/ 3078 w 11708"/>
                <a:gd name="T111" fmla="*/ 10636 h 12613"/>
                <a:gd name="T112" fmla="*/ 2902 w 11708"/>
                <a:gd name="T113" fmla="*/ 10642 h 12613"/>
                <a:gd name="T114" fmla="*/ 2568 w 11708"/>
                <a:gd name="T115" fmla="*/ 11810 h 12613"/>
                <a:gd name="T116" fmla="*/ 3422 w 11708"/>
                <a:gd name="T117" fmla="*/ 12610 h 12613"/>
                <a:gd name="T118" fmla="*/ 3848 w 11708"/>
                <a:gd name="T119" fmla="*/ 12613 h 12613"/>
                <a:gd name="T120" fmla="*/ 4739 w 11708"/>
                <a:gd name="T121" fmla="*/ 11817 h 12613"/>
                <a:gd name="T122" fmla="*/ 4679 w 11708"/>
                <a:gd name="T123" fmla="*/ 11663 h 12613"/>
                <a:gd name="T124" fmla="*/ 4679 w 11708"/>
                <a:gd name="T125" fmla="*/ 11663 h 12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1708" h="12613">
                  <a:moveTo>
                    <a:pt x="10712" y="21"/>
                  </a:moveTo>
                  <a:cubicBezTo>
                    <a:pt x="10627" y="18"/>
                    <a:pt x="10542" y="19"/>
                    <a:pt x="10456" y="20"/>
                  </a:cubicBezTo>
                  <a:cubicBezTo>
                    <a:pt x="10427" y="66"/>
                    <a:pt x="10358" y="9"/>
                    <a:pt x="10325" y="47"/>
                  </a:cubicBezTo>
                  <a:cubicBezTo>
                    <a:pt x="9728" y="203"/>
                    <a:pt x="9429" y="599"/>
                    <a:pt x="9395" y="1216"/>
                  </a:cubicBezTo>
                  <a:cubicBezTo>
                    <a:pt x="9078" y="1094"/>
                    <a:pt x="8763" y="1010"/>
                    <a:pt x="8433" y="976"/>
                  </a:cubicBezTo>
                  <a:cubicBezTo>
                    <a:pt x="7963" y="927"/>
                    <a:pt x="7502" y="974"/>
                    <a:pt x="7046" y="1083"/>
                  </a:cubicBezTo>
                  <a:cubicBezTo>
                    <a:pt x="6018" y="1331"/>
                    <a:pt x="5143" y="1861"/>
                    <a:pt x="4358" y="2553"/>
                  </a:cubicBezTo>
                  <a:cubicBezTo>
                    <a:pt x="4034" y="2839"/>
                    <a:pt x="3739" y="3160"/>
                    <a:pt x="3333" y="3342"/>
                  </a:cubicBezTo>
                  <a:cubicBezTo>
                    <a:pt x="2859" y="3553"/>
                    <a:pt x="2356" y="3651"/>
                    <a:pt x="1854" y="3755"/>
                  </a:cubicBezTo>
                  <a:cubicBezTo>
                    <a:pt x="1476" y="3833"/>
                    <a:pt x="1095" y="3895"/>
                    <a:pt x="728" y="4023"/>
                  </a:cubicBezTo>
                  <a:cubicBezTo>
                    <a:pt x="331" y="4162"/>
                    <a:pt x="116" y="4442"/>
                    <a:pt x="53" y="4850"/>
                  </a:cubicBezTo>
                  <a:cubicBezTo>
                    <a:pt x="50" y="4873"/>
                    <a:pt x="39" y="4894"/>
                    <a:pt x="32" y="4916"/>
                  </a:cubicBezTo>
                  <a:cubicBezTo>
                    <a:pt x="26" y="4925"/>
                    <a:pt x="20" y="4930"/>
                    <a:pt x="14" y="4929"/>
                  </a:cubicBezTo>
                  <a:cubicBezTo>
                    <a:pt x="9" y="4971"/>
                    <a:pt x="26" y="5016"/>
                    <a:pt x="0" y="5056"/>
                  </a:cubicBezTo>
                  <a:lnTo>
                    <a:pt x="0" y="5084"/>
                  </a:lnTo>
                  <a:cubicBezTo>
                    <a:pt x="22" y="5150"/>
                    <a:pt x="22" y="5216"/>
                    <a:pt x="0" y="5282"/>
                  </a:cubicBezTo>
                  <a:lnTo>
                    <a:pt x="0" y="5311"/>
                  </a:lnTo>
                  <a:cubicBezTo>
                    <a:pt x="28" y="5360"/>
                    <a:pt x="8" y="5415"/>
                    <a:pt x="15" y="5466"/>
                  </a:cubicBezTo>
                  <a:cubicBezTo>
                    <a:pt x="20" y="5466"/>
                    <a:pt x="26" y="5470"/>
                    <a:pt x="32" y="5479"/>
                  </a:cubicBezTo>
                  <a:cubicBezTo>
                    <a:pt x="100" y="5825"/>
                    <a:pt x="182" y="6167"/>
                    <a:pt x="320" y="6494"/>
                  </a:cubicBezTo>
                  <a:cubicBezTo>
                    <a:pt x="644" y="7267"/>
                    <a:pt x="1112" y="7948"/>
                    <a:pt x="1657" y="8578"/>
                  </a:cubicBezTo>
                  <a:cubicBezTo>
                    <a:pt x="2469" y="9518"/>
                    <a:pt x="3370" y="10357"/>
                    <a:pt x="4450" y="10985"/>
                  </a:cubicBezTo>
                  <a:cubicBezTo>
                    <a:pt x="5053" y="11336"/>
                    <a:pt x="5689" y="11607"/>
                    <a:pt x="6401" y="11632"/>
                  </a:cubicBezTo>
                  <a:cubicBezTo>
                    <a:pt x="6815" y="11647"/>
                    <a:pt x="7216" y="11591"/>
                    <a:pt x="7491" y="11224"/>
                  </a:cubicBezTo>
                  <a:cubicBezTo>
                    <a:pt x="7625" y="11045"/>
                    <a:pt x="7691" y="10831"/>
                    <a:pt x="7750" y="10617"/>
                  </a:cubicBezTo>
                  <a:cubicBezTo>
                    <a:pt x="7892" y="10100"/>
                    <a:pt x="7986" y="9571"/>
                    <a:pt x="8144" y="9057"/>
                  </a:cubicBezTo>
                  <a:cubicBezTo>
                    <a:pt x="8305" y="8535"/>
                    <a:pt x="8558" y="8071"/>
                    <a:pt x="8945" y="7679"/>
                  </a:cubicBezTo>
                  <a:cubicBezTo>
                    <a:pt x="9538" y="7075"/>
                    <a:pt x="10019" y="6392"/>
                    <a:pt x="10341" y="5606"/>
                  </a:cubicBezTo>
                  <a:cubicBezTo>
                    <a:pt x="10720" y="4681"/>
                    <a:pt x="10862" y="3731"/>
                    <a:pt x="10610" y="2746"/>
                  </a:cubicBezTo>
                  <a:cubicBezTo>
                    <a:pt x="10573" y="2601"/>
                    <a:pt x="10519" y="2460"/>
                    <a:pt x="10473" y="2318"/>
                  </a:cubicBezTo>
                  <a:cubicBezTo>
                    <a:pt x="11208" y="2202"/>
                    <a:pt x="11536" y="1935"/>
                    <a:pt x="11658" y="1351"/>
                  </a:cubicBezTo>
                  <a:cubicBezTo>
                    <a:pt x="11687" y="1326"/>
                    <a:pt x="11649" y="1269"/>
                    <a:pt x="11683" y="1246"/>
                  </a:cubicBezTo>
                  <a:lnTo>
                    <a:pt x="11683" y="1001"/>
                  </a:lnTo>
                  <a:cubicBezTo>
                    <a:pt x="11708" y="530"/>
                    <a:pt x="11169" y="0"/>
                    <a:pt x="10712" y="21"/>
                  </a:cubicBezTo>
                  <a:close/>
                  <a:moveTo>
                    <a:pt x="8713" y="2115"/>
                  </a:moveTo>
                  <a:cubicBezTo>
                    <a:pt x="7823" y="2284"/>
                    <a:pt x="7160" y="2834"/>
                    <a:pt x="6525" y="3424"/>
                  </a:cubicBezTo>
                  <a:cubicBezTo>
                    <a:pt x="5905" y="3999"/>
                    <a:pt x="5362" y="4646"/>
                    <a:pt x="4830" y="5301"/>
                  </a:cubicBezTo>
                  <a:cubicBezTo>
                    <a:pt x="4327" y="5921"/>
                    <a:pt x="3724" y="6405"/>
                    <a:pt x="2957" y="6660"/>
                  </a:cubicBezTo>
                  <a:cubicBezTo>
                    <a:pt x="2802" y="6712"/>
                    <a:pt x="2638" y="6740"/>
                    <a:pt x="2478" y="6777"/>
                  </a:cubicBezTo>
                  <a:cubicBezTo>
                    <a:pt x="2347" y="6807"/>
                    <a:pt x="2235" y="6776"/>
                    <a:pt x="2124" y="6695"/>
                  </a:cubicBezTo>
                  <a:cubicBezTo>
                    <a:pt x="1826" y="6477"/>
                    <a:pt x="1597" y="6212"/>
                    <a:pt x="1497" y="5850"/>
                  </a:cubicBezTo>
                  <a:cubicBezTo>
                    <a:pt x="1482" y="5796"/>
                    <a:pt x="1476" y="5739"/>
                    <a:pt x="1467" y="5684"/>
                  </a:cubicBezTo>
                  <a:cubicBezTo>
                    <a:pt x="1456" y="5615"/>
                    <a:pt x="1473" y="5584"/>
                    <a:pt x="1554" y="5585"/>
                  </a:cubicBezTo>
                  <a:cubicBezTo>
                    <a:pt x="2257" y="5596"/>
                    <a:pt x="2897" y="5370"/>
                    <a:pt x="3506" y="5044"/>
                  </a:cubicBezTo>
                  <a:cubicBezTo>
                    <a:pt x="4172" y="4686"/>
                    <a:pt x="4738" y="4197"/>
                    <a:pt x="5285" y="3681"/>
                  </a:cubicBezTo>
                  <a:cubicBezTo>
                    <a:pt x="5733" y="3257"/>
                    <a:pt x="6159" y="2807"/>
                    <a:pt x="6672" y="2456"/>
                  </a:cubicBezTo>
                  <a:cubicBezTo>
                    <a:pt x="7250" y="2059"/>
                    <a:pt x="7882" y="1903"/>
                    <a:pt x="8576" y="2025"/>
                  </a:cubicBezTo>
                  <a:cubicBezTo>
                    <a:pt x="8622" y="2033"/>
                    <a:pt x="8667" y="2048"/>
                    <a:pt x="8712" y="2060"/>
                  </a:cubicBezTo>
                  <a:cubicBezTo>
                    <a:pt x="8730" y="2078"/>
                    <a:pt x="8729" y="2096"/>
                    <a:pt x="8713" y="2115"/>
                  </a:cubicBezTo>
                  <a:close/>
                  <a:moveTo>
                    <a:pt x="10542" y="1734"/>
                  </a:moveTo>
                  <a:cubicBezTo>
                    <a:pt x="10236" y="1738"/>
                    <a:pt x="9974" y="1480"/>
                    <a:pt x="9969" y="1170"/>
                  </a:cubicBezTo>
                  <a:cubicBezTo>
                    <a:pt x="9965" y="863"/>
                    <a:pt x="10223" y="602"/>
                    <a:pt x="10533" y="598"/>
                  </a:cubicBezTo>
                  <a:cubicBezTo>
                    <a:pt x="10843" y="595"/>
                    <a:pt x="11101" y="849"/>
                    <a:pt x="11105" y="1161"/>
                  </a:cubicBezTo>
                  <a:cubicBezTo>
                    <a:pt x="11109" y="1469"/>
                    <a:pt x="10852" y="1730"/>
                    <a:pt x="10542" y="1734"/>
                  </a:cubicBezTo>
                  <a:close/>
                  <a:moveTo>
                    <a:pt x="4679" y="11663"/>
                  </a:moveTo>
                  <a:cubicBezTo>
                    <a:pt x="4101" y="11390"/>
                    <a:pt x="3575" y="11034"/>
                    <a:pt x="3078" y="10636"/>
                  </a:cubicBezTo>
                  <a:cubicBezTo>
                    <a:pt x="3007" y="10579"/>
                    <a:pt x="2963" y="10583"/>
                    <a:pt x="2902" y="10642"/>
                  </a:cubicBezTo>
                  <a:cubicBezTo>
                    <a:pt x="2563" y="10967"/>
                    <a:pt x="2436" y="11355"/>
                    <a:pt x="2568" y="11810"/>
                  </a:cubicBezTo>
                  <a:cubicBezTo>
                    <a:pt x="2693" y="12243"/>
                    <a:pt x="2998" y="12493"/>
                    <a:pt x="3422" y="12610"/>
                  </a:cubicBezTo>
                  <a:cubicBezTo>
                    <a:pt x="3564" y="12611"/>
                    <a:pt x="3706" y="12612"/>
                    <a:pt x="3848" y="12613"/>
                  </a:cubicBezTo>
                  <a:cubicBezTo>
                    <a:pt x="4294" y="12515"/>
                    <a:pt x="4594" y="12254"/>
                    <a:pt x="4739" y="11817"/>
                  </a:cubicBezTo>
                  <a:cubicBezTo>
                    <a:pt x="4763" y="11744"/>
                    <a:pt x="4760" y="11701"/>
                    <a:pt x="4679" y="11663"/>
                  </a:cubicBezTo>
                  <a:close/>
                  <a:moveTo>
                    <a:pt x="4679" y="11663"/>
                  </a:move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1567815" y="2108200"/>
            <a:ext cx="1188720" cy="1188720"/>
            <a:chOff x="2853" y="3320"/>
            <a:chExt cx="1872" cy="1872"/>
          </a:xfrm>
        </p:grpSpPr>
        <p:sp>
          <p:nvSpPr>
            <p:cNvPr id="3" name="椭圆 2"/>
            <p:cNvSpPr/>
            <p:nvPr/>
          </p:nvSpPr>
          <p:spPr>
            <a:xfrm>
              <a:off x="2853" y="3320"/>
              <a:ext cx="1872" cy="187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" name="iconfont-1187-868526"/>
            <p:cNvSpPr/>
            <p:nvPr/>
          </p:nvSpPr>
          <p:spPr>
            <a:xfrm>
              <a:off x="3309" y="3982"/>
              <a:ext cx="960" cy="549"/>
            </a:xfrm>
            <a:custGeom>
              <a:avLst/>
              <a:gdLst>
                <a:gd name="T0" fmla="*/ 6403 w 12806"/>
                <a:gd name="T1" fmla="*/ 0 h 7319"/>
                <a:gd name="T2" fmla="*/ 0 w 12806"/>
                <a:gd name="T3" fmla="*/ 3659 h 7319"/>
                <a:gd name="T4" fmla="*/ 6403 w 12806"/>
                <a:gd name="T5" fmla="*/ 7319 h 7319"/>
                <a:gd name="T6" fmla="*/ 12806 w 12806"/>
                <a:gd name="T7" fmla="*/ 3701 h 7319"/>
                <a:gd name="T8" fmla="*/ 6403 w 12806"/>
                <a:gd name="T9" fmla="*/ 0 h 7319"/>
                <a:gd name="T10" fmla="*/ 6403 w 12806"/>
                <a:gd name="T11" fmla="*/ 6269 h 7319"/>
                <a:gd name="T12" fmla="*/ 3842 w 12806"/>
                <a:gd name="T13" fmla="*/ 3659 h 7319"/>
                <a:gd name="T14" fmla="*/ 6403 w 12806"/>
                <a:gd name="T15" fmla="*/ 1050 h 7319"/>
                <a:gd name="T16" fmla="*/ 8965 w 12806"/>
                <a:gd name="T17" fmla="*/ 3659 h 7319"/>
                <a:gd name="T18" fmla="*/ 6403 w 12806"/>
                <a:gd name="T19" fmla="*/ 6269 h 7319"/>
                <a:gd name="T20" fmla="*/ 6403 w 12806"/>
                <a:gd name="T21" fmla="*/ 6269 h 7319"/>
                <a:gd name="T22" fmla="*/ 6403 w 12806"/>
                <a:gd name="T23" fmla="*/ 2744 h 7319"/>
                <a:gd name="T24" fmla="*/ 6621 w 12806"/>
                <a:gd name="T25" fmla="*/ 2151 h 7319"/>
                <a:gd name="T26" fmla="*/ 6403 w 12806"/>
                <a:gd name="T27" fmla="*/ 2135 h 7319"/>
                <a:gd name="T28" fmla="*/ 4908 w 12806"/>
                <a:gd name="T29" fmla="*/ 3659 h 7319"/>
                <a:gd name="T30" fmla="*/ 6403 w 12806"/>
                <a:gd name="T31" fmla="*/ 5183 h 7319"/>
                <a:gd name="T32" fmla="*/ 7898 w 12806"/>
                <a:gd name="T33" fmla="*/ 3659 h 7319"/>
                <a:gd name="T34" fmla="*/ 7886 w 12806"/>
                <a:gd name="T35" fmla="*/ 3461 h 7319"/>
                <a:gd name="T36" fmla="*/ 7319 w 12806"/>
                <a:gd name="T37" fmla="*/ 3659 h 7319"/>
                <a:gd name="T38" fmla="*/ 6403 w 12806"/>
                <a:gd name="T39" fmla="*/ 2744 h 7319"/>
                <a:gd name="T40" fmla="*/ 6403 w 12806"/>
                <a:gd name="T41" fmla="*/ 2744 h 7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806" h="7319">
                  <a:moveTo>
                    <a:pt x="6403" y="0"/>
                  </a:moveTo>
                  <a:cubicBezTo>
                    <a:pt x="4063" y="0"/>
                    <a:pt x="2238" y="1396"/>
                    <a:pt x="0" y="3659"/>
                  </a:cubicBezTo>
                  <a:cubicBezTo>
                    <a:pt x="1927" y="5593"/>
                    <a:pt x="3544" y="7319"/>
                    <a:pt x="6403" y="7319"/>
                  </a:cubicBezTo>
                  <a:cubicBezTo>
                    <a:pt x="9259" y="7319"/>
                    <a:pt x="11359" y="5135"/>
                    <a:pt x="12806" y="3701"/>
                  </a:cubicBezTo>
                  <a:cubicBezTo>
                    <a:pt x="11327" y="2020"/>
                    <a:pt x="9227" y="0"/>
                    <a:pt x="6403" y="0"/>
                  </a:cubicBezTo>
                  <a:close/>
                  <a:moveTo>
                    <a:pt x="6403" y="6269"/>
                  </a:moveTo>
                  <a:cubicBezTo>
                    <a:pt x="4991" y="6269"/>
                    <a:pt x="3842" y="5097"/>
                    <a:pt x="3842" y="3659"/>
                  </a:cubicBezTo>
                  <a:cubicBezTo>
                    <a:pt x="3842" y="2219"/>
                    <a:pt x="4991" y="1050"/>
                    <a:pt x="6403" y="1050"/>
                  </a:cubicBezTo>
                  <a:cubicBezTo>
                    <a:pt x="7815" y="1050"/>
                    <a:pt x="8965" y="2222"/>
                    <a:pt x="8965" y="3659"/>
                  </a:cubicBezTo>
                  <a:cubicBezTo>
                    <a:pt x="8965" y="5100"/>
                    <a:pt x="7815" y="6269"/>
                    <a:pt x="6403" y="6269"/>
                  </a:cubicBezTo>
                  <a:close/>
                  <a:moveTo>
                    <a:pt x="6403" y="6269"/>
                  </a:moveTo>
                  <a:close/>
                  <a:moveTo>
                    <a:pt x="6403" y="2744"/>
                  </a:moveTo>
                  <a:cubicBezTo>
                    <a:pt x="6403" y="2516"/>
                    <a:pt x="6487" y="2311"/>
                    <a:pt x="6621" y="2151"/>
                  </a:cubicBezTo>
                  <a:cubicBezTo>
                    <a:pt x="6550" y="2138"/>
                    <a:pt x="6477" y="2135"/>
                    <a:pt x="6403" y="2135"/>
                  </a:cubicBezTo>
                  <a:cubicBezTo>
                    <a:pt x="5580" y="2135"/>
                    <a:pt x="4908" y="2817"/>
                    <a:pt x="4908" y="3659"/>
                  </a:cubicBezTo>
                  <a:cubicBezTo>
                    <a:pt x="4908" y="4501"/>
                    <a:pt x="5580" y="5183"/>
                    <a:pt x="6403" y="5183"/>
                  </a:cubicBezTo>
                  <a:cubicBezTo>
                    <a:pt x="7226" y="5183"/>
                    <a:pt x="7898" y="4501"/>
                    <a:pt x="7898" y="3659"/>
                  </a:cubicBezTo>
                  <a:cubicBezTo>
                    <a:pt x="7898" y="3592"/>
                    <a:pt x="7892" y="3528"/>
                    <a:pt x="7886" y="3461"/>
                  </a:cubicBezTo>
                  <a:cubicBezTo>
                    <a:pt x="7729" y="3582"/>
                    <a:pt x="7533" y="3659"/>
                    <a:pt x="7319" y="3659"/>
                  </a:cubicBezTo>
                  <a:cubicBezTo>
                    <a:pt x="6813" y="3659"/>
                    <a:pt x="6403" y="3249"/>
                    <a:pt x="6403" y="2744"/>
                  </a:cubicBezTo>
                  <a:close/>
                  <a:moveTo>
                    <a:pt x="6403" y="2744"/>
                  </a:move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6631305" y="2109470"/>
            <a:ext cx="1188720" cy="1188720"/>
            <a:chOff x="10347" y="3320"/>
            <a:chExt cx="1872" cy="1872"/>
          </a:xfrm>
        </p:grpSpPr>
        <p:sp>
          <p:nvSpPr>
            <p:cNvPr id="5" name="椭圆 4"/>
            <p:cNvSpPr/>
            <p:nvPr/>
          </p:nvSpPr>
          <p:spPr>
            <a:xfrm>
              <a:off x="10347" y="3320"/>
              <a:ext cx="1872" cy="187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" name="iconfont-1187-868125"/>
            <p:cNvSpPr/>
            <p:nvPr/>
          </p:nvSpPr>
          <p:spPr>
            <a:xfrm>
              <a:off x="10968" y="3777"/>
              <a:ext cx="630" cy="960"/>
            </a:xfrm>
            <a:custGeom>
              <a:avLst/>
              <a:gdLst>
                <a:gd name="T0" fmla="*/ 2621 w 8263"/>
                <a:gd name="T1" fmla="*/ 2307 h 12594"/>
                <a:gd name="T2" fmla="*/ 3643 w 8263"/>
                <a:gd name="T3" fmla="*/ 1308 h 12594"/>
                <a:gd name="T4" fmla="*/ 4777 w 8263"/>
                <a:gd name="T5" fmla="*/ 1308 h 12594"/>
                <a:gd name="T6" fmla="*/ 5799 w 8263"/>
                <a:gd name="T7" fmla="*/ 2307 h 12594"/>
                <a:gd name="T8" fmla="*/ 5799 w 8263"/>
                <a:gd name="T9" fmla="*/ 4735 h 12594"/>
                <a:gd name="T10" fmla="*/ 7139 w 8263"/>
                <a:gd name="T11" fmla="*/ 4735 h 12594"/>
                <a:gd name="T12" fmla="*/ 7139 w 8263"/>
                <a:gd name="T13" fmla="*/ 2307 h 12594"/>
                <a:gd name="T14" fmla="*/ 4777 w 8263"/>
                <a:gd name="T15" fmla="*/ 0 h 12594"/>
                <a:gd name="T16" fmla="*/ 3643 w 8263"/>
                <a:gd name="T17" fmla="*/ 0 h 12594"/>
                <a:gd name="T18" fmla="*/ 1282 w 8263"/>
                <a:gd name="T19" fmla="*/ 2307 h 12594"/>
                <a:gd name="T20" fmla="*/ 1282 w 8263"/>
                <a:gd name="T21" fmla="*/ 3426 h 12594"/>
                <a:gd name="T22" fmla="*/ 2621 w 8263"/>
                <a:gd name="T23" fmla="*/ 3426 h 12594"/>
                <a:gd name="T24" fmla="*/ 2621 w 8263"/>
                <a:gd name="T25" fmla="*/ 2307 h 12594"/>
                <a:gd name="T26" fmla="*/ 0 w 8263"/>
                <a:gd name="T27" fmla="*/ 5432 h 12594"/>
                <a:gd name="T28" fmla="*/ 0 w 8263"/>
                <a:gd name="T29" fmla="*/ 9095 h 12594"/>
                <a:gd name="T30" fmla="*/ 3581 w 8263"/>
                <a:gd name="T31" fmla="*/ 12594 h 12594"/>
                <a:gd name="T32" fmla="*/ 4683 w 8263"/>
                <a:gd name="T33" fmla="*/ 12594 h 12594"/>
                <a:gd name="T34" fmla="*/ 8263 w 8263"/>
                <a:gd name="T35" fmla="*/ 9095 h 12594"/>
                <a:gd name="T36" fmla="*/ 8263 w 8263"/>
                <a:gd name="T37" fmla="*/ 5432 h 12594"/>
                <a:gd name="T38" fmla="*/ 0 w 8263"/>
                <a:gd name="T39" fmla="*/ 5432 h 12594"/>
                <a:gd name="T40" fmla="*/ 4656 w 8263"/>
                <a:gd name="T41" fmla="*/ 8691 h 12594"/>
                <a:gd name="T42" fmla="*/ 4656 w 8263"/>
                <a:gd name="T43" fmla="*/ 10294 h 12594"/>
                <a:gd name="T44" fmla="*/ 4299 w 8263"/>
                <a:gd name="T45" fmla="*/ 10643 h 12594"/>
                <a:gd name="T46" fmla="*/ 3942 w 8263"/>
                <a:gd name="T47" fmla="*/ 10294 h 12594"/>
                <a:gd name="T48" fmla="*/ 3942 w 8263"/>
                <a:gd name="T49" fmla="*/ 8691 h 12594"/>
                <a:gd name="T50" fmla="*/ 3369 w 8263"/>
                <a:gd name="T51" fmla="*/ 7851 h 12594"/>
                <a:gd name="T52" fmla="*/ 4301 w 8263"/>
                <a:gd name="T53" fmla="*/ 6940 h 12594"/>
                <a:gd name="T54" fmla="*/ 5232 w 8263"/>
                <a:gd name="T55" fmla="*/ 7851 h 12594"/>
                <a:gd name="T56" fmla="*/ 4656 w 8263"/>
                <a:gd name="T57" fmla="*/ 8691 h 12594"/>
                <a:gd name="T58" fmla="*/ 4656 w 8263"/>
                <a:gd name="T59" fmla="*/ 8691 h 12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263" h="12594">
                  <a:moveTo>
                    <a:pt x="2621" y="2307"/>
                  </a:moveTo>
                  <a:cubicBezTo>
                    <a:pt x="2622" y="1756"/>
                    <a:pt x="3079" y="1309"/>
                    <a:pt x="3643" y="1308"/>
                  </a:cubicBezTo>
                  <a:lnTo>
                    <a:pt x="4777" y="1308"/>
                  </a:lnTo>
                  <a:cubicBezTo>
                    <a:pt x="5341" y="1309"/>
                    <a:pt x="5798" y="1756"/>
                    <a:pt x="5799" y="2307"/>
                  </a:cubicBezTo>
                  <a:lnTo>
                    <a:pt x="5799" y="4735"/>
                  </a:lnTo>
                  <a:lnTo>
                    <a:pt x="7139" y="4735"/>
                  </a:lnTo>
                  <a:lnTo>
                    <a:pt x="7139" y="2307"/>
                  </a:lnTo>
                  <a:cubicBezTo>
                    <a:pt x="7138" y="1033"/>
                    <a:pt x="6082" y="0"/>
                    <a:pt x="4777" y="0"/>
                  </a:cubicBezTo>
                  <a:lnTo>
                    <a:pt x="3643" y="0"/>
                  </a:lnTo>
                  <a:cubicBezTo>
                    <a:pt x="2339" y="0"/>
                    <a:pt x="1282" y="1033"/>
                    <a:pt x="1282" y="2307"/>
                  </a:cubicBezTo>
                  <a:lnTo>
                    <a:pt x="1282" y="3426"/>
                  </a:lnTo>
                  <a:lnTo>
                    <a:pt x="2621" y="3426"/>
                  </a:lnTo>
                  <a:lnTo>
                    <a:pt x="2621" y="2307"/>
                  </a:lnTo>
                  <a:close/>
                  <a:moveTo>
                    <a:pt x="0" y="5432"/>
                  </a:moveTo>
                  <a:lnTo>
                    <a:pt x="0" y="9095"/>
                  </a:lnTo>
                  <a:cubicBezTo>
                    <a:pt x="0" y="11029"/>
                    <a:pt x="1603" y="12594"/>
                    <a:pt x="3581" y="12594"/>
                  </a:cubicBezTo>
                  <a:lnTo>
                    <a:pt x="4683" y="12594"/>
                  </a:lnTo>
                  <a:cubicBezTo>
                    <a:pt x="6660" y="12594"/>
                    <a:pt x="8263" y="11028"/>
                    <a:pt x="8263" y="9095"/>
                  </a:cubicBezTo>
                  <a:lnTo>
                    <a:pt x="8263" y="5432"/>
                  </a:lnTo>
                  <a:lnTo>
                    <a:pt x="0" y="5432"/>
                  </a:lnTo>
                  <a:close/>
                  <a:moveTo>
                    <a:pt x="4656" y="8691"/>
                  </a:moveTo>
                  <a:lnTo>
                    <a:pt x="4656" y="10294"/>
                  </a:lnTo>
                  <a:cubicBezTo>
                    <a:pt x="4656" y="10486"/>
                    <a:pt x="4496" y="10643"/>
                    <a:pt x="4299" y="10643"/>
                  </a:cubicBezTo>
                  <a:cubicBezTo>
                    <a:pt x="4102" y="10643"/>
                    <a:pt x="3942" y="10486"/>
                    <a:pt x="3942" y="10294"/>
                  </a:cubicBezTo>
                  <a:lnTo>
                    <a:pt x="3942" y="8691"/>
                  </a:lnTo>
                  <a:cubicBezTo>
                    <a:pt x="3606" y="8553"/>
                    <a:pt x="3369" y="8229"/>
                    <a:pt x="3369" y="7851"/>
                  </a:cubicBezTo>
                  <a:cubicBezTo>
                    <a:pt x="3369" y="7348"/>
                    <a:pt x="3786" y="6940"/>
                    <a:pt x="4301" y="6940"/>
                  </a:cubicBezTo>
                  <a:cubicBezTo>
                    <a:pt x="4815" y="6940"/>
                    <a:pt x="5232" y="7348"/>
                    <a:pt x="5232" y="7851"/>
                  </a:cubicBezTo>
                  <a:cubicBezTo>
                    <a:pt x="5232" y="8230"/>
                    <a:pt x="4994" y="8555"/>
                    <a:pt x="4656" y="8691"/>
                  </a:cubicBezTo>
                  <a:close/>
                  <a:moveTo>
                    <a:pt x="4656" y="8691"/>
                  </a:move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3722370" y="3784600"/>
            <a:ext cx="194246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Lorem ipsum dotor sit cmet consectetur adipisicing elit,sed do eiusmod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190625" y="3784600"/>
            <a:ext cx="194246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Lorem ipsum dotor sit cmet consectetur adipisicing elit,sed do eiusmod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254750" y="3784600"/>
            <a:ext cx="194246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Lorem ipsum dotor sit cmet consectetur adipisicing elit,sed do eiusmod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8816975" y="3784600"/>
            <a:ext cx="194246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Lorem ipsum dotor sit cmet consectetur adipisicing elit,sed do eiusmod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613535" y="341630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/>
              <a:t>添加内容</a:t>
            </a:r>
            <a:endParaRPr lang="zh-CN" altLang="en-US" b="1"/>
          </a:p>
        </p:txBody>
      </p:sp>
      <p:sp>
        <p:nvSpPr>
          <p:cNvPr id="31" name="文本框 30"/>
          <p:cNvSpPr txBox="1"/>
          <p:nvPr/>
        </p:nvSpPr>
        <p:spPr>
          <a:xfrm>
            <a:off x="4144645" y="341630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/>
              <a:t>添加内容</a:t>
            </a:r>
            <a:endParaRPr lang="zh-CN" altLang="en-US" b="1"/>
          </a:p>
        </p:txBody>
      </p:sp>
      <p:sp>
        <p:nvSpPr>
          <p:cNvPr id="32" name="文本框 31"/>
          <p:cNvSpPr txBox="1"/>
          <p:nvPr/>
        </p:nvSpPr>
        <p:spPr>
          <a:xfrm>
            <a:off x="6675755" y="341630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/>
              <a:t>添加内容</a:t>
            </a:r>
            <a:endParaRPr lang="zh-CN" altLang="en-US" b="1"/>
          </a:p>
        </p:txBody>
      </p:sp>
      <p:sp>
        <p:nvSpPr>
          <p:cNvPr id="33" name="文本框 32"/>
          <p:cNvSpPr txBox="1"/>
          <p:nvPr/>
        </p:nvSpPr>
        <p:spPr>
          <a:xfrm>
            <a:off x="9206865" y="341630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/>
              <a:t>添加内容</a:t>
            </a:r>
            <a:endParaRPr lang="zh-CN" altLang="en-US" b="1"/>
          </a:p>
        </p:txBody>
      </p:sp>
      <p:sp>
        <p:nvSpPr>
          <p:cNvPr id="6" name="文本框 5"/>
          <p:cNvSpPr txBox="1"/>
          <p:nvPr/>
        </p:nvSpPr>
        <p:spPr>
          <a:xfrm>
            <a:off x="5318760" y="777875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/>
              <a:t>工作完成情况</a:t>
            </a:r>
            <a:endParaRPr lang="zh-CN" altLang="en-US" b="1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5" name="椭圆 24"/>
          <p:cNvSpPr/>
          <p:nvPr/>
        </p:nvSpPr>
        <p:spPr>
          <a:xfrm>
            <a:off x="5955665" y="188595"/>
            <a:ext cx="231775" cy="2317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5980113" y="594995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6024245" y="1233170"/>
            <a:ext cx="95885" cy="9588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252980" y="4392295"/>
            <a:ext cx="194246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Lorem ipsum dotor sit cmet consectetur adipisicing elit,sed do eiusmod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252980" y="2031365"/>
            <a:ext cx="194246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Lorem ipsum dotor sit cmet consectetur adipisicing elit,sed do eiusmod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827010" y="2031365"/>
            <a:ext cx="194246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Lorem ipsum dotor sit cmet consectetur adipisicing elit,sed do eiusmod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827010" y="4390390"/>
            <a:ext cx="194246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Lorem ipsum dotor sit cmet consectetur adipisicing elit,sed do eiusmod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2933700" y="1663065"/>
            <a:ext cx="5803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</a:rPr>
              <a:t>20%</a:t>
            </a:r>
            <a:endParaRPr lang="en-US" altLang="zh-CN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2885440" y="4023995"/>
            <a:ext cx="6775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</a:rPr>
              <a:t>35%</a:t>
            </a:r>
            <a:endParaRPr lang="en-US" altLang="zh-CN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8458835" y="1663065"/>
            <a:ext cx="6775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</a:rPr>
              <a:t>30%</a:t>
            </a:r>
            <a:endParaRPr lang="en-US" altLang="zh-CN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8507730" y="4022090"/>
            <a:ext cx="5803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</a:rPr>
              <a:t>15%</a:t>
            </a:r>
            <a:endParaRPr lang="en-US" altLang="zh-CN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45" name="组合 44"/>
          <p:cNvGrpSpPr/>
          <p:nvPr/>
        </p:nvGrpSpPr>
        <p:grpSpPr>
          <a:xfrm rot="20520000">
            <a:off x="4600575" y="1922780"/>
            <a:ext cx="2997835" cy="3020060"/>
            <a:chOff x="7942" y="3926"/>
            <a:chExt cx="3516" cy="3519"/>
          </a:xfrm>
        </p:grpSpPr>
        <p:sp>
          <p:nvSpPr>
            <p:cNvPr id="3" name="任意多边形 2"/>
            <p:cNvSpPr/>
            <p:nvPr/>
          </p:nvSpPr>
          <p:spPr>
            <a:xfrm>
              <a:off x="7942" y="4465"/>
              <a:ext cx="1794" cy="2980"/>
            </a:xfrm>
            <a:custGeom>
              <a:avLst/>
              <a:gdLst>
                <a:gd name="idx" fmla="cos wd2 2700000"/>
                <a:gd name="idy" fmla="sin hd2 2700000"/>
                <a:gd name="il" fmla="+- hc 0 idx"/>
                <a:gd name="ir" fmla="+- hc idx 0"/>
                <a:gd name="it" fmla="+- vc 0 idy"/>
                <a:gd name="ib" fmla="+- vc idy 0"/>
              </a:gdLst>
              <a:ahLst/>
              <a:cxnLst>
                <a:cxn ang="3">
                  <a:pos x="hc" y="t"/>
                </a:cxn>
                <a:cxn ang="3">
                  <a:pos x="il" y="it"/>
                </a:cxn>
                <a:cxn ang="cd2">
                  <a:pos x="l" y="vc"/>
                </a:cxn>
                <a:cxn ang="cd4">
                  <a:pos x="il" y="ib"/>
                </a:cxn>
                <a:cxn ang="cd4">
                  <a:pos x="hc" y="b"/>
                </a:cxn>
                <a:cxn ang="cd4">
                  <a:pos x="ir" y="ib"/>
                </a:cxn>
                <a:cxn ang="0">
                  <a:pos x="r" y="vc"/>
                </a:cxn>
                <a:cxn ang="3">
                  <a:pos x="ir" y="it"/>
                </a:cxn>
              </a:cxnLst>
              <a:rect l="l" t="t" r="r" b="b"/>
              <a:pathLst>
                <a:path w="1696" h="2992">
                  <a:moveTo>
                    <a:pt x="499" y="0"/>
                  </a:moveTo>
                  <a:lnTo>
                    <a:pt x="742" y="235"/>
                  </a:lnTo>
                  <a:lnTo>
                    <a:pt x="733" y="245"/>
                  </a:lnTo>
                  <a:cubicBezTo>
                    <a:pt x="489" y="501"/>
                    <a:pt x="339" y="847"/>
                    <a:pt x="339" y="1229"/>
                  </a:cubicBezTo>
                  <a:cubicBezTo>
                    <a:pt x="339" y="1992"/>
                    <a:pt x="938" y="2615"/>
                    <a:pt x="1692" y="2653"/>
                  </a:cubicBezTo>
                  <a:lnTo>
                    <a:pt x="1696" y="2653"/>
                  </a:lnTo>
                  <a:lnTo>
                    <a:pt x="1696" y="2992"/>
                  </a:lnTo>
                  <a:lnTo>
                    <a:pt x="1674" y="2991"/>
                  </a:lnTo>
                  <a:cubicBezTo>
                    <a:pt x="741" y="2944"/>
                    <a:pt x="0" y="2173"/>
                    <a:pt x="0" y="1229"/>
                  </a:cubicBezTo>
                  <a:cubicBezTo>
                    <a:pt x="0" y="757"/>
                    <a:pt x="185" y="328"/>
                    <a:pt x="487" y="12"/>
                  </a:cubicBezTo>
                  <a:lnTo>
                    <a:pt x="499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1" name="任意多边形 40"/>
            <p:cNvSpPr/>
            <p:nvPr/>
          </p:nvSpPr>
          <p:spPr>
            <a:xfrm>
              <a:off x="9744" y="3926"/>
              <a:ext cx="1714" cy="2947"/>
            </a:xfrm>
            <a:custGeom>
              <a:avLst/>
              <a:gdLst>
                <a:gd name="idx" fmla="cos wd2 2700000"/>
                <a:gd name="idy" fmla="sin hd2 2700000"/>
                <a:gd name="il" fmla="+- hc 0 idx"/>
                <a:gd name="ir" fmla="+- hc idx 0"/>
                <a:gd name="it" fmla="+- vc 0 idy"/>
                <a:gd name="ib" fmla="+- vc idy 0"/>
              </a:gdLst>
              <a:ahLst/>
              <a:cxnLst>
                <a:cxn ang="3">
                  <a:pos x="hc" y="t"/>
                </a:cxn>
                <a:cxn ang="3">
                  <a:pos x="il" y="it"/>
                </a:cxn>
                <a:cxn ang="cd2">
                  <a:pos x="l" y="vc"/>
                </a:cxn>
                <a:cxn ang="cd4">
                  <a:pos x="il" y="ib"/>
                </a:cxn>
                <a:cxn ang="cd4">
                  <a:pos x="hc" y="b"/>
                </a:cxn>
                <a:cxn ang="cd4">
                  <a:pos x="ir" y="ib"/>
                </a:cxn>
                <a:cxn ang="0">
                  <a:pos x="r" y="vc"/>
                </a:cxn>
                <a:cxn ang="3">
                  <a:pos x="ir" y="it"/>
                </a:cxn>
              </a:cxnLst>
              <a:rect l="l" t="t" r="r" b="b"/>
              <a:pathLst>
                <a:path w="1714" h="2947">
                  <a:moveTo>
                    <a:pt x="0" y="0"/>
                  </a:moveTo>
                  <a:lnTo>
                    <a:pt x="40" y="2"/>
                  </a:lnTo>
                  <a:cubicBezTo>
                    <a:pt x="973" y="49"/>
                    <a:pt x="1714" y="820"/>
                    <a:pt x="1714" y="1764"/>
                  </a:cubicBezTo>
                  <a:cubicBezTo>
                    <a:pt x="1714" y="2206"/>
                    <a:pt x="1551" y="2611"/>
                    <a:pt x="1282" y="2920"/>
                  </a:cubicBezTo>
                  <a:lnTo>
                    <a:pt x="1259" y="2947"/>
                  </a:lnTo>
                  <a:lnTo>
                    <a:pt x="1015" y="2711"/>
                  </a:lnTo>
                  <a:lnTo>
                    <a:pt x="1027" y="2698"/>
                  </a:lnTo>
                  <a:cubicBezTo>
                    <a:pt x="1244" y="2448"/>
                    <a:pt x="1376" y="2121"/>
                    <a:pt x="1376" y="1763"/>
                  </a:cubicBezTo>
                  <a:cubicBezTo>
                    <a:pt x="1376" y="1000"/>
                    <a:pt x="777" y="377"/>
                    <a:pt x="23" y="339"/>
                  </a:cubicBezTo>
                  <a:lnTo>
                    <a:pt x="0" y="3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2" name="任意多边形 41"/>
            <p:cNvSpPr/>
            <p:nvPr/>
          </p:nvSpPr>
          <p:spPr>
            <a:xfrm>
              <a:off x="9878" y="6725"/>
              <a:ext cx="1042" cy="685"/>
            </a:xfrm>
            <a:custGeom>
              <a:avLst/>
              <a:gdLst>
                <a:gd name="idx" fmla="cos wd2 2700000"/>
                <a:gd name="idy" fmla="sin hd2 2700000"/>
                <a:gd name="il" fmla="+- hc 0 idx"/>
                <a:gd name="ir" fmla="+- hc idx 0"/>
                <a:gd name="it" fmla="+- vc 0 idy"/>
                <a:gd name="ib" fmla="+- vc idy 0"/>
              </a:gdLst>
              <a:ahLst/>
              <a:cxnLst>
                <a:cxn ang="3">
                  <a:pos x="hc" y="t"/>
                </a:cxn>
                <a:cxn ang="3">
                  <a:pos x="il" y="it"/>
                </a:cxn>
                <a:cxn ang="cd2">
                  <a:pos x="l" y="vc"/>
                </a:cxn>
                <a:cxn ang="cd4">
                  <a:pos x="il" y="ib"/>
                </a:cxn>
                <a:cxn ang="cd4">
                  <a:pos x="hc" y="b"/>
                </a:cxn>
                <a:cxn ang="cd4">
                  <a:pos x="ir" y="ib"/>
                </a:cxn>
                <a:cxn ang="0">
                  <a:pos x="r" y="vc"/>
                </a:cxn>
                <a:cxn ang="3">
                  <a:pos x="ir" y="it"/>
                </a:cxn>
              </a:cxnLst>
              <a:rect l="l" t="t" r="r" b="b"/>
              <a:pathLst>
                <a:path w="1176" h="731">
                  <a:moveTo>
                    <a:pt x="932" y="0"/>
                  </a:moveTo>
                  <a:lnTo>
                    <a:pt x="1176" y="235"/>
                  </a:lnTo>
                  <a:lnTo>
                    <a:pt x="1169" y="242"/>
                  </a:lnTo>
                  <a:cubicBezTo>
                    <a:pt x="872" y="526"/>
                    <a:pt x="477" y="707"/>
                    <a:pt x="40" y="729"/>
                  </a:cubicBezTo>
                  <a:lnTo>
                    <a:pt x="0" y="731"/>
                  </a:lnTo>
                  <a:lnTo>
                    <a:pt x="0" y="391"/>
                  </a:lnTo>
                  <a:lnTo>
                    <a:pt x="23" y="390"/>
                  </a:lnTo>
                  <a:cubicBezTo>
                    <a:pt x="365" y="373"/>
                    <a:pt x="675" y="236"/>
                    <a:pt x="911" y="20"/>
                  </a:cubicBezTo>
                  <a:lnTo>
                    <a:pt x="9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4" name="任意多边形 43"/>
            <p:cNvSpPr/>
            <p:nvPr/>
          </p:nvSpPr>
          <p:spPr>
            <a:xfrm>
              <a:off x="8522" y="3955"/>
              <a:ext cx="1155" cy="652"/>
            </a:xfrm>
            <a:custGeom>
              <a:avLst/>
              <a:gdLst>
                <a:gd name="idx" fmla="cos wd2 2700000"/>
                <a:gd name="idy" fmla="sin hd2 2700000"/>
                <a:gd name="il" fmla="+- hc 0 idx"/>
                <a:gd name="ir" fmla="+- hc idx 0"/>
                <a:gd name="it" fmla="+- vc 0 idy"/>
                <a:gd name="ib" fmla="+- vc idy 0"/>
              </a:gdLst>
              <a:ahLst/>
              <a:cxnLst>
                <a:cxn ang="3">
                  <a:pos x="hc" y="t"/>
                </a:cxn>
                <a:cxn ang="3">
                  <a:pos x="il" y="it"/>
                </a:cxn>
                <a:cxn ang="cd2">
                  <a:pos x="l" y="vc"/>
                </a:cxn>
                <a:cxn ang="cd4">
                  <a:pos x="il" y="ib"/>
                </a:cxn>
                <a:cxn ang="cd4">
                  <a:pos x="hc" y="b"/>
                </a:cxn>
                <a:cxn ang="cd4">
                  <a:pos x="ir" y="ib"/>
                </a:cxn>
                <a:cxn ang="0">
                  <a:pos x="r" y="vc"/>
                </a:cxn>
                <a:cxn ang="3">
                  <a:pos x="ir" y="it"/>
                </a:cxn>
              </a:cxnLst>
              <a:rect l="l" t="t" r="r" b="b"/>
              <a:pathLst>
                <a:path w="1112" h="687">
                  <a:moveTo>
                    <a:pt x="1112" y="0"/>
                  </a:moveTo>
                  <a:lnTo>
                    <a:pt x="1112" y="338"/>
                  </a:lnTo>
                  <a:lnTo>
                    <a:pt x="1107" y="338"/>
                  </a:lnTo>
                  <a:cubicBezTo>
                    <a:pt x="778" y="355"/>
                    <a:pt x="477" y="484"/>
                    <a:pt x="244" y="687"/>
                  </a:cubicBezTo>
                  <a:lnTo>
                    <a:pt x="244" y="687"/>
                  </a:lnTo>
                  <a:lnTo>
                    <a:pt x="0" y="451"/>
                  </a:lnTo>
                  <a:lnTo>
                    <a:pt x="21" y="432"/>
                  </a:lnTo>
                  <a:cubicBezTo>
                    <a:pt x="310" y="181"/>
                    <a:pt x="681" y="22"/>
                    <a:pt x="1089" y="1"/>
                  </a:cubicBezTo>
                  <a:lnTo>
                    <a:pt x="1112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23" name="文本框 22"/>
          <p:cNvSpPr txBox="1"/>
          <p:nvPr/>
        </p:nvSpPr>
        <p:spPr>
          <a:xfrm>
            <a:off x="5293995" y="777875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/>
              <a:t>工作完成情况</a:t>
            </a:r>
            <a:endParaRPr lang="zh-CN" altLang="en-US" b="1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18" name="组合 17"/>
          <p:cNvGrpSpPr/>
          <p:nvPr/>
        </p:nvGrpSpPr>
        <p:grpSpPr>
          <a:xfrm>
            <a:off x="3709670" y="892810"/>
            <a:ext cx="4772660" cy="5072896"/>
            <a:chOff x="4978" y="487"/>
            <a:chExt cx="9244" cy="9825"/>
          </a:xfrm>
        </p:grpSpPr>
        <p:sp>
          <p:nvSpPr>
            <p:cNvPr id="2" name="椭圆 1"/>
            <p:cNvSpPr/>
            <p:nvPr/>
          </p:nvSpPr>
          <p:spPr>
            <a:xfrm>
              <a:off x="4978" y="487"/>
              <a:ext cx="9244" cy="9825"/>
            </a:xfrm>
            <a:prstGeom prst="ellipse">
              <a:avLst/>
            </a:prstGeom>
            <a:noFill/>
            <a:ln w="12700" cmpd="sng">
              <a:solidFill>
                <a:schemeClr val="tx1"/>
              </a:solidFill>
              <a:prstDash val="dashDot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" name="椭圆 2"/>
            <p:cNvSpPr/>
            <p:nvPr/>
          </p:nvSpPr>
          <p:spPr>
            <a:xfrm>
              <a:off x="5727" y="8191"/>
              <a:ext cx="221" cy="22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" name="椭圆 3"/>
            <p:cNvSpPr/>
            <p:nvPr/>
          </p:nvSpPr>
          <p:spPr>
            <a:xfrm>
              <a:off x="13660" y="3322"/>
              <a:ext cx="292" cy="29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流程图: 离页连接符 6"/>
            <p:cNvSpPr/>
            <p:nvPr/>
          </p:nvSpPr>
          <p:spPr>
            <a:xfrm>
              <a:off x="9170" y="2482"/>
              <a:ext cx="860" cy="860"/>
            </a:xfrm>
            <a:prstGeom prst="flowChartOffpage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流程图: 离页连接符 7"/>
            <p:cNvSpPr/>
            <p:nvPr/>
          </p:nvSpPr>
          <p:spPr>
            <a:xfrm>
              <a:off x="9016" y="2329"/>
              <a:ext cx="1166" cy="1166"/>
            </a:xfrm>
            <a:prstGeom prst="flowChartOffpageConnector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流程图: 离页连接符 9"/>
            <p:cNvSpPr/>
            <p:nvPr/>
          </p:nvSpPr>
          <p:spPr>
            <a:xfrm>
              <a:off x="9367" y="2679"/>
              <a:ext cx="466" cy="466"/>
            </a:xfrm>
            <a:prstGeom prst="flowChartOffpage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1" name="直接连接符 10"/>
            <p:cNvCxnSpPr/>
            <p:nvPr/>
          </p:nvCxnSpPr>
          <p:spPr>
            <a:xfrm>
              <a:off x="7604" y="3468"/>
              <a:ext cx="114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10448" y="3468"/>
              <a:ext cx="114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/>
            <p:cNvSpPr txBox="1"/>
            <p:nvPr/>
          </p:nvSpPr>
          <p:spPr>
            <a:xfrm>
              <a:off x="6379" y="4116"/>
              <a:ext cx="6434" cy="7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TEMPLATE FOR BUSINESS REPORT</a:t>
              </a:r>
              <a:endParaRPr lang="en-US" altLang="zh-CN"/>
            </a:p>
          </p:txBody>
        </p:sp>
        <p:sp>
          <p:nvSpPr>
            <p:cNvPr id="16" name="椭圆 15"/>
            <p:cNvSpPr/>
            <p:nvPr/>
          </p:nvSpPr>
          <p:spPr>
            <a:xfrm>
              <a:off x="5948" y="8411"/>
              <a:ext cx="126" cy="12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13660" y="3145"/>
              <a:ext cx="126" cy="12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>
              <a:off x="9460" y="8133"/>
              <a:ext cx="279" cy="27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9486" y="8690"/>
              <a:ext cx="220" cy="2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>
              <a:off x="9543" y="9198"/>
              <a:ext cx="115" cy="11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8577" y="5447"/>
              <a:ext cx="48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endParaRPr lang="zh-CN" altLang="en-US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5319395" y="3453765"/>
            <a:ext cx="1554480" cy="885825"/>
            <a:chOff x="8377" y="5439"/>
            <a:chExt cx="2448" cy="1395"/>
          </a:xfrm>
        </p:grpSpPr>
        <p:sp>
          <p:nvSpPr>
            <p:cNvPr id="6" name="文本框 5"/>
            <p:cNvSpPr txBox="1"/>
            <p:nvPr/>
          </p:nvSpPr>
          <p:spPr>
            <a:xfrm>
              <a:off x="8768" y="5439"/>
              <a:ext cx="397" cy="4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8776" y="5674"/>
              <a:ext cx="165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b="1">
                  <a:latin typeface="+mj-ea"/>
                  <a:ea typeface="+mj-ea"/>
                </a:rPr>
                <a:t>PART 3</a:t>
              </a:r>
              <a:endParaRPr lang="en-US" altLang="zh-CN" b="1">
                <a:latin typeface="+mj-ea"/>
                <a:ea typeface="+mj-ea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8377" y="6254"/>
              <a:ext cx="244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b="1"/>
                <a:t>成功作品展示</a:t>
              </a:r>
              <a:endParaRPr lang="zh-CN" altLang="en-US" b="1"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5" name="椭圆 24"/>
          <p:cNvSpPr/>
          <p:nvPr/>
        </p:nvSpPr>
        <p:spPr>
          <a:xfrm>
            <a:off x="5955665" y="188595"/>
            <a:ext cx="231775" cy="2317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5980113" y="594995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6024245" y="1233170"/>
            <a:ext cx="95885" cy="9588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1264285" y="2095500"/>
            <a:ext cx="899160" cy="899160"/>
            <a:chOff x="1991" y="3300"/>
            <a:chExt cx="1416" cy="1416"/>
          </a:xfrm>
        </p:grpSpPr>
        <p:sp>
          <p:nvSpPr>
            <p:cNvPr id="3" name="饼形 2"/>
            <p:cNvSpPr/>
            <p:nvPr/>
          </p:nvSpPr>
          <p:spPr>
            <a:xfrm flipH="1">
              <a:off x="1991" y="3300"/>
              <a:ext cx="1417" cy="1417"/>
            </a:xfrm>
            <a:prstGeom prst="pie">
              <a:avLst/>
            </a:prstGeom>
            <a:gradFill>
              <a:gsLst>
                <a:gs pos="0">
                  <a:schemeClr val="bg1"/>
                </a:gs>
                <a:gs pos="0">
                  <a:schemeClr val="tx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1991" y="3300"/>
              <a:ext cx="1344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800" b="1"/>
                <a:t>01</a:t>
              </a:r>
              <a:endParaRPr lang="en-US" altLang="zh-CN" sz="2800" b="1"/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719455" y="3754120"/>
            <a:ext cx="194246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Lorem ipsum dotor sit cmet consectetur adipisicing elit,sed do eiusmod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142365" y="338582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/>
              <a:t>添加内容</a:t>
            </a:r>
            <a:endParaRPr lang="zh-CN" altLang="en-US" b="1"/>
          </a:p>
        </p:txBody>
      </p:sp>
      <p:grpSp>
        <p:nvGrpSpPr>
          <p:cNvPr id="23" name="组合 22"/>
          <p:cNvGrpSpPr/>
          <p:nvPr/>
        </p:nvGrpSpPr>
        <p:grpSpPr>
          <a:xfrm>
            <a:off x="3460750" y="2095500"/>
            <a:ext cx="899160" cy="899160"/>
            <a:chOff x="5450" y="3300"/>
            <a:chExt cx="1416" cy="1416"/>
          </a:xfrm>
        </p:grpSpPr>
        <p:sp>
          <p:nvSpPr>
            <p:cNvPr id="5" name="饼形 4"/>
            <p:cNvSpPr/>
            <p:nvPr/>
          </p:nvSpPr>
          <p:spPr>
            <a:xfrm flipH="1">
              <a:off x="5450" y="3300"/>
              <a:ext cx="1417" cy="1417"/>
            </a:xfrm>
            <a:prstGeom prst="pie">
              <a:avLst/>
            </a:prstGeom>
            <a:gradFill>
              <a:gsLst>
                <a:gs pos="0">
                  <a:schemeClr val="bg1"/>
                </a:gs>
                <a:gs pos="0">
                  <a:schemeClr val="tx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5450" y="3300"/>
              <a:ext cx="1344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800" b="1"/>
                <a:t>02</a:t>
              </a:r>
              <a:endParaRPr lang="en-US" altLang="zh-CN" sz="2800" b="1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2915920" y="3754120"/>
            <a:ext cx="194246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Lorem ipsum dotor sit cmet consectetur adipisicing elit,sed do eiusmod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338830" y="338582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/>
              <a:t>添加内容</a:t>
            </a:r>
            <a:endParaRPr lang="zh-CN" altLang="en-US" b="1"/>
          </a:p>
        </p:txBody>
      </p:sp>
      <p:grpSp>
        <p:nvGrpSpPr>
          <p:cNvPr id="24" name="组合 23"/>
          <p:cNvGrpSpPr/>
          <p:nvPr/>
        </p:nvGrpSpPr>
        <p:grpSpPr>
          <a:xfrm>
            <a:off x="5657215" y="2095500"/>
            <a:ext cx="899160" cy="899160"/>
            <a:chOff x="8909" y="3300"/>
            <a:chExt cx="1416" cy="1416"/>
          </a:xfrm>
        </p:grpSpPr>
        <p:sp>
          <p:nvSpPr>
            <p:cNvPr id="9" name="饼形 8"/>
            <p:cNvSpPr/>
            <p:nvPr/>
          </p:nvSpPr>
          <p:spPr>
            <a:xfrm flipH="1">
              <a:off x="8909" y="3300"/>
              <a:ext cx="1417" cy="1417"/>
            </a:xfrm>
            <a:prstGeom prst="pie">
              <a:avLst/>
            </a:prstGeom>
            <a:gradFill>
              <a:gsLst>
                <a:gs pos="0">
                  <a:schemeClr val="bg1"/>
                </a:gs>
                <a:gs pos="0">
                  <a:schemeClr val="tx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8909" y="3300"/>
              <a:ext cx="1344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800" b="1"/>
                <a:t>03</a:t>
              </a:r>
              <a:endParaRPr lang="en-US" altLang="zh-CN" sz="2800" b="1"/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5112385" y="3754120"/>
            <a:ext cx="194246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Lorem ipsum dotor sit cmet consectetur adipisicing elit,sed do eiusmod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535295" y="338582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/>
              <a:t>添加内容</a:t>
            </a:r>
            <a:endParaRPr lang="zh-CN" altLang="en-US" b="1"/>
          </a:p>
        </p:txBody>
      </p:sp>
      <p:grpSp>
        <p:nvGrpSpPr>
          <p:cNvPr id="28" name="组合 27"/>
          <p:cNvGrpSpPr/>
          <p:nvPr/>
        </p:nvGrpSpPr>
        <p:grpSpPr>
          <a:xfrm>
            <a:off x="7853680" y="2095500"/>
            <a:ext cx="899160" cy="899160"/>
            <a:chOff x="12368" y="3300"/>
            <a:chExt cx="1416" cy="1416"/>
          </a:xfrm>
        </p:grpSpPr>
        <p:sp>
          <p:nvSpPr>
            <p:cNvPr id="13" name="饼形 12"/>
            <p:cNvSpPr/>
            <p:nvPr/>
          </p:nvSpPr>
          <p:spPr>
            <a:xfrm flipH="1">
              <a:off x="12368" y="3300"/>
              <a:ext cx="1417" cy="1417"/>
            </a:xfrm>
            <a:prstGeom prst="pie">
              <a:avLst/>
            </a:prstGeom>
            <a:gradFill>
              <a:gsLst>
                <a:gs pos="0">
                  <a:schemeClr val="bg1"/>
                </a:gs>
                <a:gs pos="0">
                  <a:schemeClr val="tx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2368" y="3300"/>
              <a:ext cx="1344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800" b="1"/>
                <a:t>04</a:t>
              </a:r>
              <a:endParaRPr lang="en-US" altLang="zh-CN" sz="2800" b="1"/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7308850" y="3754120"/>
            <a:ext cx="194246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Lorem ipsum dotor sit cmet consectetur adipisicing elit,sed do eiusmod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731760" y="338582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/>
              <a:t>添加内容</a:t>
            </a:r>
            <a:endParaRPr lang="zh-CN" altLang="en-US" b="1"/>
          </a:p>
        </p:txBody>
      </p:sp>
      <p:sp>
        <p:nvSpPr>
          <p:cNvPr id="18" name="文本框 17"/>
          <p:cNvSpPr txBox="1"/>
          <p:nvPr/>
        </p:nvSpPr>
        <p:spPr>
          <a:xfrm>
            <a:off x="9516745" y="3754120"/>
            <a:ext cx="194246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Lorem ipsum dotor sit cmet consectetur adipisicing elit,sed do eiusmod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9939655" y="338582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/>
              <a:t>添加内容</a:t>
            </a:r>
            <a:endParaRPr lang="zh-CN" altLang="en-US" b="1"/>
          </a:p>
        </p:txBody>
      </p:sp>
      <p:grpSp>
        <p:nvGrpSpPr>
          <p:cNvPr id="29" name="组合 28"/>
          <p:cNvGrpSpPr/>
          <p:nvPr/>
        </p:nvGrpSpPr>
        <p:grpSpPr>
          <a:xfrm>
            <a:off x="10038080" y="2095500"/>
            <a:ext cx="899160" cy="899160"/>
            <a:chOff x="15808" y="3300"/>
            <a:chExt cx="1416" cy="1416"/>
          </a:xfrm>
        </p:grpSpPr>
        <p:sp>
          <p:nvSpPr>
            <p:cNvPr id="17" name="饼形 16"/>
            <p:cNvSpPr/>
            <p:nvPr/>
          </p:nvSpPr>
          <p:spPr>
            <a:xfrm flipH="1">
              <a:off x="15808" y="3300"/>
              <a:ext cx="1417" cy="1417"/>
            </a:xfrm>
            <a:prstGeom prst="pie">
              <a:avLst/>
            </a:prstGeom>
            <a:gradFill>
              <a:gsLst>
                <a:gs pos="0">
                  <a:schemeClr val="bg1"/>
                </a:gs>
                <a:gs pos="0">
                  <a:schemeClr val="tx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5808" y="3300"/>
              <a:ext cx="1344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800" b="1"/>
                <a:t>05</a:t>
              </a:r>
              <a:endParaRPr lang="en-US" altLang="zh-CN" sz="2800" b="1"/>
            </a:p>
          </p:txBody>
        </p:sp>
      </p:grpSp>
      <p:sp>
        <p:nvSpPr>
          <p:cNvPr id="31" name="文本框 30"/>
          <p:cNvSpPr txBox="1"/>
          <p:nvPr/>
        </p:nvSpPr>
        <p:spPr>
          <a:xfrm>
            <a:off x="5318760" y="864870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成功作品展示</a:t>
            </a:r>
            <a:endParaRPr lang="zh-CN" altLang="en-US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18" name="组合 17"/>
          <p:cNvGrpSpPr/>
          <p:nvPr/>
        </p:nvGrpSpPr>
        <p:grpSpPr>
          <a:xfrm>
            <a:off x="3709670" y="892810"/>
            <a:ext cx="4772660" cy="5072896"/>
            <a:chOff x="4978" y="487"/>
            <a:chExt cx="9244" cy="9825"/>
          </a:xfrm>
        </p:grpSpPr>
        <p:sp>
          <p:nvSpPr>
            <p:cNvPr id="2" name="椭圆 1"/>
            <p:cNvSpPr/>
            <p:nvPr/>
          </p:nvSpPr>
          <p:spPr>
            <a:xfrm>
              <a:off x="4978" y="487"/>
              <a:ext cx="9244" cy="9825"/>
            </a:xfrm>
            <a:prstGeom prst="ellipse">
              <a:avLst/>
            </a:prstGeom>
            <a:noFill/>
            <a:ln w="12700" cmpd="sng">
              <a:solidFill>
                <a:schemeClr val="tx1"/>
              </a:solidFill>
              <a:prstDash val="dashDot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" name="椭圆 2"/>
            <p:cNvSpPr/>
            <p:nvPr/>
          </p:nvSpPr>
          <p:spPr>
            <a:xfrm>
              <a:off x="5727" y="8191"/>
              <a:ext cx="221" cy="22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" name="椭圆 3"/>
            <p:cNvSpPr/>
            <p:nvPr/>
          </p:nvSpPr>
          <p:spPr>
            <a:xfrm>
              <a:off x="13660" y="3322"/>
              <a:ext cx="292" cy="29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流程图: 离页连接符 6"/>
            <p:cNvSpPr/>
            <p:nvPr/>
          </p:nvSpPr>
          <p:spPr>
            <a:xfrm>
              <a:off x="9170" y="2482"/>
              <a:ext cx="860" cy="860"/>
            </a:xfrm>
            <a:prstGeom prst="flowChartOffpage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流程图: 离页连接符 7"/>
            <p:cNvSpPr/>
            <p:nvPr/>
          </p:nvSpPr>
          <p:spPr>
            <a:xfrm>
              <a:off x="9016" y="2329"/>
              <a:ext cx="1166" cy="1166"/>
            </a:xfrm>
            <a:prstGeom prst="flowChartOffpageConnector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流程图: 离页连接符 9"/>
            <p:cNvSpPr/>
            <p:nvPr/>
          </p:nvSpPr>
          <p:spPr>
            <a:xfrm>
              <a:off x="9367" y="2679"/>
              <a:ext cx="466" cy="466"/>
            </a:xfrm>
            <a:prstGeom prst="flowChartOffpage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1" name="直接连接符 10"/>
            <p:cNvCxnSpPr/>
            <p:nvPr/>
          </p:nvCxnSpPr>
          <p:spPr>
            <a:xfrm>
              <a:off x="7604" y="3468"/>
              <a:ext cx="114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10448" y="3468"/>
              <a:ext cx="114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/>
            <p:cNvSpPr txBox="1"/>
            <p:nvPr/>
          </p:nvSpPr>
          <p:spPr>
            <a:xfrm>
              <a:off x="6379" y="4116"/>
              <a:ext cx="6434" cy="7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TEMPLATE FOR BUSINESS REPORT</a:t>
              </a:r>
              <a:endParaRPr lang="en-US" altLang="zh-CN"/>
            </a:p>
          </p:txBody>
        </p:sp>
        <p:sp>
          <p:nvSpPr>
            <p:cNvPr id="16" name="椭圆 15"/>
            <p:cNvSpPr/>
            <p:nvPr/>
          </p:nvSpPr>
          <p:spPr>
            <a:xfrm>
              <a:off x="5948" y="8411"/>
              <a:ext cx="126" cy="12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13660" y="3145"/>
              <a:ext cx="126" cy="12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>
              <a:off x="9460" y="8133"/>
              <a:ext cx="279" cy="27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9486" y="8690"/>
              <a:ext cx="220" cy="2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>
              <a:off x="9543" y="9198"/>
              <a:ext cx="115" cy="11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8577" y="5447"/>
              <a:ext cx="48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endParaRPr lang="zh-CN" altLang="en-US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5319395" y="3453765"/>
            <a:ext cx="1554480" cy="885825"/>
            <a:chOff x="8377" y="5439"/>
            <a:chExt cx="2448" cy="1395"/>
          </a:xfrm>
        </p:grpSpPr>
        <p:sp>
          <p:nvSpPr>
            <p:cNvPr id="6" name="文本框 5"/>
            <p:cNvSpPr txBox="1"/>
            <p:nvPr/>
          </p:nvSpPr>
          <p:spPr>
            <a:xfrm>
              <a:off x="8768" y="5439"/>
              <a:ext cx="397" cy="4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8776" y="5674"/>
              <a:ext cx="165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b="1">
                  <a:latin typeface="+mj-ea"/>
                  <a:ea typeface="+mj-ea"/>
                </a:rPr>
                <a:t>PART 4</a:t>
              </a:r>
              <a:endParaRPr lang="en-US" altLang="zh-CN" b="1">
                <a:latin typeface="+mj-ea"/>
                <a:ea typeface="+mj-ea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8377" y="6254"/>
              <a:ext cx="244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b="1"/>
                <a:t>新的工作计划</a:t>
              </a:r>
              <a:endParaRPr lang="zh-CN" altLang="en-US" b="1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23" name="组合 22"/>
          <p:cNvGrpSpPr/>
          <p:nvPr/>
        </p:nvGrpSpPr>
        <p:grpSpPr>
          <a:xfrm>
            <a:off x="2505710" y="188595"/>
            <a:ext cx="6685915" cy="5297805"/>
            <a:chOff x="3946" y="297"/>
            <a:chExt cx="10529" cy="8343"/>
          </a:xfrm>
        </p:grpSpPr>
        <p:sp>
          <p:nvSpPr>
            <p:cNvPr id="25" name="椭圆 24"/>
            <p:cNvSpPr/>
            <p:nvPr/>
          </p:nvSpPr>
          <p:spPr>
            <a:xfrm>
              <a:off x="9379" y="297"/>
              <a:ext cx="365" cy="36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9418" y="937"/>
              <a:ext cx="288" cy="28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9487" y="1942"/>
              <a:ext cx="151" cy="1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8695" y="1362"/>
              <a:ext cx="1732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b="1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效果对比</a:t>
              </a:r>
              <a:endParaRPr lang="zh-CN" altLang="en-US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9599" y="4177"/>
              <a:ext cx="1" cy="446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文本框 4"/>
            <p:cNvSpPr txBox="1"/>
            <p:nvPr/>
          </p:nvSpPr>
          <p:spPr>
            <a:xfrm>
              <a:off x="3946" y="7376"/>
              <a:ext cx="1569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lvl="0" algn="l">
                <a:buClrTx/>
                <a:buSzTx/>
                <a:buFontTx/>
              </a:pPr>
              <a:r>
                <a:rPr lang="en-US" altLang="zh-CN" b="1"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PART 2</a:t>
              </a:r>
              <a:endParaRPr lang="en-US" altLang="zh-CN" b="1"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2282" y="7376"/>
              <a:ext cx="2193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marL="669290" indent="-669290"/>
              <a:r>
                <a:rPr lang="en-US" altLang="zh-CN" b="1"/>
                <a:t> </a:t>
              </a:r>
              <a:r>
                <a:rPr lang="zh-CN" altLang="en-US" b="1"/>
                <a:t>新工作计划</a:t>
              </a:r>
              <a:endParaRPr lang="zh-CN" altLang="en-US" b="1"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5" name="椭圆 24"/>
          <p:cNvSpPr/>
          <p:nvPr/>
        </p:nvSpPr>
        <p:spPr>
          <a:xfrm>
            <a:off x="5955665" y="188595"/>
            <a:ext cx="231775" cy="2317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5980113" y="594995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6024245" y="1233170"/>
            <a:ext cx="95885" cy="9588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344160" y="864870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>
                <a:sym typeface="+mn-ea"/>
              </a:rPr>
              <a:t>新的工作计划</a:t>
            </a:r>
            <a:endParaRPr lang="en-US" altLang="zh-CN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1544320" y="2042160"/>
            <a:ext cx="9103360" cy="4004310"/>
            <a:chOff x="2393" y="3576"/>
            <a:chExt cx="14336" cy="6306"/>
          </a:xfrm>
        </p:grpSpPr>
        <p:grpSp>
          <p:nvGrpSpPr>
            <p:cNvPr id="10" name="组合 9"/>
            <p:cNvGrpSpPr/>
            <p:nvPr/>
          </p:nvGrpSpPr>
          <p:grpSpPr>
            <a:xfrm>
              <a:off x="7737" y="3576"/>
              <a:ext cx="3648" cy="3648"/>
              <a:chOff x="2688" y="3288"/>
              <a:chExt cx="3648" cy="3648"/>
            </a:xfrm>
          </p:grpSpPr>
          <p:sp>
            <p:nvSpPr>
              <p:cNvPr id="9" name="任意多边形 8"/>
              <p:cNvSpPr/>
              <p:nvPr/>
            </p:nvSpPr>
            <p:spPr>
              <a:xfrm>
                <a:off x="2688" y="3288"/>
                <a:ext cx="3648" cy="3648"/>
              </a:xfrm>
              <a:custGeom>
                <a:avLst/>
                <a:gdLst>
                  <a:gd name="idx" fmla="cos wd2 2700000"/>
                  <a:gd name="idy" fmla="sin hd2 2700000"/>
                  <a:gd name="il" fmla="+- hc 0 idx"/>
                  <a:gd name="ir" fmla="+- hc idx 0"/>
                  <a:gd name="it" fmla="+- vc 0 idy"/>
                  <a:gd name="ib" fmla="+- vc idy 0"/>
                </a:gdLst>
                <a:ahLst/>
                <a:cxnLst>
                  <a:cxn ang="3">
                    <a:pos x="hc" y="t"/>
                  </a:cxn>
                  <a:cxn ang="3">
                    <a:pos x="il" y="it"/>
                  </a:cxn>
                  <a:cxn ang="cd2">
                    <a:pos x="l" y="vc"/>
                  </a:cxn>
                  <a:cxn ang="cd4">
                    <a:pos x="il" y="ib"/>
                  </a:cxn>
                  <a:cxn ang="cd4">
                    <a:pos x="hc" y="b"/>
                  </a:cxn>
                  <a:cxn ang="cd4">
                    <a:pos x="ir" y="ib"/>
                  </a:cxn>
                  <a:cxn ang="0">
                    <a:pos x="r" y="vc"/>
                  </a:cxn>
                  <a:cxn ang="3">
                    <a:pos x="ir" y="it"/>
                  </a:cxn>
                </a:cxnLst>
                <a:rect l="l" t="t" r="r" b="b"/>
                <a:pathLst>
                  <a:path w="3648" h="3648">
                    <a:moveTo>
                      <a:pt x="1824" y="288"/>
                    </a:moveTo>
                    <a:cubicBezTo>
                      <a:pt x="976" y="288"/>
                      <a:pt x="288" y="976"/>
                      <a:pt x="288" y="1824"/>
                    </a:cubicBezTo>
                    <a:cubicBezTo>
                      <a:pt x="288" y="2672"/>
                      <a:pt x="976" y="3360"/>
                      <a:pt x="1824" y="3360"/>
                    </a:cubicBezTo>
                    <a:cubicBezTo>
                      <a:pt x="2672" y="3360"/>
                      <a:pt x="3360" y="2672"/>
                      <a:pt x="3360" y="1824"/>
                    </a:cubicBezTo>
                    <a:cubicBezTo>
                      <a:pt x="3360" y="976"/>
                      <a:pt x="2672" y="288"/>
                      <a:pt x="1824" y="288"/>
                    </a:cubicBezTo>
                    <a:close/>
                    <a:moveTo>
                      <a:pt x="1824" y="0"/>
                    </a:moveTo>
                    <a:cubicBezTo>
                      <a:pt x="2831" y="0"/>
                      <a:pt x="3648" y="817"/>
                      <a:pt x="3648" y="1824"/>
                    </a:cubicBezTo>
                    <a:cubicBezTo>
                      <a:pt x="3648" y="2831"/>
                      <a:pt x="2831" y="3648"/>
                      <a:pt x="1824" y="3648"/>
                    </a:cubicBezTo>
                    <a:cubicBezTo>
                      <a:pt x="817" y="3648"/>
                      <a:pt x="0" y="2831"/>
                      <a:pt x="0" y="1824"/>
                    </a:cubicBezTo>
                    <a:cubicBezTo>
                      <a:pt x="0" y="817"/>
                      <a:pt x="817" y="0"/>
                      <a:pt x="1824" y="0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p>
                <a:pPr algn="ctr"/>
                <a:endParaRPr lang="zh-CN" altLang="en-US"/>
              </a:p>
            </p:txBody>
          </p:sp>
          <p:sp>
            <p:nvSpPr>
              <p:cNvPr id="6" name="任意多边形 5"/>
              <p:cNvSpPr/>
              <p:nvPr/>
            </p:nvSpPr>
            <p:spPr>
              <a:xfrm>
                <a:off x="2783" y="5248"/>
                <a:ext cx="3458" cy="1544"/>
              </a:xfrm>
              <a:custGeom>
                <a:avLst/>
                <a:gdLst>
                  <a:gd name="connsiteX0" fmla="*/ 4912 w 4912"/>
                  <a:gd name="connsiteY0" fmla="*/ 4 h 2192"/>
                  <a:gd name="connsiteX1" fmla="*/ 2456 w 4912"/>
                  <a:gd name="connsiteY1" fmla="*/ 2192 h 2192"/>
                  <a:gd name="connsiteX2" fmla="*/ 0 w 4912"/>
                  <a:gd name="connsiteY2" fmla="*/ 4 h 2192"/>
                  <a:gd name="connsiteX3" fmla="*/ 0 w 4912"/>
                  <a:gd name="connsiteY3" fmla="*/ 0 h 21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912" h="2192">
                    <a:moveTo>
                      <a:pt x="4912" y="4"/>
                    </a:moveTo>
                    <a:cubicBezTo>
                      <a:pt x="4771" y="1235"/>
                      <a:pt x="3726" y="2192"/>
                      <a:pt x="2456" y="2192"/>
                    </a:cubicBezTo>
                    <a:cubicBezTo>
                      <a:pt x="1187" y="2192"/>
                      <a:pt x="141" y="1235"/>
                      <a:pt x="0" y="4"/>
                    </a:cubicBezTo>
                    <a:lnTo>
                      <a:pt x="0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p>
                <a:pPr algn="ctr"/>
                <a:endParaRPr lang="zh-CN" altLang="en-US"/>
              </a:p>
            </p:txBody>
          </p:sp>
          <p:sp>
            <p:nvSpPr>
              <p:cNvPr id="30" name="文本框 29"/>
              <p:cNvSpPr txBox="1"/>
              <p:nvPr/>
            </p:nvSpPr>
            <p:spPr>
              <a:xfrm>
                <a:off x="3468" y="4822"/>
                <a:ext cx="2088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zh-CN" altLang="en-US" b="1"/>
                  <a:t>添加关键词</a:t>
                </a:r>
                <a:endParaRPr lang="zh-CN" altLang="en-US" b="1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 rot="5400000">
              <a:off x="2393" y="3576"/>
              <a:ext cx="3648" cy="3648"/>
              <a:chOff x="2688" y="3288"/>
              <a:chExt cx="3648" cy="3648"/>
            </a:xfrm>
          </p:grpSpPr>
          <p:sp>
            <p:nvSpPr>
              <p:cNvPr id="12" name="任意多边形 11"/>
              <p:cNvSpPr/>
              <p:nvPr/>
            </p:nvSpPr>
            <p:spPr>
              <a:xfrm>
                <a:off x="2688" y="3288"/>
                <a:ext cx="3648" cy="3648"/>
              </a:xfrm>
              <a:custGeom>
                <a:avLst/>
                <a:gdLst>
                  <a:gd name="idx" fmla="cos wd2 2700000"/>
                  <a:gd name="idy" fmla="sin hd2 2700000"/>
                  <a:gd name="il" fmla="+- hc 0 idx"/>
                  <a:gd name="ir" fmla="+- hc idx 0"/>
                  <a:gd name="it" fmla="+- vc 0 idy"/>
                  <a:gd name="ib" fmla="+- vc idy 0"/>
                </a:gdLst>
                <a:ahLst/>
                <a:cxnLst>
                  <a:cxn ang="3">
                    <a:pos x="hc" y="t"/>
                  </a:cxn>
                  <a:cxn ang="3">
                    <a:pos x="il" y="it"/>
                  </a:cxn>
                  <a:cxn ang="cd2">
                    <a:pos x="l" y="vc"/>
                  </a:cxn>
                  <a:cxn ang="cd4">
                    <a:pos x="il" y="ib"/>
                  </a:cxn>
                  <a:cxn ang="cd4">
                    <a:pos x="hc" y="b"/>
                  </a:cxn>
                  <a:cxn ang="cd4">
                    <a:pos x="ir" y="ib"/>
                  </a:cxn>
                  <a:cxn ang="0">
                    <a:pos x="r" y="vc"/>
                  </a:cxn>
                  <a:cxn ang="3">
                    <a:pos x="ir" y="it"/>
                  </a:cxn>
                </a:cxnLst>
                <a:rect l="l" t="t" r="r" b="b"/>
                <a:pathLst>
                  <a:path w="3648" h="3648">
                    <a:moveTo>
                      <a:pt x="1824" y="288"/>
                    </a:moveTo>
                    <a:cubicBezTo>
                      <a:pt x="976" y="288"/>
                      <a:pt x="288" y="976"/>
                      <a:pt x="288" y="1824"/>
                    </a:cubicBezTo>
                    <a:cubicBezTo>
                      <a:pt x="288" y="2672"/>
                      <a:pt x="976" y="3360"/>
                      <a:pt x="1824" y="3360"/>
                    </a:cubicBezTo>
                    <a:cubicBezTo>
                      <a:pt x="2672" y="3360"/>
                      <a:pt x="3360" y="2672"/>
                      <a:pt x="3360" y="1824"/>
                    </a:cubicBezTo>
                    <a:cubicBezTo>
                      <a:pt x="3360" y="976"/>
                      <a:pt x="2672" y="288"/>
                      <a:pt x="1824" y="288"/>
                    </a:cubicBezTo>
                    <a:close/>
                    <a:moveTo>
                      <a:pt x="1824" y="0"/>
                    </a:moveTo>
                    <a:cubicBezTo>
                      <a:pt x="2831" y="0"/>
                      <a:pt x="3648" y="817"/>
                      <a:pt x="3648" y="1824"/>
                    </a:cubicBezTo>
                    <a:cubicBezTo>
                      <a:pt x="3648" y="2831"/>
                      <a:pt x="2831" y="3648"/>
                      <a:pt x="1824" y="3648"/>
                    </a:cubicBezTo>
                    <a:cubicBezTo>
                      <a:pt x="817" y="3648"/>
                      <a:pt x="0" y="2831"/>
                      <a:pt x="0" y="1824"/>
                    </a:cubicBezTo>
                    <a:cubicBezTo>
                      <a:pt x="0" y="817"/>
                      <a:pt x="817" y="0"/>
                      <a:pt x="1824" y="0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p>
                <a:pPr algn="ctr"/>
                <a:endParaRPr lang="zh-CN" altLang="en-US"/>
              </a:p>
            </p:txBody>
          </p:sp>
          <p:sp>
            <p:nvSpPr>
              <p:cNvPr id="13" name="任意多边形 12"/>
              <p:cNvSpPr/>
              <p:nvPr/>
            </p:nvSpPr>
            <p:spPr>
              <a:xfrm>
                <a:off x="2783" y="5248"/>
                <a:ext cx="3458" cy="1544"/>
              </a:xfrm>
              <a:custGeom>
                <a:avLst/>
                <a:gdLst>
                  <a:gd name="connsiteX0" fmla="*/ 4912 w 4912"/>
                  <a:gd name="connsiteY0" fmla="*/ 4 h 2192"/>
                  <a:gd name="connsiteX1" fmla="*/ 2456 w 4912"/>
                  <a:gd name="connsiteY1" fmla="*/ 2192 h 2192"/>
                  <a:gd name="connsiteX2" fmla="*/ 0 w 4912"/>
                  <a:gd name="connsiteY2" fmla="*/ 4 h 2192"/>
                  <a:gd name="connsiteX3" fmla="*/ 0 w 4912"/>
                  <a:gd name="connsiteY3" fmla="*/ 0 h 21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912" h="2192">
                    <a:moveTo>
                      <a:pt x="4912" y="4"/>
                    </a:moveTo>
                    <a:cubicBezTo>
                      <a:pt x="4771" y="1235"/>
                      <a:pt x="3726" y="2192"/>
                      <a:pt x="2456" y="2192"/>
                    </a:cubicBezTo>
                    <a:cubicBezTo>
                      <a:pt x="1187" y="2192"/>
                      <a:pt x="141" y="1235"/>
                      <a:pt x="0" y="4"/>
                    </a:cubicBezTo>
                    <a:lnTo>
                      <a:pt x="0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p>
                <a:pPr algn="ctr"/>
                <a:endParaRPr lang="zh-CN" altLang="en-US"/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 rot="16200000">
                <a:off x="3468" y="4822"/>
                <a:ext cx="2088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zh-CN" altLang="en-US" b="1"/>
                  <a:t>添加关键词</a:t>
                </a:r>
                <a:endParaRPr lang="zh-CN" altLang="en-US" b="1"/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 rot="16200000" flipH="1">
              <a:off x="13081" y="3671"/>
              <a:ext cx="3648" cy="3648"/>
              <a:chOff x="2688" y="3288"/>
              <a:chExt cx="3648" cy="3648"/>
            </a:xfrm>
          </p:grpSpPr>
          <p:sp>
            <p:nvSpPr>
              <p:cNvPr id="16" name="任意多边形 15"/>
              <p:cNvSpPr/>
              <p:nvPr/>
            </p:nvSpPr>
            <p:spPr>
              <a:xfrm>
                <a:off x="2688" y="3288"/>
                <a:ext cx="3648" cy="3648"/>
              </a:xfrm>
              <a:custGeom>
                <a:avLst/>
                <a:gdLst>
                  <a:gd name="idx" fmla="cos wd2 2700000"/>
                  <a:gd name="idy" fmla="sin hd2 2700000"/>
                  <a:gd name="il" fmla="+- hc 0 idx"/>
                  <a:gd name="ir" fmla="+- hc idx 0"/>
                  <a:gd name="it" fmla="+- vc 0 idy"/>
                  <a:gd name="ib" fmla="+- vc idy 0"/>
                </a:gdLst>
                <a:ahLst/>
                <a:cxnLst>
                  <a:cxn ang="3">
                    <a:pos x="hc" y="t"/>
                  </a:cxn>
                  <a:cxn ang="3">
                    <a:pos x="il" y="it"/>
                  </a:cxn>
                  <a:cxn ang="cd2">
                    <a:pos x="l" y="vc"/>
                  </a:cxn>
                  <a:cxn ang="cd4">
                    <a:pos x="il" y="ib"/>
                  </a:cxn>
                  <a:cxn ang="cd4">
                    <a:pos x="hc" y="b"/>
                  </a:cxn>
                  <a:cxn ang="cd4">
                    <a:pos x="ir" y="ib"/>
                  </a:cxn>
                  <a:cxn ang="0">
                    <a:pos x="r" y="vc"/>
                  </a:cxn>
                  <a:cxn ang="3">
                    <a:pos x="ir" y="it"/>
                  </a:cxn>
                </a:cxnLst>
                <a:rect l="l" t="t" r="r" b="b"/>
                <a:pathLst>
                  <a:path w="3648" h="3648">
                    <a:moveTo>
                      <a:pt x="1824" y="288"/>
                    </a:moveTo>
                    <a:cubicBezTo>
                      <a:pt x="976" y="288"/>
                      <a:pt x="288" y="976"/>
                      <a:pt x="288" y="1824"/>
                    </a:cubicBezTo>
                    <a:cubicBezTo>
                      <a:pt x="288" y="2672"/>
                      <a:pt x="976" y="3360"/>
                      <a:pt x="1824" y="3360"/>
                    </a:cubicBezTo>
                    <a:cubicBezTo>
                      <a:pt x="2672" y="3360"/>
                      <a:pt x="3360" y="2672"/>
                      <a:pt x="3360" y="1824"/>
                    </a:cubicBezTo>
                    <a:cubicBezTo>
                      <a:pt x="3360" y="976"/>
                      <a:pt x="2672" y="288"/>
                      <a:pt x="1824" y="288"/>
                    </a:cubicBezTo>
                    <a:close/>
                    <a:moveTo>
                      <a:pt x="1824" y="0"/>
                    </a:moveTo>
                    <a:cubicBezTo>
                      <a:pt x="2831" y="0"/>
                      <a:pt x="3648" y="817"/>
                      <a:pt x="3648" y="1824"/>
                    </a:cubicBezTo>
                    <a:cubicBezTo>
                      <a:pt x="3648" y="2831"/>
                      <a:pt x="2831" y="3648"/>
                      <a:pt x="1824" y="3648"/>
                    </a:cubicBezTo>
                    <a:cubicBezTo>
                      <a:pt x="817" y="3648"/>
                      <a:pt x="0" y="2831"/>
                      <a:pt x="0" y="1824"/>
                    </a:cubicBezTo>
                    <a:cubicBezTo>
                      <a:pt x="0" y="817"/>
                      <a:pt x="817" y="0"/>
                      <a:pt x="1824" y="0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p>
                <a:pPr algn="ctr"/>
                <a:endParaRPr lang="zh-CN" altLang="en-US"/>
              </a:p>
            </p:txBody>
          </p:sp>
          <p:sp>
            <p:nvSpPr>
              <p:cNvPr id="17" name="任意多边形 16"/>
              <p:cNvSpPr/>
              <p:nvPr/>
            </p:nvSpPr>
            <p:spPr>
              <a:xfrm>
                <a:off x="2783" y="5248"/>
                <a:ext cx="3458" cy="1544"/>
              </a:xfrm>
              <a:custGeom>
                <a:avLst/>
                <a:gdLst>
                  <a:gd name="connsiteX0" fmla="*/ 4912 w 4912"/>
                  <a:gd name="connsiteY0" fmla="*/ 4 h 2192"/>
                  <a:gd name="connsiteX1" fmla="*/ 2456 w 4912"/>
                  <a:gd name="connsiteY1" fmla="*/ 2192 h 2192"/>
                  <a:gd name="connsiteX2" fmla="*/ 0 w 4912"/>
                  <a:gd name="connsiteY2" fmla="*/ 4 h 2192"/>
                  <a:gd name="connsiteX3" fmla="*/ 0 w 4912"/>
                  <a:gd name="connsiteY3" fmla="*/ 0 h 21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912" h="2192">
                    <a:moveTo>
                      <a:pt x="4912" y="4"/>
                    </a:moveTo>
                    <a:cubicBezTo>
                      <a:pt x="4771" y="1235"/>
                      <a:pt x="3726" y="2192"/>
                      <a:pt x="2456" y="2192"/>
                    </a:cubicBezTo>
                    <a:cubicBezTo>
                      <a:pt x="1187" y="2192"/>
                      <a:pt x="141" y="1235"/>
                      <a:pt x="0" y="4"/>
                    </a:cubicBezTo>
                    <a:lnTo>
                      <a:pt x="0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p>
                <a:pPr algn="ctr"/>
                <a:endParaRPr lang="zh-CN" altLang="en-US"/>
              </a:p>
            </p:txBody>
          </p:sp>
          <p:sp>
            <p:nvSpPr>
              <p:cNvPr id="18" name="文本框 17"/>
              <p:cNvSpPr txBox="1"/>
              <p:nvPr/>
            </p:nvSpPr>
            <p:spPr>
              <a:xfrm rot="16200000">
                <a:off x="3468" y="4822"/>
                <a:ext cx="2088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zh-CN" altLang="en-US" b="1"/>
                  <a:t>添加关键词</a:t>
                </a:r>
                <a:endParaRPr lang="zh-CN" altLang="en-US" b="1"/>
              </a:p>
            </p:txBody>
          </p:sp>
        </p:grpSp>
        <p:sp>
          <p:nvSpPr>
            <p:cNvPr id="19" name="文本框 18"/>
            <p:cNvSpPr txBox="1"/>
            <p:nvPr/>
          </p:nvSpPr>
          <p:spPr>
            <a:xfrm>
              <a:off x="2428" y="7558"/>
              <a:ext cx="3577" cy="23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just"/>
              <a:r>
                <a:rPr lang="en-US" altLang="zh-CN"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Lorem ipsum dotor sit cmet consectetur adipisicing elit,sed do eiusmod</a:t>
              </a:r>
              <a:endParaRPr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7812" y="7558"/>
              <a:ext cx="3577" cy="23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just"/>
              <a:r>
                <a:rPr lang="en-US" altLang="zh-CN"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Lorem ipsum dotor sit cmet consectetur adipisicing elit,sed do eiusmod</a:t>
              </a:r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3116" y="7558"/>
              <a:ext cx="3577" cy="23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just"/>
              <a:r>
                <a:rPr lang="en-US" altLang="zh-CN"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Lorem ipsum dotor sit cmet consectetur adipisicing elit,sed do eiusmod</a:t>
              </a:r>
              <a:endParaRPr lang="zh-CN" altLang="en-US"/>
            </a:p>
          </p:txBody>
        </p:sp>
      </p:grp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5" name="椭圆 24"/>
          <p:cNvSpPr/>
          <p:nvPr/>
        </p:nvSpPr>
        <p:spPr>
          <a:xfrm>
            <a:off x="5955665" y="188595"/>
            <a:ext cx="231775" cy="2317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5980113" y="594995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6024245" y="1233170"/>
            <a:ext cx="81280" cy="812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5507990" y="2864485"/>
            <a:ext cx="1129030" cy="1129030"/>
            <a:chOff x="6792" y="3888"/>
            <a:chExt cx="5256" cy="5256"/>
          </a:xfrm>
        </p:grpSpPr>
        <p:sp>
          <p:nvSpPr>
            <p:cNvPr id="10" name="椭圆 9"/>
            <p:cNvSpPr/>
            <p:nvPr/>
          </p:nvSpPr>
          <p:spPr>
            <a:xfrm>
              <a:off x="6948" y="4044"/>
              <a:ext cx="4944" cy="494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6792" y="3888"/>
              <a:ext cx="5256" cy="52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4" name="任意多边形 13"/>
          <p:cNvSpPr/>
          <p:nvPr/>
        </p:nvSpPr>
        <p:spPr>
          <a:xfrm>
            <a:off x="4663440" y="2600325"/>
            <a:ext cx="909955" cy="523875"/>
          </a:xfrm>
          <a:custGeom>
            <a:avLst/>
            <a:gdLst>
              <a:gd name="connisteX0" fmla="*/ 1478280 w 1478280"/>
              <a:gd name="connsiteY0" fmla="*/ 762000 h 762000"/>
              <a:gd name="connisteX1" fmla="*/ 807720 w 1478280"/>
              <a:gd name="connsiteY1" fmla="*/ 0 h 762000"/>
              <a:gd name="connisteX2" fmla="*/ 0 w 1478280"/>
              <a:gd name="connsiteY2" fmla="*/ 0 h 7620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478280" h="762000">
                <a:moveTo>
                  <a:pt x="1478280" y="762000"/>
                </a:moveTo>
                <a:lnTo>
                  <a:pt x="80772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2294890" y="2524125"/>
            <a:ext cx="2049145" cy="2490470"/>
            <a:chOff x="2740" y="3624"/>
            <a:chExt cx="3227" cy="3922"/>
          </a:xfrm>
        </p:grpSpPr>
        <p:sp>
          <p:nvSpPr>
            <p:cNvPr id="16" name="文本框 15"/>
            <p:cNvSpPr txBox="1"/>
            <p:nvPr/>
          </p:nvSpPr>
          <p:spPr>
            <a:xfrm>
              <a:off x="5051" y="3624"/>
              <a:ext cx="91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b="1">
                  <a:latin typeface="微软雅黑" panose="020B0503020204020204" charset="-122"/>
                  <a:ea typeface="微软雅黑" panose="020B0503020204020204" charset="-122"/>
                </a:rPr>
                <a:t>01</a:t>
              </a:r>
              <a:endParaRPr lang="en-US" altLang="zh-CN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4071" y="4206"/>
              <a:ext cx="172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b="1"/>
                <a:t>添加内容</a:t>
              </a:r>
              <a:endParaRPr lang="zh-CN" altLang="en-US" b="1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2740" y="4786"/>
              <a:ext cx="3059" cy="27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just"/>
              <a:r>
                <a:rPr lang="en-US" altLang="zh-CN">
                  <a:latin typeface="微软雅黑" panose="020B0503020204020204" charset="-122"/>
                  <a:ea typeface="微软雅黑" panose="020B0503020204020204" charset="-122"/>
                </a:rPr>
                <a:t>Lorem ipsum dotor sit cmet consectetur adipisicing elit,sed do eiusmod</a:t>
              </a:r>
              <a:endParaRPr lang="en-US" altLang="zh-CN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7697470" y="2525395"/>
            <a:ext cx="1941830" cy="2489835"/>
            <a:chOff x="13700" y="4786"/>
            <a:chExt cx="3058" cy="3921"/>
          </a:xfrm>
        </p:grpSpPr>
        <p:sp>
          <p:nvSpPr>
            <p:cNvPr id="20" name="文本框 19"/>
            <p:cNvSpPr txBox="1"/>
            <p:nvPr/>
          </p:nvSpPr>
          <p:spPr>
            <a:xfrm>
              <a:off x="13700" y="8127"/>
              <a:ext cx="91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b="1">
                  <a:latin typeface="微软雅黑" panose="020B0503020204020204" charset="-122"/>
                  <a:ea typeface="微软雅黑" panose="020B0503020204020204" charset="-122"/>
                </a:rPr>
                <a:t>02</a:t>
              </a:r>
              <a:endParaRPr lang="en-US" altLang="zh-CN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3700" y="7547"/>
              <a:ext cx="172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b="1"/>
                <a:t>添加内容</a:t>
              </a:r>
              <a:endParaRPr lang="zh-CN" altLang="en-US" b="1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3700" y="4786"/>
              <a:ext cx="3059" cy="27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just"/>
              <a:r>
                <a:rPr lang="en-US" altLang="zh-CN">
                  <a:latin typeface="微软雅黑" panose="020B0503020204020204" charset="-122"/>
                  <a:ea typeface="微软雅黑" panose="020B0503020204020204" charset="-122"/>
                </a:rPr>
                <a:t>Lorem ipsum dotor sit cmet consectetur adipisicing elit,sed do eiusmod</a:t>
              </a:r>
              <a:endParaRPr lang="en-US" altLang="zh-CN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3" name="iconfont-1191-801542"/>
          <p:cNvSpPr/>
          <p:nvPr/>
        </p:nvSpPr>
        <p:spPr>
          <a:xfrm>
            <a:off x="5858837" y="3124158"/>
            <a:ext cx="474324" cy="609685"/>
          </a:xfrm>
          <a:custGeom>
            <a:avLst/>
            <a:gdLst>
              <a:gd name="T0" fmla="*/ 5989 w 6182"/>
              <a:gd name="T1" fmla="*/ 3179 h 7948"/>
              <a:gd name="T2" fmla="*/ 5023 w 6182"/>
              <a:gd name="T3" fmla="*/ 3179 h 7948"/>
              <a:gd name="T4" fmla="*/ 5023 w 6182"/>
              <a:gd name="T5" fmla="*/ 1987 h 7948"/>
              <a:gd name="T6" fmla="*/ 3091 w 6182"/>
              <a:gd name="T7" fmla="*/ 0 h 7948"/>
              <a:gd name="T8" fmla="*/ 1159 w 6182"/>
              <a:gd name="T9" fmla="*/ 1987 h 7948"/>
              <a:gd name="T10" fmla="*/ 1159 w 6182"/>
              <a:gd name="T11" fmla="*/ 3179 h 7948"/>
              <a:gd name="T12" fmla="*/ 193 w 6182"/>
              <a:gd name="T13" fmla="*/ 3179 h 7948"/>
              <a:gd name="T14" fmla="*/ 0 w 6182"/>
              <a:gd name="T15" fmla="*/ 3378 h 7948"/>
              <a:gd name="T16" fmla="*/ 0 w 6182"/>
              <a:gd name="T17" fmla="*/ 4769 h 7948"/>
              <a:gd name="T18" fmla="*/ 3091 w 6182"/>
              <a:gd name="T19" fmla="*/ 7948 h 7948"/>
              <a:gd name="T20" fmla="*/ 6182 w 6182"/>
              <a:gd name="T21" fmla="*/ 4769 h 7948"/>
              <a:gd name="T22" fmla="*/ 6182 w 6182"/>
              <a:gd name="T23" fmla="*/ 3378 h 7948"/>
              <a:gd name="T24" fmla="*/ 5989 w 6182"/>
              <a:gd name="T25" fmla="*/ 3179 h 7948"/>
              <a:gd name="T26" fmla="*/ 3091 w 6182"/>
              <a:gd name="T27" fmla="*/ 5762 h 7948"/>
              <a:gd name="T28" fmla="*/ 2511 w 6182"/>
              <a:gd name="T29" fmla="*/ 5166 h 7948"/>
              <a:gd name="T30" fmla="*/ 3091 w 6182"/>
              <a:gd name="T31" fmla="*/ 4570 h 7948"/>
              <a:gd name="T32" fmla="*/ 3671 w 6182"/>
              <a:gd name="T33" fmla="*/ 5166 h 7948"/>
              <a:gd name="T34" fmla="*/ 3091 w 6182"/>
              <a:gd name="T35" fmla="*/ 5762 h 7948"/>
              <a:gd name="T36" fmla="*/ 1932 w 6182"/>
              <a:gd name="T37" fmla="*/ 3179 h 7948"/>
              <a:gd name="T38" fmla="*/ 1932 w 6182"/>
              <a:gd name="T39" fmla="*/ 1987 h 7948"/>
              <a:gd name="T40" fmla="*/ 3091 w 6182"/>
              <a:gd name="T41" fmla="*/ 794 h 7948"/>
              <a:gd name="T42" fmla="*/ 4250 w 6182"/>
              <a:gd name="T43" fmla="*/ 1987 h 7948"/>
              <a:gd name="T44" fmla="*/ 4250 w 6182"/>
              <a:gd name="T45" fmla="*/ 3179 h 7948"/>
              <a:gd name="T46" fmla="*/ 1932 w 6182"/>
              <a:gd name="T47" fmla="*/ 3179 h 79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6182" h="7948">
                <a:moveTo>
                  <a:pt x="5989" y="3179"/>
                </a:moveTo>
                <a:lnTo>
                  <a:pt x="5023" y="3179"/>
                </a:lnTo>
                <a:lnTo>
                  <a:pt x="5023" y="1987"/>
                </a:lnTo>
                <a:cubicBezTo>
                  <a:pt x="5023" y="891"/>
                  <a:pt x="4156" y="0"/>
                  <a:pt x="3091" y="0"/>
                </a:cubicBezTo>
                <a:cubicBezTo>
                  <a:pt x="2026" y="0"/>
                  <a:pt x="1159" y="891"/>
                  <a:pt x="1159" y="1987"/>
                </a:cubicBezTo>
                <a:lnTo>
                  <a:pt x="1159" y="3179"/>
                </a:lnTo>
                <a:lnTo>
                  <a:pt x="193" y="3179"/>
                </a:lnTo>
                <a:cubicBezTo>
                  <a:pt x="87" y="3179"/>
                  <a:pt x="0" y="3269"/>
                  <a:pt x="0" y="3378"/>
                </a:cubicBezTo>
                <a:lnTo>
                  <a:pt x="0" y="4769"/>
                </a:lnTo>
                <a:cubicBezTo>
                  <a:pt x="0" y="6525"/>
                  <a:pt x="1384" y="7948"/>
                  <a:pt x="3091" y="7948"/>
                </a:cubicBezTo>
                <a:cubicBezTo>
                  <a:pt x="4798" y="7948"/>
                  <a:pt x="6182" y="6525"/>
                  <a:pt x="6182" y="4769"/>
                </a:cubicBezTo>
                <a:lnTo>
                  <a:pt x="6182" y="3378"/>
                </a:lnTo>
                <a:cubicBezTo>
                  <a:pt x="6182" y="3269"/>
                  <a:pt x="6095" y="3179"/>
                  <a:pt x="5989" y="3179"/>
                </a:cubicBezTo>
                <a:close/>
                <a:moveTo>
                  <a:pt x="3091" y="5762"/>
                </a:moveTo>
                <a:cubicBezTo>
                  <a:pt x="2771" y="5762"/>
                  <a:pt x="2511" y="5496"/>
                  <a:pt x="2511" y="5166"/>
                </a:cubicBezTo>
                <a:cubicBezTo>
                  <a:pt x="2511" y="4837"/>
                  <a:pt x="2771" y="4570"/>
                  <a:pt x="3091" y="4570"/>
                </a:cubicBezTo>
                <a:cubicBezTo>
                  <a:pt x="3411" y="4570"/>
                  <a:pt x="3671" y="4837"/>
                  <a:pt x="3671" y="5166"/>
                </a:cubicBezTo>
                <a:cubicBezTo>
                  <a:pt x="3671" y="5496"/>
                  <a:pt x="3411" y="5762"/>
                  <a:pt x="3091" y="5762"/>
                </a:cubicBezTo>
                <a:close/>
                <a:moveTo>
                  <a:pt x="1932" y="3179"/>
                </a:moveTo>
                <a:lnTo>
                  <a:pt x="1932" y="1987"/>
                </a:lnTo>
                <a:cubicBezTo>
                  <a:pt x="1932" y="1329"/>
                  <a:pt x="2452" y="794"/>
                  <a:pt x="3091" y="794"/>
                </a:cubicBezTo>
                <a:cubicBezTo>
                  <a:pt x="3730" y="794"/>
                  <a:pt x="4250" y="1329"/>
                  <a:pt x="4250" y="1987"/>
                </a:cubicBezTo>
                <a:lnTo>
                  <a:pt x="4250" y="3179"/>
                </a:lnTo>
                <a:lnTo>
                  <a:pt x="1932" y="317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任意多边形 3"/>
          <p:cNvSpPr/>
          <p:nvPr/>
        </p:nvSpPr>
        <p:spPr>
          <a:xfrm rot="10800000">
            <a:off x="6420485" y="3862705"/>
            <a:ext cx="845185" cy="501015"/>
          </a:xfrm>
          <a:custGeom>
            <a:avLst/>
            <a:gdLst>
              <a:gd name="connisteX0" fmla="*/ 1478280 w 1478280"/>
              <a:gd name="connsiteY0" fmla="*/ 762000 h 762000"/>
              <a:gd name="connisteX1" fmla="*/ 807720 w 1478280"/>
              <a:gd name="connsiteY1" fmla="*/ 0 h 762000"/>
              <a:gd name="connisteX2" fmla="*/ 0 w 1478280"/>
              <a:gd name="connsiteY2" fmla="*/ 0 h 7620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478280" h="762000">
                <a:moveTo>
                  <a:pt x="1478280" y="762000"/>
                </a:moveTo>
                <a:lnTo>
                  <a:pt x="80772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344160" y="864870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>
                <a:sym typeface="+mn-ea"/>
              </a:rPr>
              <a:t>新的工作计划</a:t>
            </a:r>
            <a:endParaRPr lang="en-US" altLang="zh-CN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椭圆 1"/>
          <p:cNvSpPr/>
          <p:nvPr/>
        </p:nvSpPr>
        <p:spPr>
          <a:xfrm>
            <a:off x="3161030" y="309245"/>
            <a:ext cx="5869940" cy="6238875"/>
          </a:xfrm>
          <a:prstGeom prst="ellipse">
            <a:avLst/>
          </a:prstGeom>
          <a:noFill/>
          <a:ln w="12700" cmpd="sng">
            <a:solidFill>
              <a:schemeClr val="tx1"/>
            </a:solidFill>
            <a:prstDash val="dash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3636645" y="5201285"/>
            <a:ext cx="140335" cy="14033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8674100" y="2109470"/>
            <a:ext cx="185420" cy="1854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流程图: 离页连接符 6"/>
          <p:cNvSpPr/>
          <p:nvPr/>
        </p:nvSpPr>
        <p:spPr>
          <a:xfrm>
            <a:off x="5822950" y="1576070"/>
            <a:ext cx="546100" cy="546100"/>
          </a:xfrm>
          <a:prstGeom prst="flowChartOffpage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流程图: 离页连接符 7"/>
          <p:cNvSpPr/>
          <p:nvPr/>
        </p:nvSpPr>
        <p:spPr>
          <a:xfrm>
            <a:off x="5725160" y="1478915"/>
            <a:ext cx="740410" cy="740410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流程图: 离页连接符 9"/>
          <p:cNvSpPr/>
          <p:nvPr/>
        </p:nvSpPr>
        <p:spPr>
          <a:xfrm>
            <a:off x="5948045" y="1701165"/>
            <a:ext cx="295910" cy="295910"/>
          </a:xfrm>
          <a:prstGeom prst="flowChartOffpage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4828540" y="2202180"/>
            <a:ext cx="72771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6634480" y="2202180"/>
            <a:ext cx="72771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4399915" y="2536825"/>
            <a:ext cx="33870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TEMPLATE FOR BUSINESS REPORT</a:t>
            </a:r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5530850" y="3244850"/>
            <a:ext cx="11258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谢谢观看</a:t>
            </a:r>
            <a:endParaRPr lang="zh-CN" altLang="en-US" b="1"/>
          </a:p>
        </p:txBody>
      </p:sp>
      <p:sp>
        <p:nvSpPr>
          <p:cNvPr id="16" name="椭圆 15"/>
          <p:cNvSpPr/>
          <p:nvPr/>
        </p:nvSpPr>
        <p:spPr>
          <a:xfrm>
            <a:off x="3776980" y="5340985"/>
            <a:ext cx="80010" cy="800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8674100" y="1997075"/>
            <a:ext cx="80010" cy="800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6007100" y="5164455"/>
            <a:ext cx="177165" cy="17716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6023610" y="5518150"/>
            <a:ext cx="139700" cy="1397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6059805" y="5840730"/>
            <a:ext cx="73025" cy="7302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4726940" y="4027170"/>
            <a:ext cx="2738755" cy="368300"/>
            <a:chOff x="7722" y="6342"/>
            <a:chExt cx="4313" cy="580"/>
          </a:xfrm>
        </p:grpSpPr>
        <p:sp>
          <p:nvSpPr>
            <p:cNvPr id="15" name="文本框 14"/>
            <p:cNvSpPr txBox="1"/>
            <p:nvPr/>
          </p:nvSpPr>
          <p:spPr>
            <a:xfrm>
              <a:off x="7722" y="6342"/>
              <a:ext cx="190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马吉设计</a:t>
              </a:r>
              <a:r>
                <a:rPr lang="en-US" altLang="zh-CN"/>
                <a:t>/</a:t>
              </a:r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9367" y="6342"/>
              <a:ext cx="266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20xx</a:t>
              </a:r>
              <a:r>
                <a:rPr lang="zh-CN" altLang="en-US"/>
                <a:t>年</a:t>
              </a:r>
              <a:r>
                <a:rPr lang="en-US" altLang="zh-CN"/>
                <a:t>xx</a:t>
              </a:r>
              <a:r>
                <a:rPr lang="zh-CN" altLang="en-US"/>
                <a:t>月</a:t>
              </a:r>
              <a:r>
                <a:rPr lang="en-US" altLang="zh-CN"/>
                <a:t>xx</a:t>
              </a:r>
              <a:r>
                <a:rPr lang="zh-CN" altLang="en-US"/>
                <a:t>日</a:t>
              </a:r>
              <a:endParaRPr lang="zh-CN" alt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5" name="椭圆 24"/>
          <p:cNvSpPr/>
          <p:nvPr/>
        </p:nvSpPr>
        <p:spPr>
          <a:xfrm>
            <a:off x="5955665" y="188595"/>
            <a:ext cx="231775" cy="2317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5980113" y="594995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69" name="组合 68"/>
          <p:cNvGrpSpPr/>
          <p:nvPr/>
        </p:nvGrpSpPr>
        <p:grpSpPr>
          <a:xfrm rot="0">
            <a:off x="793115" y="3201035"/>
            <a:ext cx="10556240" cy="1584960"/>
            <a:chOff x="1004" y="3817"/>
            <a:chExt cx="16624" cy="2496"/>
          </a:xfrm>
        </p:grpSpPr>
        <p:sp>
          <p:nvSpPr>
            <p:cNvPr id="61" name="矩形 60"/>
            <p:cNvSpPr/>
            <p:nvPr/>
          </p:nvSpPr>
          <p:spPr>
            <a:xfrm>
              <a:off x="2280" y="5005"/>
              <a:ext cx="14448" cy="12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2" name="燕尾形 61"/>
            <p:cNvSpPr/>
            <p:nvPr/>
          </p:nvSpPr>
          <p:spPr>
            <a:xfrm>
              <a:off x="1004" y="4572"/>
              <a:ext cx="746" cy="985"/>
            </a:xfrm>
            <a:prstGeom prst="chevron">
              <a:avLst>
                <a:gd name="adj" fmla="val 78169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3" name="燕尾形 62"/>
            <p:cNvSpPr/>
            <p:nvPr/>
          </p:nvSpPr>
          <p:spPr>
            <a:xfrm>
              <a:off x="1318" y="4572"/>
              <a:ext cx="746" cy="985"/>
            </a:xfrm>
            <a:prstGeom prst="chevron">
              <a:avLst>
                <a:gd name="adj" fmla="val 78169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5" name="等腰三角形 64"/>
            <p:cNvSpPr/>
            <p:nvPr/>
          </p:nvSpPr>
          <p:spPr>
            <a:xfrm rot="5400000">
              <a:off x="16008" y="4693"/>
              <a:ext cx="2496" cy="744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6" name="椭圆 65"/>
            <p:cNvSpPr/>
            <p:nvPr/>
          </p:nvSpPr>
          <p:spPr>
            <a:xfrm>
              <a:off x="17180" y="4854"/>
              <a:ext cx="151" cy="15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68" name="直接连接符 67"/>
          <p:cNvCxnSpPr/>
          <p:nvPr/>
        </p:nvCxnSpPr>
        <p:spPr>
          <a:xfrm flipH="1">
            <a:off x="3923030" y="2263140"/>
            <a:ext cx="8890" cy="17684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本框 76"/>
          <p:cNvSpPr txBox="1"/>
          <p:nvPr/>
        </p:nvSpPr>
        <p:spPr>
          <a:xfrm>
            <a:off x="2882265" y="4785995"/>
            <a:ext cx="20910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webpack </a:t>
            </a:r>
            <a:r>
              <a:rPr lang="zh-CN" altLang="en-US"/>
              <a:t>配置优化</a:t>
            </a:r>
            <a:endParaRPr lang="zh-CN" altLang="en-US"/>
          </a:p>
        </p:txBody>
      </p:sp>
      <p:sp>
        <p:nvSpPr>
          <p:cNvPr id="80" name="文本框 79"/>
          <p:cNvSpPr txBox="1"/>
          <p:nvPr/>
        </p:nvSpPr>
        <p:spPr>
          <a:xfrm>
            <a:off x="7080250" y="2832735"/>
            <a:ext cx="2011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/>
              <a:t>第三方组件库优化</a:t>
            </a:r>
            <a:endParaRPr lang="zh-CN" altLang="en-US"/>
          </a:p>
        </p:txBody>
      </p:sp>
      <p:sp>
        <p:nvSpPr>
          <p:cNvPr id="82" name="文本框 81"/>
          <p:cNvSpPr txBox="1"/>
          <p:nvPr/>
        </p:nvSpPr>
        <p:spPr>
          <a:xfrm>
            <a:off x="2292350" y="2832735"/>
            <a:ext cx="15246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/>
              <a:t>开启</a:t>
            </a:r>
            <a:r>
              <a:rPr lang="en-US" altLang="zh-CN"/>
              <a:t>gzip</a:t>
            </a:r>
            <a:r>
              <a:rPr lang="zh-CN" altLang="en-US"/>
              <a:t>压缩</a:t>
            </a:r>
            <a:endParaRPr lang="zh-CN" altLang="en-US"/>
          </a:p>
        </p:txBody>
      </p:sp>
      <p:sp>
        <p:nvSpPr>
          <p:cNvPr id="84" name="文本框 83"/>
          <p:cNvSpPr txBox="1"/>
          <p:nvPr/>
        </p:nvSpPr>
        <p:spPr>
          <a:xfrm>
            <a:off x="4413885" y="2832735"/>
            <a:ext cx="17062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antdesign </a:t>
            </a:r>
            <a:r>
              <a:rPr lang="zh-CN" altLang="en-US"/>
              <a:t>优化</a:t>
            </a:r>
            <a:endParaRPr lang="zh-CN" altLang="en-US"/>
          </a:p>
        </p:txBody>
      </p:sp>
      <p:sp>
        <p:nvSpPr>
          <p:cNvPr id="85" name="文本框 84"/>
          <p:cNvSpPr txBox="1"/>
          <p:nvPr/>
        </p:nvSpPr>
        <p:spPr>
          <a:xfrm>
            <a:off x="6348730" y="478599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总结</a:t>
            </a:r>
            <a:endParaRPr lang="zh-CN" altLang="en-US"/>
          </a:p>
        </p:txBody>
      </p:sp>
      <p:cxnSp>
        <p:nvCxnSpPr>
          <p:cNvPr id="91" name="直接连接符 90"/>
          <p:cNvCxnSpPr/>
          <p:nvPr/>
        </p:nvCxnSpPr>
        <p:spPr>
          <a:xfrm flipH="1">
            <a:off x="6664325" y="2263140"/>
            <a:ext cx="8890" cy="17684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/>
          <p:cNvCxnSpPr/>
          <p:nvPr/>
        </p:nvCxnSpPr>
        <p:spPr>
          <a:xfrm flipH="1">
            <a:off x="9297670" y="2263140"/>
            <a:ext cx="8890" cy="17684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/>
          <p:cNvCxnSpPr/>
          <p:nvPr/>
        </p:nvCxnSpPr>
        <p:spPr>
          <a:xfrm flipH="1">
            <a:off x="8081645" y="4031615"/>
            <a:ext cx="8890" cy="17684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/>
          <p:cNvCxnSpPr/>
          <p:nvPr/>
        </p:nvCxnSpPr>
        <p:spPr>
          <a:xfrm flipH="1">
            <a:off x="5293995" y="4031615"/>
            <a:ext cx="8890" cy="17684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5" name="椭圆 24"/>
          <p:cNvSpPr/>
          <p:nvPr/>
        </p:nvSpPr>
        <p:spPr>
          <a:xfrm>
            <a:off x="5955665" y="188595"/>
            <a:ext cx="231775" cy="2317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5980430" y="594995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6024245" y="1233170"/>
            <a:ext cx="95885" cy="9588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2219325" y="2218055"/>
            <a:ext cx="7835900" cy="3641725"/>
            <a:chOff x="831" y="3373"/>
            <a:chExt cx="12340" cy="5735"/>
          </a:xfrm>
        </p:grpSpPr>
        <p:cxnSp>
          <p:nvCxnSpPr>
            <p:cNvPr id="6" name="直接连接符 5"/>
            <p:cNvCxnSpPr/>
            <p:nvPr/>
          </p:nvCxnSpPr>
          <p:spPr>
            <a:xfrm flipH="1">
              <a:off x="6935" y="3373"/>
              <a:ext cx="1" cy="5735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27"/>
            <p:cNvSpPr txBox="1"/>
            <p:nvPr/>
          </p:nvSpPr>
          <p:spPr>
            <a:xfrm>
              <a:off x="831" y="3806"/>
              <a:ext cx="5884" cy="40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just"/>
              <a:endParaRPr lang="en-US" altLang="zh-CN"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just"/>
              <a:endParaRPr lang="en-US" altLang="zh-CN"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just"/>
              <a:r>
                <a:rPr lang="en-US" altLang="zh-CN">
                  <a:latin typeface="微软雅黑" panose="020B0503020204020204" charset="-122"/>
                  <a:ea typeface="微软雅黑" panose="020B0503020204020204" charset="-122"/>
                </a:rPr>
                <a:t>GZIP最早由Jean-loup Gailly和Mark Adler创建，用于UNⅨ系统的文件压缩。</a:t>
              </a:r>
              <a:endParaRPr lang="en-US" altLang="zh-CN"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just"/>
              <a:endParaRPr lang="en-US" altLang="zh-CN"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just"/>
              <a:r>
                <a:rPr lang="en-US" altLang="zh-CN">
                  <a:latin typeface="微软雅黑" panose="020B0503020204020204" charset="-122"/>
                  <a:ea typeface="微软雅黑" panose="020B0503020204020204" charset="-122"/>
                </a:rPr>
                <a:t>现今已经成为Internet 上使用非常普遍的一种数据压缩格式，或者说一种文件格式。</a:t>
              </a:r>
              <a:endParaRPr lang="en-US" altLang="zh-CN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15" name="组合 14"/>
            <p:cNvGrpSpPr/>
            <p:nvPr/>
          </p:nvGrpSpPr>
          <p:grpSpPr>
            <a:xfrm rot="0">
              <a:off x="7962" y="3688"/>
              <a:ext cx="816" cy="816"/>
              <a:chOff x="6302" y="4744"/>
              <a:chExt cx="816" cy="816"/>
            </a:xfrm>
          </p:grpSpPr>
          <p:sp>
            <p:nvSpPr>
              <p:cNvPr id="12" name="椭圆 11"/>
              <p:cNvSpPr/>
              <p:nvPr/>
            </p:nvSpPr>
            <p:spPr>
              <a:xfrm>
                <a:off x="6302" y="4744"/>
                <a:ext cx="816" cy="81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6303" y="4862"/>
                <a:ext cx="815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1</a:t>
                </a:r>
                <a:endParaRPr lang="en-US" altLang="zh-CN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grpSp>
          <p:nvGrpSpPr>
            <p:cNvPr id="4" name="组合 3"/>
            <p:cNvGrpSpPr/>
            <p:nvPr/>
          </p:nvGrpSpPr>
          <p:grpSpPr>
            <a:xfrm rot="0">
              <a:off x="7962" y="5080"/>
              <a:ext cx="816" cy="816"/>
              <a:chOff x="6302" y="4744"/>
              <a:chExt cx="816" cy="816"/>
            </a:xfrm>
          </p:grpSpPr>
          <p:sp>
            <p:nvSpPr>
              <p:cNvPr id="5" name="椭圆 4"/>
              <p:cNvSpPr/>
              <p:nvPr/>
            </p:nvSpPr>
            <p:spPr>
              <a:xfrm>
                <a:off x="6302" y="4744"/>
                <a:ext cx="816" cy="81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6304" y="4862"/>
                <a:ext cx="814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2</a:t>
                </a:r>
                <a:endParaRPr lang="en-US" altLang="zh-CN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 rot="0">
              <a:off x="7961" y="6472"/>
              <a:ext cx="817" cy="816"/>
              <a:chOff x="6301" y="4744"/>
              <a:chExt cx="817" cy="816"/>
            </a:xfrm>
          </p:grpSpPr>
          <p:sp>
            <p:nvSpPr>
              <p:cNvPr id="9" name="椭圆 8"/>
              <p:cNvSpPr/>
              <p:nvPr/>
            </p:nvSpPr>
            <p:spPr>
              <a:xfrm>
                <a:off x="6302" y="4744"/>
                <a:ext cx="816" cy="81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6301" y="4862"/>
                <a:ext cx="817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3</a:t>
                </a:r>
                <a:endParaRPr lang="en-US" altLang="zh-CN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 rot="0">
              <a:off x="7961" y="7864"/>
              <a:ext cx="817" cy="816"/>
              <a:chOff x="6301" y="4744"/>
              <a:chExt cx="817" cy="816"/>
            </a:xfrm>
          </p:grpSpPr>
          <p:sp>
            <p:nvSpPr>
              <p:cNvPr id="14" name="椭圆 13"/>
              <p:cNvSpPr/>
              <p:nvPr/>
            </p:nvSpPr>
            <p:spPr>
              <a:xfrm>
                <a:off x="6302" y="4744"/>
                <a:ext cx="816" cy="81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>
                <a:off x="6301" y="4862"/>
                <a:ext cx="817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4</a:t>
                </a:r>
                <a:endParaRPr lang="en-US" altLang="zh-CN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17" name="文本框 16"/>
            <p:cNvSpPr txBox="1"/>
            <p:nvPr/>
          </p:nvSpPr>
          <p:spPr>
            <a:xfrm>
              <a:off x="9243" y="7982"/>
              <a:ext cx="2808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zh-CN" altLang="en-US"/>
                <a:t>不建议压缩图片</a:t>
              </a:r>
              <a:endParaRPr lang="zh-CN" alt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9243" y="3806"/>
              <a:ext cx="1928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zh-CN" altLang="en-US"/>
                <a:t>前端</a:t>
              </a:r>
              <a:r>
                <a:rPr lang="en-US" altLang="zh-CN"/>
                <a:t>0</a:t>
              </a:r>
              <a:r>
                <a:rPr lang="zh-CN" altLang="en-US"/>
                <a:t>配置</a:t>
              </a:r>
              <a:endParaRPr lang="zh-CN" altLang="en-US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9243" y="6619"/>
              <a:ext cx="2808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zh-CN" altLang="en-US"/>
                <a:t>浏览器必须支持</a:t>
              </a:r>
              <a:endParaRPr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9243" y="5198"/>
              <a:ext cx="3928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pPr algn="l"/>
              <a:r>
                <a:rPr lang="zh-CN" altLang="en-US"/>
                <a:t>可压缩到原大小的40%</a:t>
              </a:r>
              <a:endParaRPr lang="zh-CN" altLang="en-US"/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5293995" y="864870"/>
            <a:ext cx="1557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/>
              <a:t>开启</a:t>
            </a:r>
            <a:r>
              <a:rPr lang="en-US" altLang="zh-CN" b="1"/>
              <a:t>gzip</a:t>
            </a:r>
            <a:r>
              <a:rPr lang="zh-CN" altLang="en-US" b="1"/>
              <a:t>压缩</a:t>
            </a:r>
            <a:endParaRPr lang="zh-CN" altLang="en-US"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9" name="图片 18" descr="截屏2021-04-12 22.52.5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5210" y="330200"/>
            <a:ext cx="100584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5" name="椭圆 24"/>
          <p:cNvSpPr/>
          <p:nvPr/>
        </p:nvSpPr>
        <p:spPr>
          <a:xfrm>
            <a:off x="5955665" y="188595"/>
            <a:ext cx="231775" cy="2317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5980113" y="594995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6024245" y="1233170"/>
            <a:ext cx="95885" cy="9588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6096000" y="2393315"/>
            <a:ext cx="0" cy="419100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任意多边形 7"/>
          <p:cNvSpPr/>
          <p:nvPr/>
        </p:nvSpPr>
        <p:spPr>
          <a:xfrm>
            <a:off x="6096000" y="1876425"/>
            <a:ext cx="1844040" cy="790575"/>
          </a:xfrm>
          <a:custGeom>
            <a:avLst/>
            <a:gdLst>
              <a:gd name="connisteX0" fmla="*/ 0 w 1600200"/>
              <a:gd name="connsiteY0" fmla="*/ 685800 h 685800"/>
              <a:gd name="connisteX1" fmla="*/ 1600200 w 1600200"/>
              <a:gd name="connsiteY1" fmla="*/ 685800 h 685800"/>
              <a:gd name="connisteX2" fmla="*/ 1600200 w 1600200"/>
              <a:gd name="connsiteY2" fmla="*/ 0 h 6858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600200" h="685800">
                <a:moveTo>
                  <a:pt x="0" y="685800"/>
                </a:moveTo>
                <a:lnTo>
                  <a:pt x="1600200" y="685800"/>
                </a:lnTo>
                <a:lnTo>
                  <a:pt x="1600200" y="0"/>
                </a:lnTo>
              </a:path>
            </a:pathLst>
          </a:custGeom>
          <a:noFill/>
          <a:ln w="50800">
            <a:solidFill>
              <a:schemeClr val="tx1"/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>
            <a:off x="6120130" y="4211320"/>
            <a:ext cx="1295400" cy="554990"/>
          </a:xfrm>
          <a:custGeom>
            <a:avLst/>
            <a:gdLst>
              <a:gd name="connisteX0" fmla="*/ 0 w 1600200"/>
              <a:gd name="connsiteY0" fmla="*/ 685800 h 685800"/>
              <a:gd name="connisteX1" fmla="*/ 1600200 w 1600200"/>
              <a:gd name="connsiteY1" fmla="*/ 685800 h 685800"/>
              <a:gd name="connisteX2" fmla="*/ 1600200 w 1600200"/>
              <a:gd name="connsiteY2" fmla="*/ 0 h 6858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600200" h="685800">
                <a:moveTo>
                  <a:pt x="0" y="685800"/>
                </a:moveTo>
                <a:lnTo>
                  <a:pt x="1600200" y="685800"/>
                </a:lnTo>
                <a:lnTo>
                  <a:pt x="1600200" y="0"/>
                </a:lnTo>
              </a:path>
            </a:pathLst>
          </a:custGeom>
          <a:noFill/>
          <a:ln w="50800">
            <a:solidFill>
              <a:schemeClr val="tx1"/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/>
        </p:nvSpPr>
        <p:spPr>
          <a:xfrm flipH="1">
            <a:off x="4611370" y="3256280"/>
            <a:ext cx="1508760" cy="646430"/>
          </a:xfrm>
          <a:custGeom>
            <a:avLst/>
            <a:gdLst>
              <a:gd name="connisteX0" fmla="*/ 0 w 1600200"/>
              <a:gd name="connsiteY0" fmla="*/ 685800 h 685800"/>
              <a:gd name="connisteX1" fmla="*/ 1600200 w 1600200"/>
              <a:gd name="connsiteY1" fmla="*/ 685800 h 685800"/>
              <a:gd name="connisteX2" fmla="*/ 1600200 w 1600200"/>
              <a:gd name="connsiteY2" fmla="*/ 0 h 6858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600200" h="685800">
                <a:moveTo>
                  <a:pt x="0" y="685800"/>
                </a:moveTo>
                <a:lnTo>
                  <a:pt x="1600200" y="685800"/>
                </a:lnTo>
                <a:lnTo>
                  <a:pt x="1600200" y="0"/>
                </a:lnTo>
              </a:path>
            </a:pathLst>
          </a:custGeom>
          <a:noFill/>
          <a:ln w="50800">
            <a:solidFill>
              <a:schemeClr val="tx1"/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任意多边形 10"/>
          <p:cNvSpPr/>
          <p:nvPr/>
        </p:nvSpPr>
        <p:spPr>
          <a:xfrm flipH="1">
            <a:off x="4999990" y="5181600"/>
            <a:ext cx="1120140" cy="480060"/>
          </a:xfrm>
          <a:custGeom>
            <a:avLst/>
            <a:gdLst>
              <a:gd name="connisteX0" fmla="*/ 0 w 1600200"/>
              <a:gd name="connsiteY0" fmla="*/ 685800 h 685800"/>
              <a:gd name="connisteX1" fmla="*/ 1600200 w 1600200"/>
              <a:gd name="connsiteY1" fmla="*/ 685800 h 685800"/>
              <a:gd name="connisteX2" fmla="*/ 1600200 w 1600200"/>
              <a:gd name="connsiteY2" fmla="*/ 0 h 6858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600200" h="685800">
                <a:moveTo>
                  <a:pt x="0" y="685800"/>
                </a:moveTo>
                <a:lnTo>
                  <a:pt x="1600200" y="685800"/>
                </a:lnTo>
                <a:lnTo>
                  <a:pt x="1600200" y="0"/>
                </a:lnTo>
              </a:path>
            </a:pathLst>
          </a:custGeom>
          <a:noFill/>
          <a:ln w="50800">
            <a:solidFill>
              <a:schemeClr val="tx1"/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4367530" y="2981960"/>
            <a:ext cx="518160" cy="518160"/>
            <a:chOff x="6302" y="4744"/>
            <a:chExt cx="816" cy="816"/>
          </a:xfrm>
        </p:grpSpPr>
        <p:sp>
          <p:nvSpPr>
            <p:cNvPr id="12" name="椭圆 11"/>
            <p:cNvSpPr/>
            <p:nvPr/>
          </p:nvSpPr>
          <p:spPr>
            <a:xfrm>
              <a:off x="6302" y="4744"/>
              <a:ext cx="816" cy="8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6410" y="4862"/>
              <a:ext cx="39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1</a:t>
              </a:r>
              <a:endParaRPr lang="en-US" altLang="zh-CN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7694930" y="1630680"/>
            <a:ext cx="518160" cy="518160"/>
            <a:chOff x="6302" y="4744"/>
            <a:chExt cx="816" cy="816"/>
          </a:xfrm>
        </p:grpSpPr>
        <p:sp>
          <p:nvSpPr>
            <p:cNvPr id="17" name="椭圆 16"/>
            <p:cNvSpPr/>
            <p:nvPr/>
          </p:nvSpPr>
          <p:spPr>
            <a:xfrm>
              <a:off x="6302" y="4744"/>
              <a:ext cx="816" cy="8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410" y="4862"/>
              <a:ext cx="39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3</a:t>
              </a:r>
              <a:endParaRPr lang="en-US" altLang="zh-CN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4822190" y="4912360"/>
            <a:ext cx="518160" cy="518160"/>
            <a:chOff x="6302" y="4744"/>
            <a:chExt cx="816" cy="816"/>
          </a:xfrm>
        </p:grpSpPr>
        <p:sp>
          <p:nvSpPr>
            <p:cNvPr id="20" name="椭圆 19"/>
            <p:cNvSpPr/>
            <p:nvPr/>
          </p:nvSpPr>
          <p:spPr>
            <a:xfrm>
              <a:off x="6302" y="4744"/>
              <a:ext cx="816" cy="8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6410" y="4862"/>
              <a:ext cx="39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2</a:t>
              </a:r>
              <a:endParaRPr lang="en-US" altLang="zh-CN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7176770" y="3902710"/>
            <a:ext cx="518160" cy="518160"/>
            <a:chOff x="6302" y="4744"/>
            <a:chExt cx="816" cy="816"/>
          </a:xfrm>
        </p:grpSpPr>
        <p:sp>
          <p:nvSpPr>
            <p:cNvPr id="23" name="椭圆 22"/>
            <p:cNvSpPr/>
            <p:nvPr/>
          </p:nvSpPr>
          <p:spPr>
            <a:xfrm>
              <a:off x="6302" y="4744"/>
              <a:ext cx="816" cy="8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6410" y="4862"/>
              <a:ext cx="39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4</a:t>
              </a:r>
              <a:endParaRPr lang="en-US" altLang="zh-CN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28" name="文本框 27"/>
          <p:cNvSpPr txBox="1"/>
          <p:nvPr/>
        </p:nvSpPr>
        <p:spPr>
          <a:xfrm>
            <a:off x="1241425" y="2981960"/>
            <a:ext cx="2824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抽离ant-design-vue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8480425" y="1811020"/>
            <a:ext cx="2824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使用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dayjs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替换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momentjs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8013700" y="4345940"/>
            <a:ext cx="282448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Lorem ipsum dotor sit cmet consectetur adipisicing elit,sed do eiusmod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1611630" y="4987290"/>
            <a:ext cx="2824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antdesign icons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按需引入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293995" y="864870"/>
            <a:ext cx="17062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ym typeface="+mn-ea"/>
              </a:rPr>
              <a:t>antdesign </a:t>
            </a:r>
            <a:r>
              <a:rPr lang="zh-CN" altLang="en-US">
                <a:sym typeface="+mn-ea"/>
              </a:rPr>
              <a:t>优化</a:t>
            </a:r>
            <a:endParaRPr lang="zh-CN" altLang="en-US"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9" name="文本框 8"/>
          <p:cNvSpPr txBox="1"/>
          <p:nvPr/>
        </p:nvSpPr>
        <p:spPr>
          <a:xfrm>
            <a:off x="295910" y="246380"/>
            <a:ext cx="11633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为什么要抽离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抽离ant-design-vue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?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19" name="图片 18" descr="截屏2021-04-12 23.17.2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816610"/>
            <a:ext cx="10058400" cy="563499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15900" y="167005"/>
            <a:ext cx="114395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如何抽离？</a:t>
            </a:r>
            <a:endParaRPr lang="zh-CN" altLang="en-US"/>
          </a:p>
        </p:txBody>
      </p:sp>
      <p:pic>
        <p:nvPicPr>
          <p:cNvPr id="3" name="图片 2" descr="截屏2021-04-12 23.20.4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51305" y="617855"/>
            <a:ext cx="9089390" cy="598932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38760" y="144145"/>
            <a:ext cx="116446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最终效果：</a:t>
            </a:r>
            <a:endParaRPr lang="zh-CN" altLang="en-US"/>
          </a:p>
        </p:txBody>
      </p:sp>
      <p:pic>
        <p:nvPicPr>
          <p:cNvPr id="3" name="图片 2" descr="截屏2021-04-12 23.28.3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657860"/>
            <a:ext cx="10058400" cy="554228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ISLIDE.ICON" val="#407988;"/>
</p:tagLst>
</file>

<file path=ppt/tags/tag2.xml><?xml version="1.0" encoding="utf-8"?>
<p:tagLst xmlns:p="http://schemas.openxmlformats.org/presentationml/2006/main">
  <p:tag name="ISLIDE.ICON" val="#407160;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1990</Words>
  <Application>WPS 演示</Application>
  <PresentationFormat>宽屏</PresentationFormat>
  <Paragraphs>197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9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PP</cp:lastModifiedBy>
  <cp:revision>26</cp:revision>
  <dcterms:created xsi:type="dcterms:W3CDTF">2021-04-12T15:30:00Z</dcterms:created>
  <dcterms:modified xsi:type="dcterms:W3CDTF">2021-04-16T10:03:50Z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2052-11.1.0.10463</vt:lpwstr>
  </property>
  <property fmtid="{D5CDD505-2E9C-101B-9397-08002B2CF9AE}" pid="3" name="ICV">
    <vt:lpwstr>ABC420911AAC4FD7B5BE910A3C0FBB20</vt:lpwstr>
  </property>
</Properties>
</file>