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C5971-4700-7316-9271-EAEAB532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A886C4-1E98-0D50-D5EF-62170AF4F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0271F-C351-AA50-C51D-348091AB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C5CA5-0475-AA6A-859D-53DA19B4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E1819-5496-34EC-1DAB-4F3DDA0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41B3B-9CD1-75AB-349F-A5DD651D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8AA392-6906-5390-0669-92E54B5D9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8C9A-E3D1-54E0-1B93-B34AD93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193E5-68C6-E0CC-F7DE-211DF4E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84F1-E9B9-73FA-203D-7C4C3B32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2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A6C03E-7F31-230F-DBF9-35D68E6B6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F5E81-7D8D-515D-6F5D-47B357C5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9B1FE-36FB-8B64-33E9-0E6D183C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B1E27-73B6-7324-DE80-0AB0383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988F1-FE16-21B9-5213-3EDBD51F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4D4F-E4E8-6670-8A57-81720344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12FBA-575B-99AA-7EDA-DDEB63AD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8A3E-684E-FBD1-C853-4D59CCB2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EE97C-184D-1806-B9B8-09F2850F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CB8B8-1C22-0A45-F57B-FA26E27F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1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65F3-3C1A-4947-57B0-35B86A7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0ACD56-BDC2-CE58-8284-3C3D90BD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49E9F-E842-5416-2325-5EBB472B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45948-C771-76B6-31EB-002A067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1F9B0-A8FD-246D-78CE-1D16B07B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0206D-E9C6-41E8-6C82-3CF6F43B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167B-6DFC-8F00-AD58-72A831C0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51F1F0-3B40-36A0-A0E6-DB99D1AE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CD50D0-E3CF-7720-7C26-FC428EDD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94884-A6A0-A8F1-F161-25459259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683817-9841-4129-699D-37FC931C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94CE4-EBD4-1B7B-8171-97D44B08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64117-ED8F-C3F8-CF2D-A9CE7959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19F6C3-5950-2469-4632-2E1299A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1A70-8681-1189-9BE0-F21820EC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7035F0-C350-BADC-5E03-601FCF66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5B5EA9-BB41-7DAD-B9BB-5E8E5FAC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94352-6BB1-62C0-FE47-B67DB87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E0EE26-5867-496D-7757-FEE4645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B7008-9405-0550-B51A-2AED277E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5D5E76-065D-C7D9-0497-6D9451C5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8AE876-BD01-C006-7FD1-778B69EA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E082D-445B-D4FC-B199-F665AB6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4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51BA78-4E94-2CC8-679A-6C35C31D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F097F4-8898-0581-179B-F84FE4F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13320-ED56-0A1C-74CE-8D5D17D3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0FA14-9E1A-698C-6325-CD4E042A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D3A4A-92C8-F361-0B6F-10929346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F65E45-0255-C924-980B-2C817900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E1B2C1-284C-5B24-F326-672F9BA7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71F41-B772-226E-CFBD-0605905D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00757-086B-A555-F507-5685AAD3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6DF97-43BC-9B16-1354-5AB55D93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8A2FDD-2E83-3710-84B8-B52ADA80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77460B-0B34-974C-B12F-FC5EDD21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7FA7FB-AA7B-7DBF-5800-2518755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360BA-D8D6-1185-0371-6E8146C4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9D6072-CC01-7F7B-FA39-56AF7F8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97991-1B03-9ECC-6EFA-FE743FFB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2DFBB-C1C9-5A55-AC4A-BB903634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FA489-A442-A511-EBE2-DD458D52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4F9-5EBE-4FC9-BCEB-D8A227AF7B8E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0CCE9-AC6E-CCCF-7C37-63F0992C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FEE28-DC6B-3EBB-21A8-C28DA5725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2762-D19E-479E-96CA-39CEDBD9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870E59-2CB0-6299-0B27-D462E110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437732"/>
            <a:ext cx="7830643" cy="5982535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F674268-9A7A-0DCF-E9FE-2C48294FF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317499"/>
            <a:ext cx="806867" cy="8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9599C7-1526-6175-9FFC-50302E01D089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3204C7-1193-4F19-5D34-2E6580A71A5E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73CDFB-B1CD-51AE-7838-3AB464AC071D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8A313A-F442-3902-4E8F-7BB2B95A05CD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6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549212-A959-0DBE-D867-3BCD7A8F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92" y="0"/>
            <a:ext cx="469231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CDE54-A917-9182-8961-AAC3D33D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8398"/>
            <a:ext cx="6804193" cy="330276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DBD47-08DE-E10A-2DE7-9BB36E313343}"/>
              </a:ext>
            </a:extLst>
          </p:cNvPr>
          <p:cNvSpPr/>
          <p:nvPr/>
        </p:nvSpPr>
        <p:spPr>
          <a:xfrm>
            <a:off x="0" y="4031163"/>
            <a:ext cx="673735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1BCD6A-C055-488E-8C51-4A55E6594901}"/>
              </a:ext>
            </a:extLst>
          </p:cNvPr>
          <p:cNvSpPr/>
          <p:nvPr/>
        </p:nvSpPr>
        <p:spPr>
          <a:xfrm>
            <a:off x="45719" y="4146916"/>
            <a:ext cx="6628131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759199-DAA4-2C68-AF01-9B511F156D41}"/>
              </a:ext>
            </a:extLst>
          </p:cNvPr>
          <p:cNvSpPr/>
          <p:nvPr/>
        </p:nvSpPr>
        <p:spPr>
          <a:xfrm>
            <a:off x="6737350" y="4031163"/>
            <a:ext cx="45719" cy="28268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DD9A40-6AED-9230-2492-4921C61EA465}"/>
              </a:ext>
            </a:extLst>
          </p:cNvPr>
          <p:cNvSpPr/>
          <p:nvPr/>
        </p:nvSpPr>
        <p:spPr>
          <a:xfrm>
            <a:off x="6628131" y="4146916"/>
            <a:ext cx="45719" cy="26285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982715-435D-D943-6366-7A26D522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518706"/>
            <a:ext cx="7735380" cy="582058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EB4DC8-40F3-ACD5-D9BD-A11C0B3B1D66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C42358-2ED0-6E87-489B-D203748BB291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4F2ADC-C279-E800-3737-1EF88121386A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04A233-F9D4-D75C-9571-1AADED9BDA3B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67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E8BDFF-84EA-FE4A-EC77-0348BAFB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861654"/>
            <a:ext cx="8021169" cy="513469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12AFAA-13FE-0F1D-D862-E9794210A0F7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FE6D31-FAFE-8AAF-6CE9-FFE1BB270F85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95026A-DD01-03A6-EA0E-851F46A2AD2A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863AC1-5E66-50A4-C0A9-704D8ACE0C5A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BA8722-2154-834C-8D08-F0C038FC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285576"/>
            <a:ext cx="7802064" cy="428684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80D41A-DE1A-1D57-87C4-18E64C7DC4EE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5A7CAD-E2D3-15AB-DAA0-6CAE5C94F14F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B866CD-38B2-9AEB-D7C3-7CE78F3B8AB5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46C2E0-4523-226B-01C1-FB7B0F71B3AE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0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D4C67-8BB4-7F7A-0F5E-8FB2F836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6" y="0"/>
            <a:ext cx="5425888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58DE76-A20D-3496-EEE1-EC721C44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3" y="6392842"/>
            <a:ext cx="234977" cy="182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8489C3-5308-25E3-541F-015FE37E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23" y="1141969"/>
            <a:ext cx="6167716" cy="2623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7C4D0E-6E28-2E83-6E33-7CD9FE22C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0" y="3223272"/>
            <a:ext cx="282799" cy="46607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BA9493-1B62-C546-224A-96ADAD427B4E}"/>
              </a:ext>
            </a:extLst>
          </p:cNvPr>
          <p:cNvSpPr/>
          <p:nvPr/>
        </p:nvSpPr>
        <p:spPr>
          <a:xfrm>
            <a:off x="6291581" y="3898900"/>
            <a:ext cx="45719" cy="2959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A40133-6296-3171-8009-277C97C73ADE}"/>
              </a:ext>
            </a:extLst>
          </p:cNvPr>
          <p:cNvSpPr/>
          <p:nvPr/>
        </p:nvSpPr>
        <p:spPr>
          <a:xfrm>
            <a:off x="6291581" y="3898900"/>
            <a:ext cx="590041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319FA1-DDAE-DE6F-B266-5E49C31FC74D}"/>
              </a:ext>
            </a:extLst>
          </p:cNvPr>
          <p:cNvSpPr/>
          <p:nvPr/>
        </p:nvSpPr>
        <p:spPr>
          <a:xfrm>
            <a:off x="6428740" y="4032250"/>
            <a:ext cx="45719" cy="2755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8615BD-7D78-546E-1659-0C5DAC941670}"/>
              </a:ext>
            </a:extLst>
          </p:cNvPr>
          <p:cNvSpPr/>
          <p:nvPr/>
        </p:nvSpPr>
        <p:spPr>
          <a:xfrm>
            <a:off x="6428741" y="4032250"/>
            <a:ext cx="576326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DFAE17-C6A9-0398-6E6F-F8DECAFD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833075"/>
            <a:ext cx="7887801" cy="51918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12B4AE-4E75-9BD9-7EF2-4D5064EB695E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0DB837-FBCB-9CDE-4377-C2380EABC0A8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222331-A8A4-12C6-0C27-653490C21BAF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97C797-EAA1-B0E5-D4A0-2A5EE6DD8391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B4C28B-9E11-1A91-A6E4-B37E71C1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204602"/>
            <a:ext cx="7954485" cy="444879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082434-960D-9374-E204-A6DBCB6DB58A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A398B3-D6E7-464F-4732-5F921E839ABA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B29464-7BEF-5D20-9442-CF04E0B463EC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83F7EB-30BF-1899-D0F5-2DD15D25127A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3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18B6B1-9032-833D-379A-C1DCD03C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845" y="0"/>
            <a:ext cx="544819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B069A-DF1A-D097-15C0-0A205A1F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1938289"/>
            <a:ext cx="6890287" cy="337692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F4F778-81E7-CC2F-D6B9-125815F96EBA}"/>
              </a:ext>
            </a:extLst>
          </p:cNvPr>
          <p:cNvSpPr/>
          <p:nvPr/>
        </p:nvSpPr>
        <p:spPr>
          <a:xfrm>
            <a:off x="5383529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8EEC14-2ADD-760C-069E-1C051075D508}"/>
              </a:ext>
            </a:extLst>
          </p:cNvPr>
          <p:cNvSpPr/>
          <p:nvPr/>
        </p:nvSpPr>
        <p:spPr>
          <a:xfrm>
            <a:off x="5290765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84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3559CA-0837-66C0-D911-7BC12FD7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75" y="0"/>
            <a:ext cx="7004649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37A0D4-8926-A5B4-DF20-9492DDC60816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0ED7AF-B38D-17EE-A5FD-09DDEE494508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D19AB9-C996-4B53-7415-93F458CAA82E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41AB73-6C60-E84D-E403-130C821E494D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1A920E-F55C-8DD9-C2C7-0EE7234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81" y="0"/>
            <a:ext cx="6015037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B86F53-B1A4-19C7-5042-8A5080C809F9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0C2950-886E-7738-B901-B73F8C3BF598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668D24-B262-2114-4CCF-8FF3796F60E7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96BB60-3FEA-E60E-7F94-412127D430AF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7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E495FE-8AC3-EFF2-1E61-99132B4B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47" y="0"/>
            <a:ext cx="5861906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703E21-95E4-2E8C-5BD9-6A71AABC30DB}"/>
              </a:ext>
            </a:extLst>
          </p:cNvPr>
          <p:cNvSpPr/>
          <p:nvPr/>
        </p:nvSpPr>
        <p:spPr>
          <a:xfrm>
            <a:off x="195453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5651F2-4A5F-1C83-964D-FF14708AFADF}"/>
              </a:ext>
            </a:extLst>
          </p:cNvPr>
          <p:cNvSpPr/>
          <p:nvPr/>
        </p:nvSpPr>
        <p:spPr>
          <a:xfrm>
            <a:off x="2061212" y="44450"/>
            <a:ext cx="45719" cy="6813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CE1464-7800-FE3E-C025-6E4C6FB5C773}"/>
              </a:ext>
            </a:extLst>
          </p:cNvPr>
          <p:cNvSpPr/>
          <p:nvPr/>
        </p:nvSpPr>
        <p:spPr>
          <a:xfrm>
            <a:off x="9886554" y="44451"/>
            <a:ext cx="45719" cy="6791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B20F2E-8735-1BE6-656D-DE1E179CC23C}"/>
              </a:ext>
            </a:extLst>
          </p:cNvPr>
          <p:cNvSpPr/>
          <p:nvPr/>
        </p:nvSpPr>
        <p:spPr>
          <a:xfrm>
            <a:off x="9993235" y="0"/>
            <a:ext cx="45719" cy="6835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EA59DF-8C80-B140-7AC7-0A7B48BA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81" y="0"/>
            <a:ext cx="4938738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8C101-ECFE-5171-A136-1A5C507C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177"/>
            <a:ext cx="6413392" cy="26735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64A009-272A-9475-D322-10921E04B639}"/>
              </a:ext>
            </a:extLst>
          </p:cNvPr>
          <p:cNvSpPr/>
          <p:nvPr/>
        </p:nvSpPr>
        <p:spPr>
          <a:xfrm>
            <a:off x="0" y="3180263"/>
            <a:ext cx="6292362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D6D8B2-2561-B556-5E46-101A23BF56D3}"/>
              </a:ext>
            </a:extLst>
          </p:cNvPr>
          <p:cNvSpPr/>
          <p:nvPr/>
        </p:nvSpPr>
        <p:spPr>
          <a:xfrm>
            <a:off x="91438" y="3296016"/>
            <a:ext cx="6137424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51C16C-C277-5E05-6DB5-445BD69AA7A2}"/>
              </a:ext>
            </a:extLst>
          </p:cNvPr>
          <p:cNvSpPr/>
          <p:nvPr/>
        </p:nvSpPr>
        <p:spPr>
          <a:xfrm>
            <a:off x="6292362" y="3180263"/>
            <a:ext cx="45719" cy="3677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55C5976-37B1-C724-5243-74BD7359F2CE}"/>
              </a:ext>
            </a:extLst>
          </p:cNvPr>
          <p:cNvSpPr/>
          <p:nvPr/>
        </p:nvSpPr>
        <p:spPr>
          <a:xfrm>
            <a:off x="6183143" y="3296016"/>
            <a:ext cx="45719" cy="35111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6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CB2679-4760-BA5E-D8AC-5A1AB84A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7" y="0"/>
            <a:ext cx="501334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E19B8-9E62-8C7C-7459-866E5E3B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4" y="598242"/>
            <a:ext cx="6504416" cy="297045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AAFA6F-3066-C89B-9BBC-3FBD14020323}"/>
              </a:ext>
            </a:extLst>
          </p:cNvPr>
          <p:cNvSpPr/>
          <p:nvPr/>
        </p:nvSpPr>
        <p:spPr>
          <a:xfrm>
            <a:off x="5815331" y="3613150"/>
            <a:ext cx="48720" cy="31051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92F05-A817-60B8-FBBF-F47A71055D0C}"/>
              </a:ext>
            </a:extLst>
          </p:cNvPr>
          <p:cNvSpPr/>
          <p:nvPr/>
        </p:nvSpPr>
        <p:spPr>
          <a:xfrm>
            <a:off x="5815331" y="3613150"/>
            <a:ext cx="637666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B10C5C-8C94-54A7-B32C-D1E235111953}"/>
              </a:ext>
            </a:extLst>
          </p:cNvPr>
          <p:cNvSpPr/>
          <p:nvPr/>
        </p:nvSpPr>
        <p:spPr>
          <a:xfrm>
            <a:off x="5952490" y="3746500"/>
            <a:ext cx="48720" cy="2971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D9A331-01AD-4C49-04FD-8BB405866EF1}"/>
              </a:ext>
            </a:extLst>
          </p:cNvPr>
          <p:cNvSpPr/>
          <p:nvPr/>
        </p:nvSpPr>
        <p:spPr>
          <a:xfrm>
            <a:off x="5952491" y="3746500"/>
            <a:ext cx="6141606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33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Nightwalker</dc:creator>
  <cp:lastModifiedBy>Nightwalker</cp:lastModifiedBy>
  <cp:revision>12</cp:revision>
  <dcterms:created xsi:type="dcterms:W3CDTF">2024-09-22T11:05:07Z</dcterms:created>
  <dcterms:modified xsi:type="dcterms:W3CDTF">2024-09-22T11:24:13Z</dcterms:modified>
</cp:coreProperties>
</file>