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924944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Return</a:t>
            </a:r>
            <a:endParaRPr lang="ru-RU" sz="96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11" y="0"/>
            <a:ext cx="3283300" cy="32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Что делает </a:t>
            </a:r>
            <a:r>
              <a:rPr lang="ru-RU" dirty="0" err="1"/>
              <a:t>return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?</a:t>
            </a:r>
            <a:endParaRPr lang="en-US" dirty="0"/>
          </a:p>
          <a:p>
            <a:pPr marL="0" indent="0">
              <a:buNone/>
            </a:pPr>
            <a:br>
              <a:rPr lang="ru-RU" dirty="0"/>
            </a:br>
            <a:r>
              <a:rPr lang="ru-RU" sz="3400" dirty="0"/>
              <a:t>Оператор возврата </a:t>
            </a:r>
            <a:r>
              <a:rPr lang="ru-RU" sz="3400" dirty="0" err="1"/>
              <a:t>python</a:t>
            </a:r>
            <a:r>
              <a:rPr lang="ru-RU" sz="3400" dirty="0"/>
              <a:t> используется в функции для возврата чего-либо вызывающей программы. Мы можем использовать оператор </a:t>
            </a:r>
            <a:r>
              <a:rPr lang="ru-RU" sz="3400" dirty="0" err="1"/>
              <a:t>return</a:t>
            </a:r>
            <a:r>
              <a:rPr lang="ru-RU" sz="3400" dirty="0"/>
              <a:t> только внутри функции. В </a:t>
            </a:r>
            <a:r>
              <a:rPr lang="ru-RU" sz="3400" dirty="0" err="1"/>
              <a:t>Python</a:t>
            </a:r>
            <a:r>
              <a:rPr lang="ru-RU" sz="3400" dirty="0"/>
              <a:t> каждая функция что-то возвращает. Если операторов возврата нет, возвращается </a:t>
            </a:r>
            <a:r>
              <a:rPr lang="ru-RU" sz="3400" dirty="0" err="1"/>
              <a:t>None</a:t>
            </a:r>
            <a:r>
              <a:rPr lang="ru-RU" sz="3400" dirty="0"/>
              <a:t>. Если оператор содержит выражение, оно сначала вычисляется, а затем возвращается значение. Он завершает выполнение функции. Функция может иметь несколько операторов возврата. Когда любой из них выполняется, функция завершается. Функция может возвращать несколько типов значений. Может возвращать несколько значений в одном операторе.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0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записывает, то есть «печатает», строку или число на консоли. Оператор </a:t>
            </a:r>
            <a:r>
              <a:rPr lang="ru-RU" dirty="0" err="1"/>
              <a:t>return</a:t>
            </a:r>
            <a:r>
              <a:rPr lang="ru-RU" dirty="0"/>
              <a:t> не выводит значение, которое возвращается при вызове функции. Это, однако, приводит к немедленному завершению или завершению функции, даже если это не последний оператор функции.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76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D77D38-B67C-4C64-AA8D-D68FBE63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2" y="1628800"/>
            <a:ext cx="8259328" cy="1609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3EE1C7-C041-4F4D-BEB0-EF175D96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0" y="3789040"/>
            <a:ext cx="848796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3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Pass</a:t>
            </a:r>
            <a:r>
              <a:rPr lang="ru-RU" dirty="0"/>
              <a:t> в </a:t>
            </a:r>
            <a:r>
              <a:rPr lang="ru-RU" b="1" dirty="0" err="1"/>
              <a:t>Python</a:t>
            </a:r>
            <a:r>
              <a:rPr lang="ru-RU" dirty="0" err="1"/>
              <a:t>'е</a:t>
            </a:r>
            <a:r>
              <a:rPr lang="ru-RU" dirty="0"/>
              <a:t> </a:t>
            </a:r>
            <a:r>
              <a:rPr lang="ru-RU" b="1" dirty="0"/>
              <a:t>это</a:t>
            </a:r>
            <a:r>
              <a:rPr lang="ru-RU" dirty="0"/>
              <a:t> заглушка, то есть, допустим, у вас есть код, который вы планируете дописать, но хотите отложить </a:t>
            </a:r>
            <a:r>
              <a:rPr lang="ru-RU" b="1" dirty="0"/>
              <a:t>это</a:t>
            </a:r>
            <a:r>
              <a:rPr lang="ru-RU" dirty="0"/>
              <a:t> по каким -то причинам, или ещё не придумали, что будет в коде. Оператор </a:t>
            </a:r>
            <a:r>
              <a:rPr lang="ru-RU" b="1" dirty="0" err="1"/>
              <a:t>pass</a:t>
            </a:r>
            <a:r>
              <a:rPr lang="ru-RU" dirty="0"/>
              <a:t> ничего не делает. Фактически, </a:t>
            </a:r>
            <a:r>
              <a:rPr lang="ru-RU" b="1" dirty="0"/>
              <a:t>это</a:t>
            </a:r>
            <a:r>
              <a:rPr lang="ru-RU" dirty="0"/>
              <a:t> такая заглушка для объектов. Например, </a:t>
            </a:r>
            <a:r>
              <a:rPr lang="ru-RU" b="1" dirty="0" err="1"/>
              <a:t>pass</a:t>
            </a:r>
            <a:r>
              <a:rPr lang="ru-RU" dirty="0"/>
              <a:t> может помочь в ситуации, когда нужно прописать структуру скрипта. Его можно ставить в циклах, функциях, классах. И </a:t>
            </a:r>
            <a:r>
              <a:rPr lang="ru-RU" b="1" dirty="0"/>
              <a:t>это</a:t>
            </a:r>
            <a:r>
              <a:rPr lang="ru-RU" dirty="0"/>
              <a:t> не будет влиять на исполнение кода.</a:t>
            </a:r>
          </a:p>
        </p:txBody>
      </p:sp>
    </p:spTree>
    <p:extLst>
      <p:ext uri="{BB962C8B-B14F-4D97-AF65-F5344CB8AC3E}">
        <p14:creationId xmlns:p14="http://schemas.microsoft.com/office/powerpoint/2010/main" val="192834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2050" name="Picture 2" descr="https://i1.wp.com/www.tutorialbrain.com/wp-content/uploads/2020/07/Python-pass.png?w=868&amp;ssl=1">
            <a:extLst>
              <a:ext uri="{FF2B5EF4-FFF2-40B4-BE49-F238E27FC236}">
                <a16:creationId xmlns:a16="http://schemas.microsoft.com/office/drawing/2014/main" id="{7CCAE517-A19F-4AB5-86E2-D0B9DCD7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272808" cy="512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0536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Return</vt:lpstr>
      <vt:lpstr>Return</vt:lpstr>
      <vt:lpstr>Презентация PowerPoint</vt:lpstr>
      <vt:lpstr>Пример</vt:lpstr>
      <vt:lpstr>Pass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Оноприйчук Дмитрий Александрович</cp:lastModifiedBy>
  <cp:revision>7</cp:revision>
  <dcterms:created xsi:type="dcterms:W3CDTF">2020-09-07T15:45:24Z</dcterms:created>
  <dcterms:modified xsi:type="dcterms:W3CDTF">2023-09-20T03:57:33Z</dcterms:modified>
</cp:coreProperties>
</file>