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40B4D-3AAD-4E9B-BC09-769D36D87ED3}" v="6" dt="2021-08-26T12:34:16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ha Snowden" userId="6a790581ae0df517" providerId="LiveId" clId="{7F340B4D-3AAD-4E9B-BC09-769D36D87ED3}"/>
    <pc:docChg chg="custSel addSld modSld">
      <pc:chgData name="Alysha Snowden" userId="6a790581ae0df517" providerId="LiveId" clId="{7F340B4D-3AAD-4E9B-BC09-769D36D87ED3}" dt="2021-08-26T12:34:46.669" v="28" actId="20577"/>
      <pc:docMkLst>
        <pc:docMk/>
      </pc:docMkLst>
      <pc:sldChg chg="modSp mod">
        <pc:chgData name="Alysha Snowden" userId="6a790581ae0df517" providerId="LiveId" clId="{7F340B4D-3AAD-4E9B-BC09-769D36D87ED3}" dt="2021-08-26T12:34:46.669" v="28" actId="20577"/>
        <pc:sldMkLst>
          <pc:docMk/>
          <pc:sldMk cId="3962681683" sldId="259"/>
        </pc:sldMkLst>
        <pc:spChg chg="mod">
          <ac:chgData name="Alysha Snowden" userId="6a790581ae0df517" providerId="LiveId" clId="{7F340B4D-3AAD-4E9B-BC09-769D36D87ED3}" dt="2021-08-26T12:34:46.669" v="28" actId="20577"/>
          <ac:spMkLst>
            <pc:docMk/>
            <pc:sldMk cId="3962681683" sldId="259"/>
            <ac:spMk id="22" creationId="{5EAB3787-B2E4-4AB4-93A7-9443353C9A08}"/>
          </ac:spMkLst>
        </pc:spChg>
      </pc:sldChg>
      <pc:sldChg chg="addSp delSp modSp new mod">
        <pc:chgData name="Alysha Snowden" userId="6a790581ae0df517" providerId="LiveId" clId="{7F340B4D-3AAD-4E9B-BC09-769D36D87ED3}" dt="2021-08-25T07:58:24.296" v="27" actId="14100"/>
        <pc:sldMkLst>
          <pc:docMk/>
          <pc:sldMk cId="4277083850" sldId="260"/>
        </pc:sldMkLst>
        <pc:spChg chg="del">
          <ac:chgData name="Alysha Snowden" userId="6a790581ae0df517" providerId="LiveId" clId="{7F340B4D-3AAD-4E9B-BC09-769D36D87ED3}" dt="2021-08-25T07:53:57.281" v="1" actId="478"/>
          <ac:spMkLst>
            <pc:docMk/>
            <pc:sldMk cId="4277083850" sldId="260"/>
            <ac:spMk id="2" creationId="{075738B5-2298-4415-B1D2-A984B58A6BA5}"/>
          </ac:spMkLst>
        </pc:spChg>
        <pc:spChg chg="del">
          <ac:chgData name="Alysha Snowden" userId="6a790581ae0df517" providerId="LiveId" clId="{7F340B4D-3AAD-4E9B-BC09-769D36D87ED3}" dt="2021-08-25T07:53:58.184" v="2" actId="478"/>
          <ac:spMkLst>
            <pc:docMk/>
            <pc:sldMk cId="4277083850" sldId="260"/>
            <ac:spMk id="3" creationId="{C9634C14-96C1-4DD7-B3A3-3972CD52BDA0}"/>
          </ac:spMkLst>
        </pc:spChg>
        <pc:picChg chg="add mod">
          <ac:chgData name="Alysha Snowden" userId="6a790581ae0df517" providerId="LiveId" clId="{7F340B4D-3AAD-4E9B-BC09-769D36D87ED3}" dt="2021-08-25T07:54:04.983" v="7" actId="14100"/>
          <ac:picMkLst>
            <pc:docMk/>
            <pc:sldMk cId="4277083850" sldId="260"/>
            <ac:picMk id="5" creationId="{0591AF50-46E1-46DC-A6F6-F8365D3B599E}"/>
          </ac:picMkLst>
        </pc:picChg>
        <pc:picChg chg="add mod">
          <ac:chgData name="Alysha Snowden" userId="6a790581ae0df517" providerId="LiveId" clId="{7F340B4D-3AAD-4E9B-BC09-769D36D87ED3}" dt="2021-08-25T07:54:25.176" v="13" actId="1076"/>
          <ac:picMkLst>
            <pc:docMk/>
            <pc:sldMk cId="4277083850" sldId="260"/>
            <ac:picMk id="7" creationId="{D0F731A7-F684-4852-8FB3-5CC2CBF388EF}"/>
          </ac:picMkLst>
        </pc:picChg>
        <pc:picChg chg="add mod">
          <ac:chgData name="Alysha Snowden" userId="6a790581ae0df517" providerId="LiveId" clId="{7F340B4D-3AAD-4E9B-BC09-769D36D87ED3}" dt="2021-08-25T07:58:12.567" v="19" actId="14100"/>
          <ac:picMkLst>
            <pc:docMk/>
            <pc:sldMk cId="4277083850" sldId="260"/>
            <ac:picMk id="9" creationId="{F30FA49B-ECDF-4FA7-80C8-CC4474760783}"/>
          </ac:picMkLst>
        </pc:picChg>
        <pc:picChg chg="add mod">
          <ac:chgData name="Alysha Snowden" userId="6a790581ae0df517" providerId="LiveId" clId="{7F340B4D-3AAD-4E9B-BC09-769D36D87ED3}" dt="2021-08-25T07:58:24.296" v="27" actId="14100"/>
          <ac:picMkLst>
            <pc:docMk/>
            <pc:sldMk cId="4277083850" sldId="260"/>
            <ac:picMk id="11" creationId="{CD0822CC-9929-446E-B2D4-DE752BA57A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5739-FDC2-4C13-96A9-4DD836B6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E3502-1063-477E-9D56-A3C71757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0316-00FD-4A72-97AD-53836CE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D48CF-9F9B-42E9-BA04-C9CCE4C0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F5E7-4775-4FD9-92F6-2FFA78F4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3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FDAD-D8B7-4749-BCA5-771BAC68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71B9E-F348-4D07-80C6-00929C39C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A3CE-B3CD-4A15-9F78-018A8CD0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F692-C62A-4E6B-BF19-07E4E69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7D25-4D2B-45D3-81A0-5AD73895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0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C232D-AF32-4A91-8203-1B9A386FF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F423E-2221-4327-8C1D-2EAF6C93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7762-D7FA-4384-928D-92D027C1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4AB1-004E-48AA-94F4-3DBCA17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A129-87C2-4B58-83B1-79C05B4A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6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7C5A-2629-4B03-923C-4ADC3424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3371-F393-44E1-8330-74DCD5AF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3A42-97AF-4EBE-BABA-5D9BC6BF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AD22-52B7-4A2D-8085-2424D241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E049-3393-40A4-BB34-5DCEBF4C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94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A1AD-38BD-473F-9B07-D6F747D8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585F-E2AB-4984-8753-32F07CEC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1899-C624-4616-8B2A-E8FFC837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DACE-48D6-4C82-9002-D9C352EE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0F07-F2CE-4580-9D03-EF48712A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09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52D4-D340-4276-A79A-FC64803D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FB27-1D49-4646-923F-7DAB7DAB6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AD0A-85FA-4D02-A002-0AE9026C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67B4-6975-4FD8-9E7F-6C62D939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58CFC-5A32-417C-BA32-A7B3C457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0AE68-79B7-450D-8576-5A779AC3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9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23D9-4CA8-415B-A4AD-29DE996E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7761-5189-441F-A4BF-B5DF8F81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A50D1-40B4-4CAB-87D8-1CBDF38D1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C10FC-63B5-4CFC-9BEB-9B8A3817B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0E046-F933-436C-9AA1-3688BDA0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B9574-373F-4ED9-80EB-FDE1DF0B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C2EFF-ACCD-4DA8-81B9-DBB9D318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CE77E-8483-4486-93E8-7ECE6D1A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29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FA7A-676B-4748-8D87-53474BDF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0BCA2-1890-419B-BF09-606037AF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52AA7-3BD5-458A-B695-EE17170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C649A-470F-44F0-9993-BA638772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37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D2865-0DFF-4A15-ABFE-3DFAE9DE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01D31-DE5F-446E-871A-F3FB58CB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D7324-3856-485F-B7AD-07A1C8A1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8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F4DF-0861-47C6-A527-6850DA74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085C-CDC2-4B8A-BB74-7DD9699A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5437-6D7D-473F-95CE-017AB51E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F224F-C1E1-4993-AC57-3A177717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0AC59-4538-489F-AAF3-5C6829FF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7525-0DDF-4831-B3F2-C1A10695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23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D612-D588-4FD1-A13D-931BD086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29025-F095-4936-86E7-FA20CEFAF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317E2-8C4B-443C-9F7A-D059E7C9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42F71-AF67-4821-BE32-11066841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2519F-2455-4C3C-84BF-60ED81AE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6F818-8E1A-49F0-A3C2-2C6903C6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69AF9-B5D6-4654-971D-EE74DEA5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F7E9-80ED-43E5-AE4A-5841637F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999B3-5C74-4508-BFB4-70B55D9E0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8B06-54D4-4ACA-9EB6-B1250836DB48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5E31-5649-4722-930D-553BE819B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D2F0-15DF-4341-8DFB-FC28DAFE4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15E8-A760-4E92-86DD-4DD055F237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5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63009-BE54-417B-9D70-1E7308393069}"/>
              </a:ext>
            </a:extLst>
          </p:cNvPr>
          <p:cNvSpPr txBox="1"/>
          <p:nvPr/>
        </p:nvSpPr>
        <p:spPr>
          <a:xfrm>
            <a:off x="493042" y="354671"/>
            <a:ext cx="2881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/>
            </a:lvl1pPr>
          </a:lstStyle>
          <a:p>
            <a:r>
              <a:rPr lang="en-AU" dirty="0"/>
              <a:t>X </a:t>
            </a:r>
            <a:r>
              <a:rPr lang="en-US" dirty="0"/>
              <a:t>Budget, Runtime, Genre and Language</a:t>
            </a:r>
            <a:endParaRPr lang="en-AU" dirty="0"/>
          </a:p>
          <a:p>
            <a:r>
              <a:rPr lang="en-AU" dirty="0"/>
              <a:t>model_data['average_revenue'] = np.where(model_data['revenue'] &gt;1700000, 1, 0)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484D217-5EC6-482F-80F5-6E40BEAE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74" y="4242661"/>
            <a:ext cx="2778280" cy="2218936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BE7A030-7D1D-4A2A-A7F6-F2E727682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2" y="777044"/>
            <a:ext cx="2376564" cy="314515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1C7242-91D2-4270-A562-693F5746D36C}"/>
              </a:ext>
            </a:extLst>
          </p:cNvPr>
          <p:cNvCxnSpPr/>
          <p:nvPr/>
        </p:nvCxnSpPr>
        <p:spPr>
          <a:xfrm>
            <a:off x="156972" y="4037957"/>
            <a:ext cx="11878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99D967-1450-4782-8608-D040BAE6B369}"/>
              </a:ext>
            </a:extLst>
          </p:cNvPr>
          <p:cNvSpPr txBox="1"/>
          <p:nvPr/>
        </p:nvSpPr>
        <p:spPr>
          <a:xfrm>
            <a:off x="960120" y="-1945"/>
            <a:ext cx="13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 (Revenue)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7E15C-EDB8-49BF-82B7-08FA92AB9785}"/>
              </a:ext>
            </a:extLst>
          </p:cNvPr>
          <p:cNvSpPr txBox="1"/>
          <p:nvPr/>
        </p:nvSpPr>
        <p:spPr>
          <a:xfrm>
            <a:off x="3873155" y="17669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 (TotalVotes)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EF80F-256F-42AA-A45E-2B1130C9FC1E}"/>
              </a:ext>
            </a:extLst>
          </p:cNvPr>
          <p:cNvSpPr txBox="1"/>
          <p:nvPr/>
        </p:nvSpPr>
        <p:spPr>
          <a:xfrm rot="16200000">
            <a:off x="-351287" y="159520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MLR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897A0-5905-4AD7-A50D-FA0F7FB26FE5}"/>
              </a:ext>
            </a:extLst>
          </p:cNvPr>
          <p:cNvSpPr txBox="1"/>
          <p:nvPr/>
        </p:nvSpPr>
        <p:spPr>
          <a:xfrm rot="16200000">
            <a:off x="-319804" y="5167463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SVC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B3787-B2E4-4AB4-93A7-9443353C9A08}"/>
              </a:ext>
            </a:extLst>
          </p:cNvPr>
          <p:cNvSpPr txBox="1"/>
          <p:nvPr/>
        </p:nvSpPr>
        <p:spPr>
          <a:xfrm>
            <a:off x="3511188" y="367387"/>
            <a:ext cx="2881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/>
            </a:lvl1pPr>
          </a:lstStyle>
          <a:p>
            <a:r>
              <a:rPr lang="en-AU" dirty="0"/>
              <a:t>X </a:t>
            </a:r>
            <a:r>
              <a:rPr lang="en-US" dirty="0"/>
              <a:t>Budget, Runtime, Genre and Language</a:t>
            </a:r>
            <a:endParaRPr lang="en-AU" dirty="0"/>
          </a:p>
          <a:p>
            <a:r>
              <a:rPr lang="en-AU" dirty="0"/>
              <a:t>model_data['total_votes'] = np.where(model_data['total Votes'] &gt;263, 1, 0)</a:t>
            </a:r>
          </a:p>
        </p:txBody>
      </p:sp>
      <p:pic>
        <p:nvPicPr>
          <p:cNvPr id="24" name="Picture 23" descr="Chart&#10;&#10;Description automatically generated with medium confidence">
            <a:extLst>
              <a:ext uri="{FF2B5EF4-FFF2-40B4-BE49-F238E27FC236}">
                <a16:creationId xmlns:a16="http://schemas.microsoft.com/office/drawing/2014/main" id="{F27EBC9E-D5BE-4DB1-81B6-652F8CEB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88" y="794418"/>
            <a:ext cx="2312654" cy="3146400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72D0499B-E56F-4347-87D9-842C5F428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143" y="4268669"/>
            <a:ext cx="2677857" cy="2217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B4E2BB-AAE1-4400-ACC4-7F01A27F40A3}"/>
              </a:ext>
            </a:extLst>
          </p:cNvPr>
          <p:cNvSpPr txBox="1"/>
          <p:nvPr/>
        </p:nvSpPr>
        <p:spPr>
          <a:xfrm>
            <a:off x="6588739" y="3249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 (Popularity2)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C8DA06-6ED3-433F-99BF-8BECD6E9EB98}"/>
              </a:ext>
            </a:extLst>
          </p:cNvPr>
          <p:cNvSpPr txBox="1"/>
          <p:nvPr/>
        </p:nvSpPr>
        <p:spPr>
          <a:xfrm>
            <a:off x="6180272" y="364623"/>
            <a:ext cx="2881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/>
            </a:lvl1pPr>
          </a:lstStyle>
          <a:p>
            <a:r>
              <a:rPr lang="en-AU" dirty="0"/>
              <a:t>X </a:t>
            </a:r>
            <a:r>
              <a:rPr lang="en-US" dirty="0"/>
              <a:t>Budget, Runtime, Genre and Language</a:t>
            </a:r>
            <a:endParaRPr lang="en-AU" dirty="0"/>
          </a:p>
          <a:p>
            <a:r>
              <a:rPr lang="en-AU" dirty="0"/>
              <a:t>model_data['popularity_rating'] = np.where(model_data['popularity2'] &gt;8, 1, 0)</a:t>
            </a:r>
          </a:p>
        </p:txBody>
      </p:sp>
      <p:pic>
        <p:nvPicPr>
          <p:cNvPr id="33" name="Picture 3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FB0673-4C0F-4FF8-91A1-9D15290F4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659" y="774283"/>
            <a:ext cx="2256100" cy="3146400"/>
          </a:xfrm>
          <a:prstGeom prst="rect">
            <a:avLst/>
          </a:prstGeom>
        </p:spPr>
      </p:pic>
      <p:pic>
        <p:nvPicPr>
          <p:cNvPr id="35" name="Picture 34" descr="Text&#10;&#10;Description automatically generated with medium confidence">
            <a:extLst>
              <a:ext uri="{FF2B5EF4-FFF2-40B4-BE49-F238E27FC236}">
                <a16:creationId xmlns:a16="http://schemas.microsoft.com/office/drawing/2014/main" id="{6EB3FF2C-F321-4369-92B5-02FEFEE3B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195" y="4275777"/>
            <a:ext cx="2622448" cy="2217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99DAF1-58FA-414F-B59B-B03EF00E463C}"/>
              </a:ext>
            </a:extLst>
          </p:cNvPr>
          <p:cNvSpPr txBox="1"/>
          <p:nvPr/>
        </p:nvSpPr>
        <p:spPr>
          <a:xfrm>
            <a:off x="9666836" y="17669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 (Rating)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D40B68-B7D1-47D1-9D2A-F9BA95C2423D}"/>
              </a:ext>
            </a:extLst>
          </p:cNvPr>
          <p:cNvSpPr txBox="1"/>
          <p:nvPr/>
        </p:nvSpPr>
        <p:spPr>
          <a:xfrm>
            <a:off x="9061366" y="345640"/>
            <a:ext cx="2881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/>
            </a:lvl1pPr>
          </a:lstStyle>
          <a:p>
            <a:r>
              <a:rPr lang="en-AU" dirty="0"/>
              <a:t>X </a:t>
            </a:r>
            <a:r>
              <a:rPr lang="en-US" dirty="0"/>
              <a:t>Budget, Runtime, Genre and Language</a:t>
            </a:r>
            <a:endParaRPr lang="en-AU" dirty="0"/>
          </a:p>
          <a:p>
            <a:r>
              <a:rPr lang="it-IT" dirty="0"/>
              <a:t>model_data['average_rating'] = np.where(model_data['rating'] &gt;6, 1, 0)</a:t>
            </a:r>
            <a:endParaRPr lang="en-AU" dirty="0"/>
          </a:p>
        </p:txBody>
      </p:sp>
      <p:pic>
        <p:nvPicPr>
          <p:cNvPr id="39" name="Picture 3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E8FF976-0BE4-4CD5-8C08-6DB7A8E3A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9473" y="757098"/>
            <a:ext cx="2225990" cy="3146400"/>
          </a:xfrm>
          <a:prstGeom prst="rect">
            <a:avLst/>
          </a:prstGeom>
        </p:spPr>
      </p:pic>
      <p:pic>
        <p:nvPicPr>
          <p:cNvPr id="41" name="Picture 40" descr="Text&#10;&#10;Description automatically generated with medium confidence">
            <a:extLst>
              <a:ext uri="{FF2B5EF4-FFF2-40B4-BE49-F238E27FC236}">
                <a16:creationId xmlns:a16="http://schemas.microsoft.com/office/drawing/2014/main" id="{889806C5-4413-42B7-AFF2-7E8752986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0679" y="4294760"/>
            <a:ext cx="2592154" cy="22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591AF50-46E1-46DC-A6F6-F8365D3B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14" y="430417"/>
            <a:ext cx="3369758" cy="2841290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0F731A7-F684-4852-8FB3-5CC2CBF3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4" y="3586294"/>
            <a:ext cx="3687775" cy="2840400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0FA49B-ECDF-4FA7-80C8-CC4474760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933" y="345914"/>
            <a:ext cx="3461897" cy="2907993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D0822CC-9929-446E-B2D4-DE752BA57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933" y="3586294"/>
            <a:ext cx="3380720" cy="30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8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157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Alysha Snowden</dc:creator>
  <cp:lastModifiedBy>Alysha Snowden</cp:lastModifiedBy>
  <cp:revision>2</cp:revision>
  <dcterms:created xsi:type="dcterms:W3CDTF">2021-08-24T09:44:56Z</dcterms:created>
  <dcterms:modified xsi:type="dcterms:W3CDTF">2021-08-26T12:35:07Z</dcterms:modified>
</cp:coreProperties>
</file>