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DE26-B0D9-4D1E-B5BE-A3E01B4D8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E2E7B-2CFB-4C41-9C58-95FDCF0B3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D3037-D7D6-4A67-A434-04A5EF46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4D29-D231-4CC7-B716-7B71121A8B0C}" type="datetimeFigureOut">
              <a:rPr lang="en-AU" smtClean="0"/>
              <a:t>16/08/2021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1B3BE-AD7F-4C39-B5B9-638EA67E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ED416-6F9A-4391-9653-F6E79976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9C0-85DC-4494-BF69-6A2C93978B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35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F299-2453-41D5-8EED-73A18766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15717-9F75-4681-AB1E-5E422B09E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1E8F7-5D9B-4C52-9809-2850A029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4D29-D231-4CC7-B716-7B71121A8B0C}" type="datetimeFigureOut">
              <a:rPr lang="en-AU" smtClean="0"/>
              <a:t>16/08/2021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FDB0A-6C71-4210-A1D7-4B6A30C0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52FF6-9253-4D04-806A-8586C5C8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9C0-85DC-4494-BF69-6A2C93978B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855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8D13D9-56C0-4213-9D12-6201EF87C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25F13-A6BB-498B-8D88-95195CF66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D7B7-D1D5-4249-9F1A-D47A47EA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4D29-D231-4CC7-B716-7B71121A8B0C}" type="datetimeFigureOut">
              <a:rPr lang="en-AU" smtClean="0"/>
              <a:t>16/08/2021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4CD9C-2B89-4A80-B482-66F529AB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54D49-88E1-4AD4-A393-36853B19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9C0-85DC-4494-BF69-6A2C93978B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877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E958-0672-46B2-8384-7339D0EE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9A90-D90E-406E-8811-C1FD8DBEE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4354A-3B42-4747-8C06-26E56DD6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4D29-D231-4CC7-B716-7B71121A8B0C}" type="datetimeFigureOut">
              <a:rPr lang="en-AU" smtClean="0"/>
              <a:t>16/08/2021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6EBE6-F391-43A3-8DE9-98B9B18F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8EFB3-5A00-4AAB-A4F4-6F6B1AA8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9C0-85DC-4494-BF69-6A2C93978B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682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E92A-D576-4DC7-BEB8-33FC1002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872E3-0EB4-4FF2-A927-7B5D781DD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27F48-AFB7-413A-B0C3-F170CDB3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4D29-D231-4CC7-B716-7B71121A8B0C}" type="datetimeFigureOut">
              <a:rPr lang="en-AU" smtClean="0"/>
              <a:t>16/08/2021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4FE5-7960-48C9-AA47-58E7B9F5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0B1E-F3ED-4183-A97B-C75E809F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9C0-85DC-4494-BF69-6A2C93978B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324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C337-9FE1-4E1F-AEE0-E4310415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347EF-320B-4B9E-84C8-50C5CEE13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1DD96-82B4-4E83-9C58-F525FD09C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A463-B3F6-49DF-B905-EB5040E5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4D29-D231-4CC7-B716-7B71121A8B0C}" type="datetimeFigureOut">
              <a:rPr lang="en-AU" smtClean="0"/>
              <a:t>16/08/2021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DFD0A-4AFB-4693-8F79-FE3A8951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575DA-4D88-405B-8811-FFE6812A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9C0-85DC-4494-BF69-6A2C93978B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18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E7C-0B9D-42B5-A041-56F5B382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59438-F773-4FEC-ABC1-C6098D3E4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62627-660B-403E-B571-5D4ADAF4C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671E4-5D63-42EA-B436-607350CD0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11E96-3CE8-44F5-A9A2-52CE4D1BE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692F0-3A1F-410D-97DB-CB52F0A9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4D29-D231-4CC7-B716-7B71121A8B0C}" type="datetimeFigureOut">
              <a:rPr lang="en-AU" smtClean="0"/>
              <a:t>16/08/2021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526445-86AA-4AA5-945A-5F3CD520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B1618-31BC-43FA-AED7-00234AFE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9C0-85DC-4494-BF69-6A2C93978B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034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0691-A524-4B8D-A3BF-8C582C1C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78EB-6421-4516-81C8-877473B3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4D29-D231-4CC7-B716-7B71121A8B0C}" type="datetimeFigureOut">
              <a:rPr lang="en-AU" smtClean="0"/>
              <a:t>16/08/2021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458E0-55D8-4C4C-98B7-B303B48F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E6966-EFBB-4436-82A5-B7954C05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9C0-85DC-4494-BF69-6A2C93978B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99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3270F-66F2-4B5B-8387-624C5605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4D29-D231-4CC7-B716-7B71121A8B0C}" type="datetimeFigureOut">
              <a:rPr lang="en-AU" smtClean="0"/>
              <a:t>16/08/2021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696B2-2EA8-48C7-928F-AB399089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CAC7D-9A35-4B4E-9CB2-1992B909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9C0-85DC-4494-BF69-6A2C93978B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55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9CC9-00F5-4012-B58F-495F9960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B697C-30B0-4445-8CF1-D136179A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00ED8-E0AF-4E0A-B4F4-B94A350EC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D5A3F-31CB-464E-824D-F9CDDD73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4D29-D231-4CC7-B716-7B71121A8B0C}" type="datetimeFigureOut">
              <a:rPr lang="en-AU" smtClean="0"/>
              <a:t>16/08/2021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029A8-FE0B-4D02-8A8A-786B31AB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07423-D931-4533-947A-CD51721F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9C0-85DC-4494-BF69-6A2C93978B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384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88B7-50FD-4219-ADB0-94D3F6E5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3E93E-F72D-4E2C-9578-8E0BFF8C5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D8F1A-4737-43C7-9422-A2F105F6F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01D4E-4273-4F50-A382-2BCDE259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4D29-D231-4CC7-B716-7B71121A8B0C}" type="datetimeFigureOut">
              <a:rPr lang="en-AU" smtClean="0"/>
              <a:t>16/08/2021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9D370-E636-4D20-8218-5FE0B96C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17CA5-A144-4A5D-BE9A-0E36580C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9C0-85DC-4494-BF69-6A2C93978B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420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2B2F4-6392-4129-BB57-0A523525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58F05-8727-463A-90F7-5CA3E0266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F6660-8B24-4380-885F-F9D385DB8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54D29-D231-4CC7-B716-7B71121A8B0C}" type="datetimeFigureOut">
              <a:rPr lang="en-AU" smtClean="0"/>
              <a:t>16/08/2021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9005A-4C2F-406F-BB93-C4A7BCB17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8F46-2724-46D9-885D-DCA31B443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439C0-85DC-4494-BF69-6A2C93978B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42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10DF-2C84-4D28-8AD6-5F8AF68A1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F1522-7D0B-46BC-8478-538F3EF8BA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502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Alysha Snowden</dc:creator>
  <cp:lastModifiedBy>Alysha Snowden</cp:lastModifiedBy>
  <cp:revision>1</cp:revision>
  <dcterms:created xsi:type="dcterms:W3CDTF">2021-08-16T09:15:24Z</dcterms:created>
  <dcterms:modified xsi:type="dcterms:W3CDTF">2021-08-16T09:15:43Z</dcterms:modified>
</cp:coreProperties>
</file>