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52f5928f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52f5928f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52f5928f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52f5928f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52f5928f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52f5928f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52f5928f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52f5928f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52f5928f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52f5928f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59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6788925" y="3951875"/>
            <a:ext cx="22407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Equipe: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Alyson Cechinel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Vinicius Spada Melo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263250" y="336125"/>
            <a:ext cx="26175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</a:rPr>
              <a:t>GOLEIROS APP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pt-BR"/>
              <a:t>Equipe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275" y="2649625"/>
            <a:ext cx="2593075" cy="12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Discord.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pt-BR"/>
              <a:t>Sobre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Aplicativo para os boleiros de plantão.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Dificuldade na hora de encontrar um goleiro.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pt-BR"/>
              <a:t>Modelo conceitual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875" y="1207975"/>
            <a:ext cx="6066200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pt-BR"/>
              <a:t>Diagrama ER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300" y="1147225"/>
            <a:ext cx="6514325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pt-BR"/>
              <a:t>Data base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075" y="1300150"/>
            <a:ext cx="22764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