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440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4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3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F009-C8D0-FD4D-873D-3EC6F3AA3FAE}" type="datetimeFigureOut">
              <a:rPr lang="en-US" smtClean="0"/>
              <a:t>14/Nov/16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9AEE-9357-B842-84FD-AB6F0B5C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1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3466" y="1688746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00540" y="1223477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6219" y="2332950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94744" y="2792288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9743" y="1128907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64535" y="3365635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91899" y="3682293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167" y="4026797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36478" y="2493417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94233" y="4527493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15389" y="5452100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89016" y="5392131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66176" y="3567458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81025" y="4844978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93059" y="2980601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93059" y="1402072"/>
            <a:ext cx="229698" cy="2296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18" idx="0"/>
            <a:endCxn id="12" idx="4"/>
          </p:cNvCxnSpPr>
          <p:nvPr/>
        </p:nvCxnSpPr>
        <p:spPr>
          <a:xfrm flipV="1">
            <a:off x="3630238" y="3911963"/>
            <a:ext cx="76510" cy="154013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2" idx="0"/>
            <a:endCxn id="8" idx="4"/>
          </p:cNvCxnSpPr>
          <p:nvPr/>
        </p:nvCxnSpPr>
        <p:spPr>
          <a:xfrm flipH="1" flipV="1">
            <a:off x="3411068" y="2562620"/>
            <a:ext cx="295680" cy="111967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0"/>
            <a:endCxn id="7" idx="4"/>
          </p:cNvCxnSpPr>
          <p:nvPr/>
        </p:nvCxnSpPr>
        <p:spPr>
          <a:xfrm flipV="1">
            <a:off x="3411068" y="1453147"/>
            <a:ext cx="104321" cy="8798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2"/>
            <a:endCxn id="4" idx="7"/>
          </p:cNvCxnSpPr>
          <p:nvPr/>
        </p:nvCxnSpPr>
        <p:spPr>
          <a:xfrm flipH="1">
            <a:off x="2479526" y="1338312"/>
            <a:ext cx="921014" cy="3840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5"/>
            <a:endCxn id="8" idx="1"/>
          </p:cNvCxnSpPr>
          <p:nvPr/>
        </p:nvCxnSpPr>
        <p:spPr>
          <a:xfrm>
            <a:off x="2479526" y="1884782"/>
            <a:ext cx="850331" cy="48180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" idx="7"/>
            <a:endCxn id="12" idx="3"/>
          </p:cNvCxnSpPr>
          <p:nvPr/>
        </p:nvCxnSpPr>
        <p:spPr>
          <a:xfrm flipV="1">
            <a:off x="2790293" y="3878329"/>
            <a:ext cx="835244" cy="68279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2" idx="7"/>
            <a:endCxn id="9" idx="3"/>
          </p:cNvCxnSpPr>
          <p:nvPr/>
        </p:nvCxnSpPr>
        <p:spPr>
          <a:xfrm flipV="1">
            <a:off x="3787959" y="2988324"/>
            <a:ext cx="840423" cy="7276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7"/>
            <a:endCxn id="10" idx="3"/>
          </p:cNvCxnSpPr>
          <p:nvPr/>
        </p:nvCxnSpPr>
        <p:spPr>
          <a:xfrm flipV="1">
            <a:off x="4790804" y="1324943"/>
            <a:ext cx="662577" cy="150097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0" idx="6"/>
            <a:endCxn id="23" idx="2"/>
          </p:cNvCxnSpPr>
          <p:nvPr/>
        </p:nvCxnSpPr>
        <p:spPr>
          <a:xfrm>
            <a:off x="5649441" y="1243742"/>
            <a:ext cx="1343618" cy="273165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7"/>
            <a:endCxn id="12" idx="5"/>
          </p:cNvCxnSpPr>
          <p:nvPr/>
        </p:nvCxnSpPr>
        <p:spPr>
          <a:xfrm flipV="1">
            <a:off x="3711449" y="3878329"/>
            <a:ext cx="76510" cy="160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2" idx="6"/>
          </p:cNvCxnSpPr>
          <p:nvPr/>
        </p:nvCxnSpPr>
        <p:spPr>
          <a:xfrm flipV="1">
            <a:off x="3821597" y="3012166"/>
            <a:ext cx="883295" cy="78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" idx="1"/>
            <a:endCxn id="8" idx="6"/>
          </p:cNvCxnSpPr>
          <p:nvPr/>
        </p:nvCxnSpPr>
        <p:spPr>
          <a:xfrm flipH="1" flipV="1">
            <a:off x="3525917" y="2447785"/>
            <a:ext cx="1102465" cy="378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7"/>
            <a:endCxn id="7" idx="5"/>
          </p:cNvCxnSpPr>
          <p:nvPr/>
        </p:nvCxnSpPr>
        <p:spPr>
          <a:xfrm flipV="1">
            <a:off x="3492279" y="1419513"/>
            <a:ext cx="104321" cy="947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" idx="6"/>
            <a:endCxn id="10" idx="2"/>
          </p:cNvCxnSpPr>
          <p:nvPr/>
        </p:nvCxnSpPr>
        <p:spPr>
          <a:xfrm flipV="1">
            <a:off x="3630238" y="1243742"/>
            <a:ext cx="1789505" cy="94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" idx="2"/>
            <a:endCxn id="9" idx="0"/>
          </p:cNvCxnSpPr>
          <p:nvPr/>
        </p:nvCxnSpPr>
        <p:spPr>
          <a:xfrm flipH="1">
            <a:off x="4709593" y="1243742"/>
            <a:ext cx="710150" cy="1548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4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</dc:creator>
  <cp:lastModifiedBy>Alyssa</cp:lastModifiedBy>
  <cp:revision>3</cp:revision>
  <dcterms:created xsi:type="dcterms:W3CDTF">2016-11-15T01:41:51Z</dcterms:created>
  <dcterms:modified xsi:type="dcterms:W3CDTF">2016-11-15T02:30:43Z</dcterms:modified>
</cp:coreProperties>
</file>