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E4D623-AB47-4D9D-A7CC-F59F821F0B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A8C8BA-A74E-413A-B18F-4AB95594C2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10/28/24 1:18:54 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27ABA29-D6CE-4E38-9323-58D21F965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91" y="0"/>
            <a:ext cx="4596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B936022-F2AE-45E3-B16F-9FD3387D3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89" y="0"/>
            <a:ext cx="3424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23AC70B4-BE87-4778-A07C-DF3162813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C2BF8A30-3A24-4C99-A65D-54301488A1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2700337"/>
            <a:ext cx="781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990448DB-0ECF-46F0-9181-397C2D433E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2700337"/>
            <a:ext cx="723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B1C220BE-22DB-4639-9546-BA0F11B7A5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476250"/>
            <a:ext cx="74771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392EEB7E-FF1A-492C-994D-6E6E680FD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257425"/>
            <a:ext cx="3276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2024-10-28T18:18:56Z</dcterms:created>
  <dcterms:modified xsi:type="dcterms:W3CDTF">2024-10-28T18:18:56Z</dcterms:modified>
</cp:coreProperties>
</file>