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79E045-3C87-4B54-8EB1-AAC0476713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5524" autoAdjust="0"/>
  </p:normalViewPr>
  <p:slideViewPr>
    <p:cSldViewPr snapToGrid="0">
      <p:cViewPr varScale="1">
        <p:scale>
          <a:sx n="87" d="100"/>
          <a:sy n="87" d="100"/>
        </p:scale>
        <p:origin x="28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9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46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8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3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XwJ9fiH2Ks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8D99-2653-4AF5-B2B6-C15C8C1CD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Honey C-4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5E960-4AA2-4C28-B4D1-196EA394E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VR Concept Document</a:t>
            </a:r>
          </a:p>
        </p:txBody>
      </p:sp>
    </p:spTree>
    <p:extLst>
      <p:ext uri="{BB962C8B-B14F-4D97-AF65-F5344CB8AC3E}">
        <p14:creationId xmlns:p14="http://schemas.microsoft.com/office/powerpoint/2010/main" val="302636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3980-D72D-4191-8C7E-F4041D2A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7AE0-89BF-4366-B5B3-84863098F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F2510-7739-4905-90DA-CCD95916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894174" y="2881342"/>
            <a:ext cx="2218695" cy="2510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522B5-90F4-4B75-873C-2051568C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Storyline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27D3-DC3B-4F1B-A6E1-F322CF20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plays as Agent Thursday – the newest addition of the Coding Higher Intelligence Logistics Division (commonly known as Team CHILD) at the SMART Spy Agency</a:t>
            </a:r>
          </a:p>
          <a:p>
            <a:r>
              <a:rPr lang="en-US" dirty="0"/>
              <a:t>Fellow CHILD operatives have been captured at their last known location: an undisclosed </a:t>
            </a:r>
            <a:r>
              <a:rPr lang="en-US" dirty="0" err="1"/>
              <a:t>HoneyGlobe</a:t>
            </a:r>
            <a:r>
              <a:rPr lang="en-US" dirty="0"/>
              <a:t> International Data Tower deep in the GIGO Jungle. </a:t>
            </a:r>
          </a:p>
          <a:p>
            <a:r>
              <a:rPr lang="en-US" dirty="0"/>
              <a:t>User must complete all tasks, get past all the techy booby-traps and defeat operatives from the enemy organization VVAN</a:t>
            </a:r>
          </a:p>
        </p:txBody>
      </p:sp>
    </p:spTree>
    <p:extLst>
      <p:ext uri="{BB962C8B-B14F-4D97-AF65-F5344CB8AC3E}">
        <p14:creationId xmlns:p14="http://schemas.microsoft.com/office/powerpoint/2010/main" val="152322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43B4-AEE5-4034-8CAF-1B1DCF0B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485C-FF6D-4FC9-9094-B715134DB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3E94-AB55-4199-8F44-9A359F5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Style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A59B-C3CC-41D5-99B3-BC72241C5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Minimalistic visual style like the one seen in Land’s End</a:t>
            </a:r>
          </a:p>
          <a:p>
            <a:endParaRPr lang="en-US" dirty="0"/>
          </a:p>
          <a:p>
            <a:r>
              <a:rPr lang="en-US" dirty="0"/>
              <a:t>Land’s End is a VR adventure game by the creators of Monument Valley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Available for the Samsung Gear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E997AEAA-F2AF-4A40-A49E-91A9F227FC9F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0" y="2134092"/>
            <a:ext cx="5518638" cy="38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27C-C79C-482F-B75C-F62A2EA7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Style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AF0A-AEF3-41D4-A3FD-91BF8EC76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Low Poly Art Style</a:t>
            </a:r>
          </a:p>
          <a:p>
            <a:pPr lvl="1"/>
            <a:r>
              <a:rPr lang="en-US" dirty="0"/>
              <a:t>Simpler design (great for beginners)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Computationally less expensive on processor versus high resolution rendering</a:t>
            </a:r>
          </a:p>
        </p:txBody>
      </p:sp>
      <p:pic>
        <p:nvPicPr>
          <p:cNvPr id="4098" name="Picture 2" descr="Image result for low poly art style">
            <a:extLst>
              <a:ext uri="{FF2B5EF4-FFF2-40B4-BE49-F238E27FC236}">
                <a16:creationId xmlns:a16="http://schemas.microsoft.com/office/drawing/2014/main" id="{05307B9A-4D45-4415-82D2-3E7AE57B66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373511"/>
            <a:ext cx="4700588" cy="35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C32A-AC36-4C55-882C-5721F6A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B755-550B-4F1B-BABC-14AD737E1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5795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A533-F838-4BA8-9B1C-DD8E10FE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C7E620-62E1-4DA6-9F25-105B58DB68B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Educational spy adventure virtual reality (VR) game</a:t>
            </a:r>
          </a:p>
          <a:p>
            <a:r>
              <a:rPr lang="en-US" dirty="0"/>
              <a:t>Focused on programming basics as well as a sprinkle of cybersecurity concepts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7ACA0-E5DB-4FEA-ACFA-596C963158AD}"/>
              </a:ext>
            </a:extLst>
          </p:cNvPr>
          <p:cNvSpPr txBox="1"/>
          <p:nvPr/>
        </p:nvSpPr>
        <p:spPr>
          <a:xfrm>
            <a:off x="1761688" y="4278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16A6-C54A-4C13-9375-A1001D41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 &amp;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150E-0279-4019-A7D3-F82922F3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learning of coding and other STEM fields using Virtual Reality and embodied learning</a:t>
            </a:r>
          </a:p>
          <a:p>
            <a:r>
              <a:rPr lang="en-US" dirty="0"/>
              <a:t>Inspire users’ creativity and curiosity to delve deeper in coding and other related fields</a:t>
            </a:r>
          </a:p>
          <a:p>
            <a:r>
              <a:rPr lang="en-US" dirty="0"/>
              <a:t>Teach coding in a fun and interactive way and encourage lateral thinking</a:t>
            </a:r>
          </a:p>
          <a:p>
            <a:r>
              <a:rPr lang="en-US" dirty="0"/>
              <a:t>Be the first VR educational app that deviates from the fieldtrip / expedition genre mostly using 360° photos and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059E-CED8-468A-90D8-2245ECCD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&amp; Marketing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2D64-600B-4CFE-872C-1642CEF73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EE1-42DE-4304-B7B8-426D49BA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F61-242D-4303-BD67-1D1A90AB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Teens (13 - 17) and Young Adult (18 - 25)</a:t>
            </a:r>
          </a:p>
          <a:p>
            <a:pPr lvl="1"/>
            <a:r>
              <a:rPr lang="en-US" dirty="0"/>
              <a:t>Anyone who is interested in learning the basics of coding</a:t>
            </a:r>
          </a:p>
        </p:txBody>
      </p:sp>
    </p:spTree>
    <p:extLst>
      <p:ext uri="{BB962C8B-B14F-4D97-AF65-F5344CB8AC3E}">
        <p14:creationId xmlns:p14="http://schemas.microsoft.com/office/powerpoint/2010/main" val="32632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EF66-9F00-4AD2-9263-26A36EE4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 Platform &amp;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322A-95A4-4DF3-A3A5-551EBC17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Pilot</a:t>
            </a:r>
          </a:p>
          <a:p>
            <a:pPr lvl="1"/>
            <a:r>
              <a:rPr lang="en-US" dirty="0"/>
              <a:t>Mobile VR Game </a:t>
            </a:r>
          </a:p>
          <a:p>
            <a:pPr lvl="2"/>
            <a:r>
              <a:rPr lang="en-US" dirty="0"/>
              <a:t>Initially available on Android and iOS via Play Store and App Store respectively</a:t>
            </a:r>
          </a:p>
          <a:p>
            <a:pPr lvl="2"/>
            <a:r>
              <a:rPr lang="en-US" dirty="0"/>
              <a:t>Headset: Google Cardboard (or similar)</a:t>
            </a:r>
          </a:p>
          <a:p>
            <a:pPr lvl="2"/>
            <a:r>
              <a:rPr lang="en-US" dirty="0"/>
              <a:t>Ideal for Primary Audience</a:t>
            </a:r>
          </a:p>
          <a:p>
            <a:pPr lvl="2"/>
            <a:endParaRPr lang="en-US" dirty="0"/>
          </a:p>
          <a:p>
            <a:r>
              <a:rPr lang="en-US" dirty="0"/>
              <a:t>Future (Dependent on Pilot)</a:t>
            </a:r>
          </a:p>
          <a:p>
            <a:pPr lvl="1"/>
            <a:r>
              <a:rPr lang="en-US" dirty="0"/>
              <a:t>Room-Scale Game</a:t>
            </a:r>
          </a:p>
          <a:p>
            <a:pPr lvl="2"/>
            <a:r>
              <a:rPr lang="en-US" dirty="0"/>
              <a:t>Available on Steam for PC</a:t>
            </a:r>
          </a:p>
          <a:p>
            <a:pPr lvl="2"/>
            <a:r>
              <a:rPr lang="en-US" dirty="0"/>
              <a:t>For Oculus Rift and HTC Vive</a:t>
            </a:r>
          </a:p>
        </p:txBody>
      </p:sp>
    </p:spTree>
    <p:extLst>
      <p:ext uri="{BB962C8B-B14F-4D97-AF65-F5344CB8AC3E}">
        <p14:creationId xmlns:p14="http://schemas.microsoft.com/office/powerpoint/2010/main" val="21234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578E-444E-4664-A10F-9CB38CEE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7F3B-FBC4-4F9E-8215-C8D8BAFD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 fun, learning environment</a:t>
            </a:r>
          </a:p>
          <a:p>
            <a:r>
              <a:rPr lang="en-US" dirty="0"/>
              <a:t>Should be comfortable viewing the game</a:t>
            </a:r>
          </a:p>
          <a:p>
            <a:r>
              <a:rPr lang="en-US" dirty="0"/>
              <a:t>Builds player’s confidence through positive reinforcement</a:t>
            </a:r>
          </a:p>
          <a:p>
            <a:r>
              <a:rPr lang="en-US" dirty="0"/>
              <a:t>Helps the user to develop problem-solving skills as there are different ways to approach a problem / challenge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6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C6E6-CC38-463B-9848-8174A265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4F23-AD56-433C-B024-6896CED3B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Hybrid </a:t>
            </a:r>
          </a:p>
          <a:p>
            <a:pPr lvl="1"/>
            <a:r>
              <a:rPr lang="en-US" dirty="0"/>
              <a:t>Freemium</a:t>
            </a:r>
          </a:p>
          <a:p>
            <a:pPr lvl="2"/>
            <a:r>
              <a:rPr lang="en-US" dirty="0"/>
              <a:t>Offer the app for free but allows users to make a one-time purchase to unlock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Partnership with a sponsor</a:t>
            </a:r>
          </a:p>
          <a:p>
            <a:pPr lvl="2"/>
            <a:r>
              <a:rPr lang="en-US" dirty="0"/>
              <a:t>Referral codes to unlock some behind-the-scenes concept art and products/services offered by partner</a:t>
            </a:r>
          </a:p>
          <a:p>
            <a:pPr lvl="2"/>
            <a:endParaRPr lang="en-US" dirty="0"/>
          </a:p>
        </p:txBody>
      </p:sp>
      <p:pic>
        <p:nvPicPr>
          <p:cNvPr id="1026" name="Picture 2" descr="https://www.ybex.io/images/revenue.png">
            <a:extLst>
              <a:ext uri="{FF2B5EF4-FFF2-40B4-BE49-F238E27FC236}">
                <a16:creationId xmlns:a16="http://schemas.microsoft.com/office/drawing/2014/main" id="{66C500BA-8DF0-4A73-B618-62D169F126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27" y="2678906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345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150</TotalTime>
  <Words>381</Words>
  <Application>Microsoft Office PowerPoint</Application>
  <PresentationFormat>Widescreen</PresentationFormat>
  <Paragraphs>55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Honey C-4</vt:lpstr>
      <vt:lpstr>Game Description</vt:lpstr>
      <vt:lpstr>Quick SUMMARY</vt:lpstr>
      <vt:lpstr>Design Goals &amp; Values</vt:lpstr>
      <vt:lpstr>Business &amp; Marketing</vt:lpstr>
      <vt:lpstr>Target Audience</vt:lpstr>
      <vt:lpstr>Gaming Platform &amp; Distribution</vt:lpstr>
      <vt:lpstr>Ideal Player Experience</vt:lpstr>
      <vt:lpstr>Business Model</vt:lpstr>
      <vt:lpstr>Game Design</vt:lpstr>
      <vt:lpstr>Main Storyline</vt:lpstr>
      <vt:lpstr>Style Guide</vt:lpstr>
      <vt:lpstr>Visual Style #1</vt:lpstr>
      <vt:lpstr>Visual Style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C-4</dc:title>
  <dc:creator>Alyssa Jordan</dc:creator>
  <cp:lastModifiedBy>Alyssa Jordan</cp:lastModifiedBy>
  <cp:revision>17</cp:revision>
  <dcterms:created xsi:type="dcterms:W3CDTF">2018-01-07T01:56:09Z</dcterms:created>
  <dcterms:modified xsi:type="dcterms:W3CDTF">2018-01-07T04:34:15Z</dcterms:modified>
</cp:coreProperties>
</file>