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2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Development of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18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of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Choosing photos, theme, deign, and template.</a:t>
            </a:r>
          </a:p>
          <a:p>
            <a:r>
              <a:rPr lang="en-US" dirty="0" smtClean="0"/>
              <a:t>The idea of a Family Entertainment Center and water </a:t>
            </a:r>
            <a:r>
              <a:rPr lang="en-US" dirty="0"/>
              <a:t>p</a:t>
            </a:r>
            <a:r>
              <a:rPr lang="en-US" dirty="0" smtClean="0"/>
              <a:t>ark seemed like they went so well together, and there are so many fun places already like that. So I took it to a different level, combining a sort of a YMCA, Great Wolf Lodge, Family </a:t>
            </a:r>
            <a:r>
              <a:rPr lang="en-US" dirty="0"/>
              <a:t>E</a:t>
            </a:r>
            <a:r>
              <a:rPr lang="en-US" dirty="0" smtClean="0"/>
              <a:t>ntertainment Center.</a:t>
            </a:r>
          </a:p>
          <a:p>
            <a:r>
              <a:rPr lang="en-US" dirty="0" smtClean="0"/>
              <a:t>The water theme was also a fun twist to the party packages and helped with the theme.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125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Writing, Editing and Uploading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used a local host using terminal to see my changes before uploading them to the internet through Google Cloud SDK. </a:t>
            </a:r>
          </a:p>
          <a:p>
            <a:r>
              <a:rPr lang="en-US" dirty="0" smtClean="0"/>
              <a:t>Using Sublime Text I was able to go in and make the template my own by editing and changing the code and seeing the changes through local host.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178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used Google App Engine to host </a:t>
            </a:r>
            <a:r>
              <a:rPr lang="en-US" smtClean="0"/>
              <a:t>my website.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7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Sublime Text</a:t>
            </a:r>
          </a:p>
          <a:p>
            <a:r>
              <a:rPr lang="en-US" dirty="0" smtClean="0"/>
              <a:t>Terminal</a:t>
            </a:r>
          </a:p>
          <a:p>
            <a:r>
              <a:rPr lang="en-US" dirty="0" err="1" smtClean="0"/>
              <a:t>TextWrangler</a:t>
            </a:r>
            <a:endParaRPr lang="en-US" dirty="0" smtClean="0"/>
          </a:p>
          <a:p>
            <a:r>
              <a:rPr lang="en-US" dirty="0" smtClean="0"/>
              <a:t>W3Schools Templates</a:t>
            </a:r>
          </a:p>
          <a:p>
            <a:r>
              <a:rPr lang="en-US" dirty="0" err="1" smtClean="0"/>
              <a:t>App.yaml</a:t>
            </a:r>
            <a:endParaRPr lang="en-US" dirty="0" smtClean="0"/>
          </a:p>
          <a:p>
            <a:r>
              <a:rPr lang="en-US" dirty="0" smtClean="0"/>
              <a:t>Google Cloud 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601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32</TotalTime>
  <Words>169</Words>
  <Application>Microsoft Macintosh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Breeze</vt:lpstr>
      <vt:lpstr>Design Process</vt:lpstr>
      <vt:lpstr>Development of Topic</vt:lpstr>
      <vt:lpstr>Writing, Editing and Uploading</vt:lpstr>
      <vt:lpstr>Hosting</vt:lpstr>
      <vt:lpstr>Tools used</vt:lpstr>
    </vt:vector>
  </TitlesOfParts>
  <Company>EMC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Process</dc:title>
  <dc:creator>Corporate User</dc:creator>
  <cp:lastModifiedBy>Corporate User</cp:lastModifiedBy>
  <cp:revision>5</cp:revision>
  <dcterms:created xsi:type="dcterms:W3CDTF">2017-01-15T19:57:37Z</dcterms:created>
  <dcterms:modified xsi:type="dcterms:W3CDTF">2017-01-15T20:30:25Z</dcterms:modified>
</cp:coreProperties>
</file>