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2" r:id="rId4"/>
    <p:sldId id="26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8527"/>
    <a:srgbClr val="9E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03EBC-33F9-43B4-BC7C-1C4AE5B836E7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97C4B-0A73-4D03-90FB-1C3334D9FC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343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48A21-0020-410C-879A-B027124DA338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DC084-CCEE-4D80-B4AE-A1D4ECEBFB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1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DC084-CCEE-4D80-B4AE-A1D4ECEBFBE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36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DC084-CCEE-4D80-B4AE-A1D4ECEBFBE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351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DC084-CCEE-4D80-B4AE-A1D4ECEBFBE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157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DC084-CCEE-4D80-B4AE-A1D4ECEBFBE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67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042" y="5210175"/>
            <a:ext cx="1652958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"/>
            <a:ext cx="12192000" cy="55458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8720051" y="92626"/>
            <a:ext cx="2765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WIAD 2015 </a:t>
            </a:r>
            <a:r>
              <a:rPr lang="pt-BR" b="0" dirty="0" smtClean="0">
                <a:solidFill>
                  <a:schemeClr val="bg1"/>
                </a:solidFill>
                <a:latin typeface="Avenir LT 35 Light" panose="02000503030000020003" pitchFamily="2" charset="0"/>
              </a:rPr>
              <a:t>| </a:t>
            </a:r>
            <a:r>
              <a:rPr lang="pt-BR" sz="1600" b="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Speaker </a:t>
            </a:r>
            <a:r>
              <a:rPr lang="pt-BR" sz="1600" b="0" dirty="0" err="1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Name</a:t>
            </a:r>
            <a:endParaRPr lang="pt-BR" sz="16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690" y="1"/>
            <a:ext cx="556310" cy="5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2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6F966-DF11-459C-B365-86BE04C8F389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BFCE3-CCB8-4B78-B0F2-878106A89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33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434669"/>
              </p:ext>
            </p:extLst>
          </p:nvPr>
        </p:nvGraphicFramePr>
        <p:xfrm>
          <a:off x="3636740" y="2224350"/>
          <a:ext cx="5127017" cy="1131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Image" r:id="rId4" imgW="9612360" imgH="2120400" progId="Photoshop.Image.13">
                  <p:embed/>
                </p:oleObj>
              </mc:Choice>
              <mc:Fallback>
                <p:oleObj name="Image" r:id="rId4" imgW="9612360" imgH="21204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6740" y="2224350"/>
                        <a:ext cx="5127017" cy="1131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ângulo 4"/>
          <p:cNvSpPr/>
          <p:nvPr/>
        </p:nvSpPr>
        <p:spPr>
          <a:xfrm>
            <a:off x="3636739" y="3246540"/>
            <a:ext cx="51270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PRESENTATION NAME</a:t>
            </a:r>
            <a:endParaRPr lang="pt-BR" sz="3200" b="1" dirty="0" smtClean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636738" y="3650609"/>
            <a:ext cx="51270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Speaker </a:t>
            </a:r>
            <a:r>
              <a:rPr lang="pt-BR" sz="2000" b="1" dirty="0" err="1" smtClean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name</a:t>
            </a:r>
            <a:endParaRPr lang="pt-BR" sz="2000" b="1" dirty="0" smtClean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00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9152" y="109056"/>
            <a:ext cx="202286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900" dirty="0" smtClean="0">
                <a:solidFill>
                  <a:schemeClr val="bg1"/>
                </a:solidFill>
                <a:latin typeface="+mj-lt"/>
              </a:rPr>
              <a:t>TITLE</a:t>
            </a:r>
            <a:r>
              <a:rPr lang="pt-BR" b="1" dirty="0" smtClean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OFTHISPAGE</a:t>
            </a:r>
            <a:endParaRPr lang="pt-BR" dirty="0">
              <a:solidFill>
                <a:schemeClr val="bg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0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603746" y="3045204"/>
            <a:ext cx="46458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QUESTIONS?</a:t>
            </a:r>
            <a:endParaRPr lang="pt-BR" sz="54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2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013096" y="3061982"/>
            <a:ext cx="19159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THX!</a:t>
            </a:r>
          </a:p>
        </p:txBody>
      </p:sp>
      <p:sp>
        <p:nvSpPr>
          <p:cNvPr id="4" name="Retângulo 3"/>
          <p:cNvSpPr/>
          <p:nvPr/>
        </p:nvSpPr>
        <p:spPr>
          <a:xfrm>
            <a:off x="4756558" y="3800646"/>
            <a:ext cx="2323750" cy="1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5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NO! THAT’S NOT A GEORGE LUCAS MOVIE</a:t>
            </a:r>
            <a:endParaRPr lang="pt-BR" sz="65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8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598527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21</Words>
  <Application>Microsoft Office PowerPoint</Application>
  <PresentationFormat>Widescreen</PresentationFormat>
  <Paragraphs>10</Paragraphs>
  <Slides>4</Slides>
  <Notes>4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Avenir LT 35 Light</vt:lpstr>
      <vt:lpstr>Calibri</vt:lpstr>
      <vt:lpstr>Calibri Light</vt:lpstr>
      <vt:lpstr>Segoe UI Black</vt:lpstr>
      <vt:lpstr>Segoe UI Semibold</vt:lpstr>
      <vt:lpstr>Tema do Office</vt:lpstr>
      <vt:lpstr>Adobe Photoshop Image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alyssonfranklin</dc:creator>
  <cp:lastModifiedBy>alyssonfranklin</cp:lastModifiedBy>
  <cp:revision>45</cp:revision>
  <dcterms:created xsi:type="dcterms:W3CDTF">2015-01-23T03:22:42Z</dcterms:created>
  <dcterms:modified xsi:type="dcterms:W3CDTF">2015-01-26T03:05:03Z</dcterms:modified>
</cp:coreProperties>
</file>