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2192000" cy="6858000"/>
  <p:notesSz cx="6858000" cy="9144000"/>
  <p:defaultTextStyle>
    <a:lvl1pPr>
      <a:defRPr>
        <a:solidFill>
          <a:srgbClr val="FFFFFF"/>
        </a:solidFill>
        <a:latin typeface="+mn-lt"/>
        <a:ea typeface="+mn-ea"/>
        <a:cs typeface="+mn-cs"/>
        <a:sym typeface="Avenir Roman"/>
      </a:defRPr>
    </a:lvl1pPr>
    <a:lvl2pPr>
      <a:defRPr>
        <a:solidFill>
          <a:srgbClr val="FFFFFF"/>
        </a:solidFill>
        <a:latin typeface="+mn-lt"/>
        <a:ea typeface="+mn-ea"/>
        <a:cs typeface="+mn-cs"/>
        <a:sym typeface="Avenir Roman"/>
      </a:defRPr>
    </a:lvl2pPr>
    <a:lvl3pPr>
      <a:defRPr>
        <a:solidFill>
          <a:srgbClr val="FFFFFF"/>
        </a:solidFill>
        <a:latin typeface="+mn-lt"/>
        <a:ea typeface="+mn-ea"/>
        <a:cs typeface="+mn-cs"/>
        <a:sym typeface="Avenir Roman"/>
      </a:defRPr>
    </a:lvl3pPr>
    <a:lvl4pPr>
      <a:defRPr>
        <a:solidFill>
          <a:srgbClr val="FFFFFF"/>
        </a:solidFill>
        <a:latin typeface="+mn-lt"/>
        <a:ea typeface="+mn-ea"/>
        <a:cs typeface="+mn-cs"/>
        <a:sym typeface="Avenir Roman"/>
      </a:defRPr>
    </a:lvl4pPr>
    <a:lvl5pPr>
      <a:defRPr>
        <a:solidFill>
          <a:srgbClr val="FFFFFF"/>
        </a:solidFill>
        <a:latin typeface="+mn-lt"/>
        <a:ea typeface="+mn-ea"/>
        <a:cs typeface="+mn-cs"/>
        <a:sym typeface="Avenir Roman"/>
      </a:defRPr>
    </a:lvl5pPr>
    <a:lvl6pPr>
      <a:defRPr>
        <a:solidFill>
          <a:srgbClr val="FFFFFF"/>
        </a:solidFill>
        <a:latin typeface="+mn-lt"/>
        <a:ea typeface="+mn-ea"/>
        <a:cs typeface="+mn-cs"/>
        <a:sym typeface="Avenir Roman"/>
      </a:defRPr>
    </a:lvl6pPr>
    <a:lvl7pPr>
      <a:defRPr>
        <a:solidFill>
          <a:srgbClr val="FFFFFF"/>
        </a:solidFill>
        <a:latin typeface="+mn-lt"/>
        <a:ea typeface="+mn-ea"/>
        <a:cs typeface="+mn-cs"/>
        <a:sym typeface="Avenir Roman"/>
      </a:defRPr>
    </a:lvl7pPr>
    <a:lvl8pPr>
      <a:defRPr>
        <a:solidFill>
          <a:srgbClr val="FFFFFF"/>
        </a:solidFill>
        <a:latin typeface="+mn-lt"/>
        <a:ea typeface="+mn-ea"/>
        <a:cs typeface="+mn-cs"/>
        <a:sym typeface="Avenir Roman"/>
      </a:defRPr>
    </a:lvl8pPr>
    <a:lvl9pPr>
      <a:defRPr>
        <a:solidFill>
          <a:srgbClr val="FFFFFF"/>
        </a:solidFill>
        <a:latin typeface="+mn-lt"/>
        <a:ea typeface="+mn-ea"/>
        <a:cs typeface="+mn-cs"/>
        <a:sym typeface="Avenir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381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381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381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381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381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381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598527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98527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381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381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598527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598527">
              <a:alpha val="20000"/>
            </a:srgbClr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508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254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9" name="Shape 3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e conteúdo copy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1"/>
            <a:ext cx="12192000" cy="554582"/>
          </a:xfrm>
          <a:prstGeom prst="rect">
            <a:avLst/>
          </a:prstGeom>
          <a:solidFill>
            <a:srgbClr val="FAD44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CC9A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" name="Shape 30"/>
          <p:cNvSpPr/>
          <p:nvPr/>
        </p:nvSpPr>
        <p:spPr>
          <a:xfrm>
            <a:off x="8720049" y="133182"/>
            <a:ext cx="2765374" cy="288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b="1">
                <a:solidFill>
                  <a:srgbClr val="181717"/>
                </a:solidFill>
                <a:latin typeface="Calibri"/>
                <a:ea typeface="Calibri"/>
                <a:cs typeface="Calibri"/>
                <a:sym typeface="Calibri"/>
              </a:rPr>
              <a:t>WIAD 2015 </a:t>
            </a:r>
            <a:r>
              <a:rPr>
                <a:solidFill>
                  <a:srgbClr val="FFFFFF"/>
                </a:solidFill>
                <a:latin typeface="Avenir LT 35 Light"/>
                <a:ea typeface="Avenir LT 35 Light"/>
                <a:cs typeface="Avenir LT 35 Light"/>
                <a:sym typeface="Avenir LT 35 Light"/>
              </a:rPr>
              <a:t>| </a:t>
            </a:r>
            <a:r>
              <a:rPr sz="16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Speaker Name</a:t>
            </a:r>
          </a:p>
        </p:txBody>
      </p:sp>
      <p:pic>
        <p:nvPicPr>
          <p:cNvPr id="31" name="image6.png"/>
          <p:cNvPicPr/>
          <p:nvPr/>
        </p:nvPicPr>
        <p:blipFill>
          <a:blip r:embed="rId2">
            <a:alphaModFix amt="48000"/>
            <a:extLst/>
          </a:blip>
          <a:stretch>
            <a:fillRect/>
          </a:stretch>
        </p:blipFill>
        <p:spPr>
          <a:xfrm>
            <a:off x="11643198" y="2847"/>
            <a:ext cx="550601" cy="5488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lide de título copy 4">
    <p:bg>
      <p:bgPr>
        <a:solidFill>
          <a:srgbClr val="B5D0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7.png"/>
          <p:cNvPicPr/>
          <p:nvPr/>
        </p:nvPicPr>
        <p:blipFill>
          <a:blip r:embed="rId2">
            <a:alphaModFix amt="48000"/>
            <a:extLst/>
          </a:blip>
          <a:stretch>
            <a:fillRect/>
          </a:stretch>
        </p:blipFill>
        <p:spPr>
          <a:xfrm>
            <a:off x="10472633" y="5146076"/>
            <a:ext cx="1715134" cy="17098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e conteúdo copy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0" y="1"/>
            <a:ext cx="12192000" cy="554582"/>
          </a:xfrm>
          <a:prstGeom prst="rect">
            <a:avLst/>
          </a:prstGeom>
          <a:solidFill>
            <a:srgbClr val="B5D05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CC9A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6" name="Shape 36"/>
          <p:cNvSpPr/>
          <p:nvPr/>
        </p:nvSpPr>
        <p:spPr>
          <a:xfrm>
            <a:off x="8720049" y="133182"/>
            <a:ext cx="2765374" cy="288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b="1">
                <a:solidFill>
                  <a:srgbClr val="181717"/>
                </a:solidFill>
                <a:latin typeface="Calibri"/>
                <a:ea typeface="Calibri"/>
                <a:cs typeface="Calibri"/>
                <a:sym typeface="Calibri"/>
              </a:rPr>
              <a:t>WIAD 2015 </a:t>
            </a:r>
            <a:r>
              <a:rPr>
                <a:solidFill>
                  <a:srgbClr val="FFFFFF"/>
                </a:solidFill>
                <a:latin typeface="Avenir LT 35 Light"/>
                <a:ea typeface="Avenir LT 35 Light"/>
                <a:cs typeface="Avenir LT 35 Light"/>
                <a:sym typeface="Avenir LT 35 Light"/>
              </a:rPr>
              <a:t>| </a:t>
            </a:r>
            <a:r>
              <a:rPr sz="16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Speaker Name</a:t>
            </a:r>
          </a:p>
        </p:txBody>
      </p:sp>
      <p:pic>
        <p:nvPicPr>
          <p:cNvPr id="37" name="image7.png"/>
          <p:cNvPicPr/>
          <p:nvPr/>
        </p:nvPicPr>
        <p:blipFill>
          <a:blip r:embed="rId2">
            <a:alphaModFix amt="48000"/>
            <a:extLst/>
          </a:blip>
          <a:stretch>
            <a:fillRect/>
          </a:stretch>
        </p:blipFill>
        <p:spPr>
          <a:xfrm>
            <a:off x="11627242" y="-2100"/>
            <a:ext cx="560526" cy="5587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e conteúd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0" y="1"/>
            <a:ext cx="12192000" cy="554582"/>
          </a:xfrm>
          <a:prstGeom prst="rect">
            <a:avLst/>
          </a:prstGeom>
          <a:solidFill>
            <a:srgbClr val="59852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" name="Shape 6"/>
          <p:cNvSpPr/>
          <p:nvPr/>
        </p:nvSpPr>
        <p:spPr>
          <a:xfrm>
            <a:off x="8720049" y="92624"/>
            <a:ext cx="2765374" cy="379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b="1">
                <a:solidFill>
                  <a:srgbClr val="181717"/>
                </a:solidFill>
                <a:latin typeface="Calibri"/>
                <a:ea typeface="Calibri"/>
                <a:cs typeface="Calibri"/>
                <a:sym typeface="Calibri"/>
              </a:rPr>
              <a:t>WIAD 2015 </a:t>
            </a:r>
            <a:r>
              <a:rPr>
                <a:solidFill>
                  <a:srgbClr val="FFFFFF"/>
                </a:solidFill>
                <a:latin typeface="Avenir LT 35 Light"/>
                <a:ea typeface="Avenir LT 35 Light"/>
                <a:cs typeface="Avenir LT 35 Light"/>
                <a:sym typeface="Avenir LT 35 Light"/>
              </a:rPr>
              <a:t>| </a:t>
            </a:r>
            <a:r>
              <a:rPr sz="16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Speaker Name</a:t>
            </a:r>
          </a:p>
        </p:txBody>
      </p:sp>
      <p:pic>
        <p:nvPicPr>
          <p:cNvPr id="7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35688" y="1"/>
            <a:ext cx="556312" cy="5545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lide de título copy">
    <p:bg>
      <p:bgPr>
        <a:solidFill>
          <a:srgbClr val="36A6B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3.png"/>
          <p:cNvPicPr/>
          <p:nvPr/>
        </p:nvPicPr>
        <p:blipFill>
          <a:blip r:embed="rId2">
            <a:alphaModFix amt="48000"/>
            <a:extLst/>
          </a:blip>
          <a:stretch>
            <a:fillRect/>
          </a:stretch>
        </p:blipFill>
        <p:spPr>
          <a:xfrm>
            <a:off x="10525193" y="5196370"/>
            <a:ext cx="1680655" cy="16754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e conteúdo cop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0" y="1"/>
            <a:ext cx="12192000" cy="554582"/>
          </a:xfrm>
          <a:prstGeom prst="rect">
            <a:avLst/>
          </a:prstGeom>
          <a:solidFill>
            <a:srgbClr val="36A6B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CC9A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2" name="image3.png"/>
          <p:cNvPicPr/>
          <p:nvPr/>
        </p:nvPicPr>
        <p:blipFill>
          <a:blip r:embed="rId2">
            <a:alphaModFix amt="48000"/>
            <a:extLst/>
          </a:blip>
          <a:stretch>
            <a:fillRect/>
          </a:stretch>
        </p:blipFill>
        <p:spPr>
          <a:xfrm>
            <a:off x="11647458" y="-7135"/>
            <a:ext cx="556310" cy="554582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3"/>
          <p:cNvSpPr/>
          <p:nvPr/>
        </p:nvSpPr>
        <p:spPr>
          <a:xfrm>
            <a:off x="8720049" y="92624"/>
            <a:ext cx="2765374" cy="379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b="1">
                <a:solidFill>
                  <a:srgbClr val="181717"/>
                </a:solidFill>
                <a:latin typeface="Calibri"/>
                <a:ea typeface="Calibri"/>
                <a:cs typeface="Calibri"/>
                <a:sym typeface="Calibri"/>
              </a:rPr>
              <a:t>WIAD 2015 </a:t>
            </a:r>
            <a:r>
              <a:rPr>
                <a:solidFill>
                  <a:srgbClr val="FFFFFF"/>
                </a:solidFill>
                <a:latin typeface="Avenir LT 35 Light"/>
                <a:ea typeface="Avenir LT 35 Light"/>
                <a:cs typeface="Avenir LT 35 Light"/>
                <a:sym typeface="Avenir LT 35 Light"/>
              </a:rPr>
              <a:t>| </a:t>
            </a:r>
            <a:r>
              <a:rPr sz="16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Speaker Name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lide de título copy 1">
    <p:bg>
      <p:bgPr>
        <a:solidFill>
          <a:srgbClr val="9560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4.png"/>
          <p:cNvPicPr/>
          <p:nvPr/>
        </p:nvPicPr>
        <p:blipFill>
          <a:blip r:embed="rId2">
            <a:alphaModFix amt="48000"/>
            <a:extLst/>
          </a:blip>
          <a:stretch>
            <a:fillRect/>
          </a:stretch>
        </p:blipFill>
        <p:spPr>
          <a:xfrm>
            <a:off x="10524597" y="5199622"/>
            <a:ext cx="1674131" cy="16689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e conteúdo copy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0" y="1"/>
            <a:ext cx="12192000" cy="554582"/>
          </a:xfrm>
          <a:prstGeom prst="rect">
            <a:avLst/>
          </a:prstGeom>
          <a:solidFill>
            <a:srgbClr val="9560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CC9A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8" name="image4.png"/>
          <p:cNvPicPr/>
          <p:nvPr/>
        </p:nvPicPr>
        <p:blipFill>
          <a:blip r:embed="rId2">
            <a:alphaModFix amt="48000"/>
            <a:extLst/>
          </a:blip>
          <a:stretch>
            <a:fillRect/>
          </a:stretch>
        </p:blipFill>
        <p:spPr>
          <a:xfrm>
            <a:off x="11645747" y="1660"/>
            <a:ext cx="552982" cy="551264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/>
          <p:nvPr/>
        </p:nvSpPr>
        <p:spPr>
          <a:xfrm>
            <a:off x="8720049" y="92624"/>
            <a:ext cx="2765374" cy="379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b="1">
                <a:solidFill>
                  <a:srgbClr val="181717"/>
                </a:solidFill>
                <a:latin typeface="Calibri"/>
                <a:ea typeface="Calibri"/>
                <a:cs typeface="Calibri"/>
                <a:sym typeface="Calibri"/>
              </a:rPr>
              <a:t>WIAD 2015 </a:t>
            </a:r>
            <a:r>
              <a:rPr>
                <a:solidFill>
                  <a:srgbClr val="FFFFFF"/>
                </a:solidFill>
                <a:latin typeface="Avenir LT 35 Light"/>
                <a:ea typeface="Avenir LT 35 Light"/>
                <a:cs typeface="Avenir LT 35 Light"/>
                <a:sym typeface="Avenir LT 35 Light"/>
              </a:rPr>
              <a:t>| </a:t>
            </a:r>
            <a:r>
              <a:rPr sz="16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Speaker Name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lide de título copy 2">
    <p:bg>
      <p:bgPr>
        <a:solidFill>
          <a:srgbClr val="DD40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5.png"/>
          <p:cNvPicPr/>
          <p:nvPr/>
        </p:nvPicPr>
        <p:blipFill>
          <a:blip r:embed="rId2">
            <a:alphaModFix amt="48000"/>
            <a:extLst/>
          </a:blip>
          <a:stretch>
            <a:fillRect/>
          </a:stretch>
        </p:blipFill>
        <p:spPr>
          <a:xfrm>
            <a:off x="10509577" y="5179245"/>
            <a:ext cx="1674131" cy="16689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e conteúdo copy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1"/>
            <a:ext cx="12192000" cy="554582"/>
          </a:xfrm>
          <a:prstGeom prst="rect">
            <a:avLst/>
          </a:prstGeom>
          <a:solidFill>
            <a:srgbClr val="DD404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CC9A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" name="Shape 24"/>
          <p:cNvSpPr/>
          <p:nvPr/>
        </p:nvSpPr>
        <p:spPr>
          <a:xfrm>
            <a:off x="8720049" y="133182"/>
            <a:ext cx="2765374" cy="288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b="1">
                <a:solidFill>
                  <a:srgbClr val="181717"/>
                </a:solidFill>
                <a:latin typeface="Calibri"/>
                <a:ea typeface="Calibri"/>
                <a:cs typeface="Calibri"/>
                <a:sym typeface="Calibri"/>
              </a:rPr>
              <a:t>WIAD 2015 </a:t>
            </a:r>
            <a:r>
              <a:rPr>
                <a:solidFill>
                  <a:srgbClr val="FFFFFF"/>
                </a:solidFill>
                <a:latin typeface="Avenir LT 35 Light"/>
                <a:ea typeface="Avenir LT 35 Light"/>
                <a:cs typeface="Avenir LT 35 Light"/>
                <a:sym typeface="Avenir LT 35 Light"/>
              </a:rPr>
              <a:t>| </a:t>
            </a:r>
            <a:r>
              <a:rPr sz="16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Speaker Name</a:t>
            </a:r>
          </a:p>
        </p:txBody>
      </p:sp>
      <p:pic>
        <p:nvPicPr>
          <p:cNvPr id="25" name="image5.png"/>
          <p:cNvPicPr/>
          <p:nvPr/>
        </p:nvPicPr>
        <p:blipFill>
          <a:blip r:embed="rId2">
            <a:alphaModFix amt="48000"/>
            <a:extLst/>
          </a:blip>
          <a:stretch>
            <a:fillRect/>
          </a:stretch>
        </p:blipFill>
        <p:spPr>
          <a:xfrm>
            <a:off x="11653966" y="3087"/>
            <a:ext cx="550119" cy="5484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lide de título copy 3">
    <p:bg>
      <p:bgPr>
        <a:solidFill>
          <a:srgbClr val="FAD4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6.png"/>
          <p:cNvPicPr/>
          <p:nvPr/>
        </p:nvPicPr>
        <p:blipFill>
          <a:blip r:embed="rId2">
            <a:alphaModFix amt="48000"/>
            <a:extLst/>
          </a:blip>
          <a:stretch>
            <a:fillRect/>
          </a:stretch>
        </p:blipFill>
        <p:spPr>
          <a:xfrm>
            <a:off x="10506947" y="5177106"/>
            <a:ext cx="1686853" cy="16816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85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39041" y="5210175"/>
            <a:ext cx="1652960" cy="1647825"/>
          </a:xfrm>
          <a:prstGeom prst="rect">
            <a:avLst/>
          </a:prstGeom>
          <a:ln w="12700">
            <a:miter lim="400000"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>
        <a:lnSpc>
          <a:spcPct val="90000"/>
        </a:lnSpc>
        <a:defRPr sz="4400">
          <a:solidFill>
            <a:srgbClr val="598527"/>
          </a:solidFill>
          <a:latin typeface="Calibri"/>
          <a:ea typeface="Calibri"/>
          <a:cs typeface="Calibri"/>
          <a:sym typeface="Calibri"/>
        </a:defRPr>
      </a:lvl1pPr>
      <a:lvl2pPr>
        <a:lnSpc>
          <a:spcPct val="90000"/>
        </a:lnSpc>
        <a:defRPr sz="4400">
          <a:solidFill>
            <a:srgbClr val="598527"/>
          </a:solidFill>
          <a:latin typeface="Calibri"/>
          <a:ea typeface="Calibri"/>
          <a:cs typeface="Calibri"/>
          <a:sym typeface="Calibri"/>
        </a:defRPr>
      </a:lvl2pPr>
      <a:lvl3pPr>
        <a:lnSpc>
          <a:spcPct val="90000"/>
        </a:lnSpc>
        <a:defRPr sz="4400">
          <a:solidFill>
            <a:srgbClr val="598527"/>
          </a:solidFill>
          <a:latin typeface="Calibri"/>
          <a:ea typeface="Calibri"/>
          <a:cs typeface="Calibri"/>
          <a:sym typeface="Calibri"/>
        </a:defRPr>
      </a:lvl3pPr>
      <a:lvl4pPr>
        <a:lnSpc>
          <a:spcPct val="90000"/>
        </a:lnSpc>
        <a:defRPr sz="4400">
          <a:solidFill>
            <a:srgbClr val="598527"/>
          </a:solidFill>
          <a:latin typeface="Calibri"/>
          <a:ea typeface="Calibri"/>
          <a:cs typeface="Calibri"/>
          <a:sym typeface="Calibri"/>
        </a:defRPr>
      </a:lvl4pPr>
      <a:lvl5pPr>
        <a:lnSpc>
          <a:spcPct val="90000"/>
        </a:lnSpc>
        <a:defRPr sz="4400">
          <a:solidFill>
            <a:srgbClr val="598527"/>
          </a:solidFill>
          <a:latin typeface="Calibri"/>
          <a:ea typeface="Calibri"/>
          <a:cs typeface="Calibri"/>
          <a:sym typeface="Calibri"/>
        </a:defRPr>
      </a:lvl5pPr>
      <a:lvl6pPr>
        <a:lnSpc>
          <a:spcPct val="90000"/>
        </a:lnSpc>
        <a:defRPr sz="4400">
          <a:solidFill>
            <a:srgbClr val="598527"/>
          </a:solidFill>
          <a:latin typeface="Calibri"/>
          <a:ea typeface="Calibri"/>
          <a:cs typeface="Calibri"/>
          <a:sym typeface="Calibri"/>
        </a:defRPr>
      </a:lvl6pPr>
      <a:lvl7pPr>
        <a:lnSpc>
          <a:spcPct val="90000"/>
        </a:lnSpc>
        <a:defRPr sz="4400">
          <a:solidFill>
            <a:srgbClr val="598527"/>
          </a:solidFill>
          <a:latin typeface="Calibri"/>
          <a:ea typeface="Calibri"/>
          <a:cs typeface="Calibri"/>
          <a:sym typeface="Calibri"/>
        </a:defRPr>
      </a:lvl7pPr>
      <a:lvl8pPr>
        <a:lnSpc>
          <a:spcPct val="90000"/>
        </a:lnSpc>
        <a:defRPr sz="4400">
          <a:solidFill>
            <a:srgbClr val="598527"/>
          </a:solidFill>
          <a:latin typeface="Calibri"/>
          <a:ea typeface="Calibri"/>
          <a:cs typeface="Calibri"/>
          <a:sym typeface="Calibri"/>
        </a:defRPr>
      </a:lvl8pPr>
      <a:lvl9pPr>
        <a:lnSpc>
          <a:spcPct val="90000"/>
        </a:lnSpc>
        <a:defRPr sz="4400">
          <a:solidFill>
            <a:srgbClr val="598527"/>
          </a:solidFill>
          <a:latin typeface="Calibri"/>
          <a:ea typeface="Calibri"/>
          <a:cs typeface="Calibri"/>
          <a:sym typeface="Calibri"/>
        </a:defRPr>
      </a:lvl9pPr>
    </p:titleStyle>
    <p:bodyStyle>
      <a:lvl1pPr marL="228600" indent="-228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598527"/>
          </a:solidFill>
          <a:latin typeface="Calibri"/>
          <a:ea typeface="Calibri"/>
          <a:cs typeface="Calibri"/>
          <a:sym typeface="Calibri"/>
        </a:defRPr>
      </a:lvl1pPr>
      <a:lvl2pPr marL="723900" indent="-2667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598527"/>
          </a:solidFill>
          <a:latin typeface="Calibri"/>
          <a:ea typeface="Calibri"/>
          <a:cs typeface="Calibri"/>
          <a:sym typeface="Calibri"/>
        </a:defRPr>
      </a:lvl2pPr>
      <a:lvl3pPr marL="1234438" indent="-320038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598527"/>
          </a:solidFill>
          <a:latin typeface="Calibri"/>
          <a:ea typeface="Calibri"/>
          <a:cs typeface="Calibri"/>
          <a:sym typeface="Calibri"/>
        </a:defRPr>
      </a:lvl3pPr>
      <a:lvl4pPr marL="17272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598527"/>
          </a:solidFill>
          <a:latin typeface="Calibri"/>
          <a:ea typeface="Calibri"/>
          <a:cs typeface="Calibri"/>
          <a:sym typeface="Calibri"/>
        </a:defRPr>
      </a:lvl4pPr>
      <a:lvl5pPr marL="21844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598527"/>
          </a:solidFill>
          <a:latin typeface="Calibri"/>
          <a:ea typeface="Calibri"/>
          <a:cs typeface="Calibri"/>
          <a:sym typeface="Calibri"/>
        </a:defRPr>
      </a:lvl5pPr>
      <a:lvl6pPr marL="26416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598527"/>
          </a:solidFill>
          <a:latin typeface="Calibri"/>
          <a:ea typeface="Calibri"/>
          <a:cs typeface="Calibri"/>
          <a:sym typeface="Calibri"/>
        </a:defRPr>
      </a:lvl6pPr>
      <a:lvl7pPr marL="30988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598527"/>
          </a:solidFill>
          <a:latin typeface="Calibri"/>
          <a:ea typeface="Calibri"/>
          <a:cs typeface="Calibri"/>
          <a:sym typeface="Calibri"/>
        </a:defRPr>
      </a:lvl7pPr>
      <a:lvl8pPr marL="35560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598527"/>
          </a:solidFill>
          <a:latin typeface="Calibri"/>
          <a:ea typeface="Calibri"/>
          <a:cs typeface="Calibri"/>
          <a:sym typeface="Calibri"/>
        </a:defRPr>
      </a:lvl8pPr>
      <a:lvl9pPr marL="40132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598527"/>
          </a:solidFill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3636738" y="3246540"/>
            <a:ext cx="5127019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3200"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PRESENTATION NAME</a:t>
            </a:r>
          </a:p>
        </p:txBody>
      </p:sp>
      <p:sp>
        <p:nvSpPr>
          <p:cNvPr id="42" name="Shape 42"/>
          <p:cNvSpPr/>
          <p:nvPr/>
        </p:nvSpPr>
        <p:spPr>
          <a:xfrm>
            <a:off x="3636738" y="3650608"/>
            <a:ext cx="5127017" cy="434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2000"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Speaker name</a:t>
            </a:r>
          </a:p>
        </p:txBody>
      </p:sp>
      <p:sp>
        <p:nvSpPr>
          <p:cNvPr id="43" name="Shape 43"/>
          <p:cNvSpPr/>
          <p:nvPr/>
        </p:nvSpPr>
        <p:spPr>
          <a:xfrm>
            <a:off x="3708484" y="3249934"/>
            <a:ext cx="4983529" cy="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4" name="Shape 44"/>
          <p:cNvSpPr/>
          <p:nvPr/>
        </p:nvSpPr>
        <p:spPr>
          <a:xfrm>
            <a:off x="3833495" y="2020135"/>
            <a:ext cx="4983529" cy="1310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8200">
                <a:solidFill>
                  <a:srgbClr val="000000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 lvl="0">
              <a:defRPr sz="1800"/>
            </a:pPr>
            <a:r>
              <a:rPr sz="8200"/>
              <a:t>WIAD 2015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399150" y="109056"/>
            <a:ext cx="1842520" cy="403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r>
              <a:rPr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OFTHISPAGE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4146427" y="2926079"/>
            <a:ext cx="3899144" cy="1005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5400"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FFFFFF"/>
                </a:solidFill>
              </a:rPr>
              <a:t>QUESTIONS?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5346074" y="2926079"/>
            <a:ext cx="1499849" cy="1005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5400"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FFFFFF"/>
                </a:solidFill>
              </a:rPr>
              <a:t>THX!</a:t>
            </a:r>
          </a:p>
        </p:txBody>
      </p:sp>
      <p:sp>
        <p:nvSpPr>
          <p:cNvPr id="51" name="Shape 51"/>
          <p:cNvSpPr/>
          <p:nvPr/>
        </p:nvSpPr>
        <p:spPr>
          <a:xfrm>
            <a:off x="4934125" y="3664742"/>
            <a:ext cx="2323752" cy="193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600"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">
                <a:solidFill>
                  <a:srgbClr val="FFFFFF"/>
                </a:solidFill>
              </a:rPr>
              <a:t>NO! THAT’S NOT A GEORGE LUCAS MOVIE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FFFFFF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98527"/>
        </a:solidFill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98527"/>
        </a:solidFill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