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lvl1pPr>
      <a:defRPr>
        <a:solidFill>
          <a:srgbClr val="FFFFFF"/>
        </a:solidFill>
        <a:latin typeface="+mn-lt"/>
        <a:ea typeface="+mn-ea"/>
        <a:cs typeface="+mn-cs"/>
        <a:sym typeface="Avenir Roman"/>
      </a:defRPr>
    </a:lvl1pPr>
    <a:lvl2pPr>
      <a:defRPr>
        <a:solidFill>
          <a:srgbClr val="FFFFFF"/>
        </a:solidFill>
        <a:latin typeface="+mn-lt"/>
        <a:ea typeface="+mn-ea"/>
        <a:cs typeface="+mn-cs"/>
        <a:sym typeface="Avenir Roman"/>
      </a:defRPr>
    </a:lvl2pPr>
    <a:lvl3pPr>
      <a:defRPr>
        <a:solidFill>
          <a:srgbClr val="FFFFFF"/>
        </a:solidFill>
        <a:latin typeface="+mn-lt"/>
        <a:ea typeface="+mn-ea"/>
        <a:cs typeface="+mn-cs"/>
        <a:sym typeface="Avenir Roman"/>
      </a:defRPr>
    </a:lvl3pPr>
    <a:lvl4pPr>
      <a:defRPr>
        <a:solidFill>
          <a:srgbClr val="FFFFFF"/>
        </a:solidFill>
        <a:latin typeface="+mn-lt"/>
        <a:ea typeface="+mn-ea"/>
        <a:cs typeface="+mn-cs"/>
        <a:sym typeface="Avenir Roman"/>
      </a:defRPr>
    </a:lvl4pPr>
    <a:lvl5pPr>
      <a:defRPr>
        <a:solidFill>
          <a:srgbClr val="FFFFFF"/>
        </a:solidFill>
        <a:latin typeface="+mn-lt"/>
        <a:ea typeface="+mn-ea"/>
        <a:cs typeface="+mn-cs"/>
        <a:sym typeface="Avenir Roman"/>
      </a:defRPr>
    </a:lvl5pPr>
    <a:lvl6pPr>
      <a:defRPr>
        <a:solidFill>
          <a:srgbClr val="FFFFFF"/>
        </a:solidFill>
        <a:latin typeface="+mn-lt"/>
        <a:ea typeface="+mn-ea"/>
        <a:cs typeface="+mn-cs"/>
        <a:sym typeface="Avenir Roman"/>
      </a:defRPr>
    </a:lvl6pPr>
    <a:lvl7pPr>
      <a:defRPr>
        <a:solidFill>
          <a:srgbClr val="FFFFFF"/>
        </a:solidFill>
        <a:latin typeface="+mn-lt"/>
        <a:ea typeface="+mn-ea"/>
        <a:cs typeface="+mn-cs"/>
        <a:sym typeface="Avenir Roman"/>
      </a:defRPr>
    </a:lvl7pPr>
    <a:lvl8pPr>
      <a:defRPr>
        <a:solidFill>
          <a:srgbClr val="FFFFFF"/>
        </a:solidFill>
        <a:latin typeface="+mn-lt"/>
        <a:ea typeface="+mn-ea"/>
        <a:cs typeface="+mn-cs"/>
        <a:sym typeface="Avenir Roman"/>
      </a:defRPr>
    </a:lvl8pPr>
    <a:lvl9pPr>
      <a:defRPr>
        <a:solidFill>
          <a:srgbClr val="FFFFFF"/>
        </a:solidFill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59852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9852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508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254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FAD44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1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3198" y="2847"/>
            <a:ext cx="550601" cy="548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4">
    <p:bg>
      <p:bgPr>
        <a:solidFill>
          <a:srgbClr val="B5D0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472633" y="5146076"/>
            <a:ext cx="1715134" cy="1709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B5D05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7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27242" y="-2100"/>
            <a:ext cx="560526" cy="55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5985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5688" y="1"/>
            <a:ext cx="556312" cy="554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">
    <p:bg>
      <p:bgPr>
        <a:solidFill>
          <a:srgbClr val="36A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5193" y="5196370"/>
            <a:ext cx="1680655" cy="1675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36A6B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7458" y="-7135"/>
            <a:ext cx="556310" cy="55458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1">
    <p:bg>
      <p:bgPr>
        <a:solidFill>
          <a:srgbClr val="95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4597" y="5199622"/>
            <a:ext cx="1674131" cy="1668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9560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5747" y="1660"/>
            <a:ext cx="552982" cy="55126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2">
    <p:bg>
      <p:bgPr>
        <a:solidFill>
          <a:srgbClr val="DD40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9577" y="5179245"/>
            <a:ext cx="1674131" cy="166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DD40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25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53966" y="3087"/>
            <a:ext cx="550119" cy="54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3">
    <p:bg>
      <p:bgPr>
        <a:solidFill>
          <a:srgbClr val="FAD4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6947" y="5177106"/>
            <a:ext cx="1686853" cy="1681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5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9041" y="5210175"/>
            <a:ext cx="1652960" cy="1647825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636738" y="3246540"/>
            <a:ext cx="512701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PRESENTATION NAME</a:t>
            </a:r>
          </a:p>
        </p:txBody>
      </p:sp>
      <p:sp>
        <p:nvSpPr>
          <p:cNvPr id="42" name="Shape 42"/>
          <p:cNvSpPr/>
          <p:nvPr/>
        </p:nvSpPr>
        <p:spPr>
          <a:xfrm>
            <a:off x="3636738" y="3650608"/>
            <a:ext cx="5127017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Speaker name</a:t>
            </a:r>
          </a:p>
        </p:txBody>
      </p:sp>
      <p:sp>
        <p:nvSpPr>
          <p:cNvPr id="43" name="Shape 43"/>
          <p:cNvSpPr/>
          <p:nvPr/>
        </p:nvSpPr>
        <p:spPr>
          <a:xfrm>
            <a:off x="3708484" y="3249934"/>
            <a:ext cx="4983529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3833495" y="2020135"/>
            <a:ext cx="498352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2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 lvl="0">
              <a:defRPr sz="1800"/>
            </a:pPr>
            <a:r>
              <a:rPr sz="8200"/>
              <a:t>WIAD 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99150" y="109056"/>
            <a:ext cx="1842520" cy="4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OFTHISPAGE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146427" y="2926079"/>
            <a:ext cx="3899144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346074" y="2926079"/>
            <a:ext cx="1499849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THX!</a:t>
            </a:r>
          </a:p>
        </p:txBody>
      </p:sp>
      <p:sp>
        <p:nvSpPr>
          <p:cNvPr id="51" name="Shape 51"/>
          <p:cNvSpPr/>
          <p:nvPr/>
        </p:nvSpPr>
        <p:spPr>
          <a:xfrm>
            <a:off x="4934125" y="3664742"/>
            <a:ext cx="2323752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NO! THAT’S NOT A GEORGE LUCAS MOVIE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