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a606c0e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a606c0e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a606c0e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a606c0e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bbccbc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bbccbc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bbccbc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bbccbc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bbccbcb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bbccbc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a606c0e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a606c0e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a606c0e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a606c0e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bbccbc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bbccbc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a606c0e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5a606c0e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a606c0e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a606c0e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a606c0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a606c0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a606c0e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a606c0e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a606c0e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a606c0e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a606c0e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a606c0e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a606c0e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a606c0e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a606c0e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a606c0e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bbccbcb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bbccbcb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bbccbcb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bbccbcb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a606c0e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a606c0e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bbccbcb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bbccbc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-11025"/>
            <a:ext cx="8118600" cy="9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UNIVERSIDADE FEDERAL DO RIO GRANDE DO NORTE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ESCOLA DE CIÊNCIAS &amp; TECNOLOGIA</a:t>
            </a:r>
            <a:endParaRPr sz="2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Docente: </a:t>
            </a:r>
            <a:r>
              <a:rPr lang="pt-BR"/>
              <a:t>Orivaldo Vieira De Santana Junior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Discente: Alysson Rafael Oliveira de Lima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941950" y="2032600"/>
            <a:ext cx="52302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Ii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15525" y="1970300"/>
            <a:ext cx="81186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IDENTIFICADOR DE SENTIMENTO EM POSTS DO TWITTER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</a:t>
            </a:r>
            <a:r>
              <a:rPr lang="pt-BR"/>
              <a:t>utilizado para obter os dados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C28C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obter_tweets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(usuario, limite=</a:t>
            </a:r>
            <a:r>
              <a:rPr lang="pt-BR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resultados = api.user_timeline(screen_name=usuario, count=limite, tweet_mode=</a:t>
            </a:r>
            <a:r>
              <a:rPr lang="pt-BR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'extended'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tweets = []</a:t>
            </a:r>
            <a:b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pt-BR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resultados:		</a:t>
            </a:r>
            <a:b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	tweet = re.sub(</a:t>
            </a:r>
            <a:r>
              <a:rPr lang="pt-BR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r'http\S+'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 r.full_text)		</a:t>
            </a:r>
            <a:b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	tweets.append(tweet.replace(</a:t>
            </a:r>
            <a:r>
              <a:rPr lang="pt-BR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endParaRPr>
              <a:solidFill>
                <a:srgbClr val="888888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tweets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22711" l="13125" r="14035" t="13864"/>
          <a:stretch/>
        </p:blipFill>
        <p:spPr>
          <a:xfrm>
            <a:off x="208845" y="324414"/>
            <a:ext cx="8685425" cy="42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do modelo NLP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Foi utilizado as seguintes configurações: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❖"/>
            </a:pPr>
            <a:r>
              <a:rPr lang="pt-BR" sz="2400"/>
              <a:t>Bibliot</a:t>
            </a:r>
            <a:r>
              <a:rPr lang="pt-BR" sz="2400"/>
              <a:t>eca: </a:t>
            </a:r>
            <a:r>
              <a:rPr b="1" lang="pt-BR" sz="2400"/>
              <a:t>NLTK</a:t>
            </a:r>
            <a:r>
              <a:rPr lang="pt-BR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pt-BR" sz="2400"/>
              <a:t>classificador: </a:t>
            </a:r>
            <a:r>
              <a:rPr b="1" lang="pt-BR" sz="2400"/>
              <a:t>Naive Bayes classifier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pt-BR" sz="2400"/>
              <a:t>Analisador de sentimentos: </a:t>
            </a:r>
            <a:r>
              <a:rPr b="1" lang="pt-BR" sz="2400"/>
              <a:t>Vader Lexicon</a:t>
            </a:r>
            <a:endParaRPr b="1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da análise do Vader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“VADER </a:t>
            </a:r>
            <a:r>
              <a:rPr lang="pt-BR">
                <a:solidFill>
                  <a:srgbClr val="955AE7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 smart, handsome, </a:t>
            </a:r>
            <a:r>
              <a:rPr lang="pt-BR">
                <a:solidFill>
                  <a:srgbClr val="955AE7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 funny.” </a:t>
            </a:r>
            <a:endParaRPr>
              <a:solidFill>
                <a:srgbClr val="8B8792"/>
              </a:solidFill>
              <a:highlight>
                <a:srgbClr val="19171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>
                <a:solidFill>
                  <a:srgbClr val="2A92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'pos'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AA573C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0.746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2A92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'compound'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AA573C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0.8316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2A92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'neu'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AA573C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0.254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2A92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'neg'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AA573C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“VADER </a:t>
            </a:r>
            <a:r>
              <a:rPr lang="pt-BR">
                <a:solidFill>
                  <a:srgbClr val="955AE7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 smart, handsome, </a:t>
            </a:r>
            <a:r>
              <a:rPr lang="pt-BR">
                <a:solidFill>
                  <a:srgbClr val="955AE7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 funny!”</a:t>
            </a:r>
            <a:endParaRPr>
              <a:solidFill>
                <a:srgbClr val="8B8792"/>
              </a:solidFill>
              <a:highlight>
                <a:srgbClr val="19171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>
                <a:solidFill>
                  <a:srgbClr val="2A92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'pos'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AA573C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0.752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2A92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'compound'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AA573C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0.8439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2A92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'neu'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AA573C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0.248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2A92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'neg'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AA573C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“VADER </a:t>
            </a:r>
            <a:r>
              <a:rPr lang="pt-BR">
                <a:solidFill>
                  <a:srgbClr val="955AE7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 VERY SMART, handsome, </a:t>
            </a:r>
            <a:r>
              <a:rPr lang="pt-BR">
                <a:solidFill>
                  <a:srgbClr val="955AE7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 FUNNY.”</a:t>
            </a:r>
            <a:endParaRPr>
              <a:solidFill>
                <a:srgbClr val="8B8792"/>
              </a:solidFill>
              <a:highlight>
                <a:srgbClr val="19171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>
                <a:solidFill>
                  <a:srgbClr val="2A92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'pos'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AA573C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0.754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2A92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'compound'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AA573C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0.9227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2A92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'neu'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AA573C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0.246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2A92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'neg'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AA573C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pt-BR">
                <a:solidFill>
                  <a:srgbClr val="8B8792"/>
                </a:solidFill>
                <a:highlight>
                  <a:srgbClr val="19171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17996" l="8307" r="38370" t="34215"/>
          <a:stretch/>
        </p:blipFill>
        <p:spPr>
          <a:xfrm>
            <a:off x="164794" y="263946"/>
            <a:ext cx="8679900" cy="439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do modelo SOM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88888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#tamanho da rede</a:t>
            </a:r>
            <a:b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tx = </a:t>
            </a:r>
            <a:r>
              <a:rPr lang="pt-BR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b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ty = </a:t>
            </a:r>
            <a:r>
              <a:rPr lang="pt-BR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b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888888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# Training the SOM</a:t>
            </a:r>
            <a:b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minisom </a:t>
            </a:r>
            <a:r>
              <a:rPr lang="pt-BR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MiniSom</a:t>
            </a:r>
            <a:b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som = MiniSom(x = tx, y = ty, input_len = </a:t>
            </a:r>
            <a:r>
              <a:rPr lang="pt-BR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 sigma = </a:t>
            </a:r>
            <a:r>
              <a:rPr lang="pt-BR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 learning_rate = </a:t>
            </a:r>
            <a:r>
              <a:rPr lang="pt-BR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som.random_weights_init(X)</a:t>
            </a:r>
            <a:b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som.train_random(data = X, num_iteration = </a:t>
            </a:r>
            <a:r>
              <a:rPr lang="pt-BR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pt-BR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888888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Para analisar o processo foi utilizado os perfis de dois presidentes dos Estados Unidos da América, Donald Trump e Barack Obama. Foram colhidos 200 tweets de cada um para análise.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Textos utilizados como parâmetro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b="7552" l="13286" r="44018" t="67479"/>
          <a:stretch/>
        </p:blipFill>
        <p:spPr>
          <a:xfrm>
            <a:off x="244963" y="1388123"/>
            <a:ext cx="8654074" cy="28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caso - Barack Obama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5200450" y="1520775"/>
            <a:ext cx="40233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Total Barack Obama:</a:t>
            </a:r>
            <a:b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27.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7.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6.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6.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25.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7.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10.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11.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22.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10.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7.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16.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19.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9.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7.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10.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2400"/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13903" l="28885" r="34772" t="37241"/>
          <a:stretch/>
        </p:blipFill>
        <p:spPr>
          <a:xfrm>
            <a:off x="272282" y="1237100"/>
            <a:ext cx="4710511" cy="35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caso - Trump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4908025" y="1395025"/>
            <a:ext cx="4159800" cy="29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Total Donald Trump:</a:t>
            </a:r>
            <a:b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17.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19.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10.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6.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[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4.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7.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13.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[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5.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7.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8.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19.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20.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44.</a:t>
            </a:r>
            <a:r>
              <a:rPr lang="pt-BR" sz="2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2400"/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b="23669" l="29911" r="35524" t="29320"/>
          <a:stretch/>
        </p:blipFill>
        <p:spPr>
          <a:xfrm>
            <a:off x="143016" y="1108896"/>
            <a:ext cx="4579098" cy="35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O projeto busca desenvolver uma ferramenta para identificar sentimentos em posts do twitter sendo considerado 3 classes: </a:t>
            </a:r>
            <a:r>
              <a:rPr b="1" lang="pt-BR" sz="2400">
                <a:solidFill>
                  <a:srgbClr val="00FF00"/>
                </a:solidFill>
              </a:rPr>
              <a:t>Positivos</a:t>
            </a:r>
            <a:r>
              <a:rPr lang="pt-BR" sz="2400"/>
              <a:t>, </a:t>
            </a:r>
            <a:r>
              <a:rPr b="1" lang="pt-BR" sz="2400">
                <a:solidFill>
                  <a:srgbClr val="FF0000"/>
                </a:solidFill>
              </a:rPr>
              <a:t>Negativos</a:t>
            </a:r>
            <a:r>
              <a:rPr lang="pt-BR" sz="2400"/>
              <a:t> e </a:t>
            </a:r>
            <a:r>
              <a:rPr b="1" lang="pt-BR" sz="2400">
                <a:solidFill>
                  <a:srgbClr val="0000FF"/>
                </a:solidFill>
              </a:rPr>
              <a:t>Neutros</a:t>
            </a:r>
            <a:r>
              <a:rPr lang="pt-BR" sz="2400"/>
              <a:t>.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Através da combinação de NLP com o modelo SOM foi possível obter bons resultados no reconhecimento de padrões em textos. Com ajustes é possível algo mais específico, como reconhecimento de posts de ódios ou até mesmo tendências suicidas e etc.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600"/>
              <a:t>FIM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Adotados - NLP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Para identificar os sentimentos utilizaremos o processamento de linguagem natural (NLP) que trata do desenvolvimento de aplicativos e serviços capazes de entender idiomas humanos.</a:t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Adotados - SOM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Após os dados serem categorizados sentimentalmente, serão aplicados a um modelo de rede neural SOM, para ser extraído as características e ser possível algum agrupamento automático.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Divisão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220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desenvolvimento foi dividido em três partes: 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❖"/>
            </a:pPr>
            <a:r>
              <a:rPr lang="pt-BR" sz="2400"/>
              <a:t>Mineração dos dados.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pt-BR" sz="2400"/>
              <a:t>Aplicação do processamento de linguagem Natural.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pt-BR" sz="2400"/>
              <a:t>Aplicação da rede SOM.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Obs.: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O algoritmo foi desenvolvido para o idioma Inglês, visto que a maioria das funcionalidades estão configuradas assim. Não havendo tempo hábil para mudança.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5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dos dados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22025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Foi utilizado a API do twitter, disponível na plataforma de desenvolvedor, para obter os tweets públicos dos perfis.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Tweepy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Para facilitar o trabalho com a API foi utilizado a biblioteca para python Tweepy.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TweePy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#conecta na conta e exibe os tweets públicos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CC28C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tweepy</a:t>
            </a:r>
            <a:b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auth = tweepy.OAuthHandler(consumer_key, consumer_secret)</a:t>
            </a:r>
            <a:b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auth.set_access_token(access_token, access_token_secret)</a:t>
            </a:r>
            <a:b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api = tweepy.API(auth)</a:t>
            </a:r>
            <a:b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public_tweets = api.home_timeline()</a:t>
            </a:r>
            <a:b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tweet </a:t>
            </a:r>
            <a:r>
              <a:rPr lang="pt-BR" sz="14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public_tweets:</a:t>
            </a:r>
            <a:b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print(tweet.text)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