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58" r:id="rId3"/>
    <p:sldMasterId id="214748367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4152960" y="639720"/>
            <a:ext cx="4277520" cy="8733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16">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23">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Google Shape;9;p2"/>
          <p:cNvPicPr/>
          <p:nvPr/>
        </p:nvPicPr>
        <p:blipFill>
          <a:blip r:embed="rId3">
            <a:alphaModFix amt="24000"/>
          </a:blip>
          <a:stretch/>
        </p:blipFill>
        <p:spPr>
          <a:xfrm rot="5400000">
            <a:off x="2005920" y="-2014200"/>
            <a:ext cx="5151600" cy="9162720"/>
          </a:xfrm>
          <a:prstGeom prst="rect">
            <a:avLst/>
          </a:prstGeom>
          <a:ln w="0">
            <a:noFill/>
          </a:ln>
        </p:spPr>
      </p:pic>
      <p:sp>
        <p:nvSpPr>
          <p:cNvPr id="4" name="PlaceHolder 1"/>
          <p:cNvSpPr>
            <a:spLocks noGrp="1"/>
          </p:cNvSpPr>
          <p:nvPr>
            <p:ph type="title"/>
          </p:nvPr>
        </p:nvSpPr>
        <p:spPr>
          <a:xfrm>
            <a:off x="713160" y="766080"/>
            <a:ext cx="4578840" cy="2383200"/>
          </a:xfrm>
          <a:prstGeom prst="rect">
            <a:avLst/>
          </a:prstGeom>
          <a:noFill/>
          <a:ln w="0">
            <a:noFill/>
          </a:ln>
        </p:spPr>
        <p:txBody>
          <a:bodyPr lIns="91440" tIns="91440" rIns="91440" bIns="91440" anchor="ctr">
            <a:noAutofit/>
          </a:bodyPr>
          <a:lstStyle/>
          <a:p>
            <a:pPr indent="0">
              <a:buNone/>
            </a:pPr>
            <a:r>
              <a:rPr lang="fr-FR" sz="5200" b="0" strike="noStrike" spc="-1">
                <a:solidFill>
                  <a:schemeClr val="dk1"/>
                </a:solidFill>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4" name="Google Shape;66;p14"/>
          <p:cNvPicPr/>
          <p:nvPr/>
        </p:nvPicPr>
        <p:blipFill>
          <a:blip r:embed="rId3">
            <a:alphaModFix amt="24000"/>
          </a:blip>
          <a:stretch/>
        </p:blipFill>
        <p:spPr>
          <a:xfrm rot="5400000">
            <a:off x="2005920" y="-2014200"/>
            <a:ext cx="5151600" cy="9162720"/>
          </a:xfrm>
          <a:prstGeom prst="rect">
            <a:avLst/>
          </a:prstGeom>
          <a:ln w="0">
            <a:noFill/>
          </a:ln>
        </p:spPr>
      </p:pic>
      <p:sp>
        <p:nvSpPr>
          <p:cNvPr id="15" name="PlaceHolder 1"/>
          <p:cNvSpPr>
            <a:spLocks noGrp="1"/>
          </p:cNvSpPr>
          <p:nvPr>
            <p:ph type="body"/>
          </p:nvPr>
        </p:nvSpPr>
        <p:spPr>
          <a:xfrm>
            <a:off x="713160" y="2084760"/>
            <a:ext cx="6543360" cy="22078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sp>
        <p:nvSpPr>
          <p:cNvPr id="16" name="PlaceHolder 2"/>
          <p:cNvSpPr>
            <a:spLocks noGrp="1"/>
          </p:cNvSpPr>
          <p:nvPr>
            <p:ph type="title"/>
          </p:nvPr>
        </p:nvSpPr>
        <p:spPr>
          <a:xfrm>
            <a:off x="713160" y="542520"/>
            <a:ext cx="4687920" cy="13557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7" name="Google Shape;70;p15"/>
          <p:cNvPicPr/>
          <p:nvPr/>
        </p:nvPicPr>
        <p:blipFill>
          <a:blip r:embed="rId3">
            <a:alphaModFix amt="24000"/>
          </a:blip>
          <a:stretch/>
        </p:blipFill>
        <p:spPr>
          <a:xfrm rot="5400000">
            <a:off x="2005920" y="-2014200"/>
            <a:ext cx="5151600" cy="9162720"/>
          </a:xfrm>
          <a:prstGeom prst="rect">
            <a:avLst/>
          </a:prstGeom>
          <a:ln w="0">
            <a:noFill/>
          </a:ln>
        </p:spPr>
      </p:pic>
      <p:sp>
        <p:nvSpPr>
          <p:cNvPr id="18" name="PlaceHolder 1"/>
          <p:cNvSpPr>
            <a:spLocks noGrp="1"/>
          </p:cNvSpPr>
          <p:nvPr>
            <p:ph type="body"/>
          </p:nvPr>
        </p:nvSpPr>
        <p:spPr>
          <a:xfrm>
            <a:off x="713160" y="1797480"/>
            <a:ext cx="4137840" cy="26341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sp>
        <p:nvSpPr>
          <p:cNvPr id="19" name="PlaceHolder 2"/>
          <p:cNvSpPr>
            <a:spLocks noGrp="1"/>
          </p:cNvSpPr>
          <p:nvPr>
            <p:ph type="title"/>
          </p:nvPr>
        </p:nvSpPr>
        <p:spPr>
          <a:xfrm>
            <a:off x="713160" y="451440"/>
            <a:ext cx="4394160" cy="12920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20" name="PlaceHolder 3"/>
          <p:cNvSpPr>
            <a:spLocks noGrp="1"/>
          </p:cNvSpPr>
          <p:nvPr>
            <p:ph type="body"/>
          </p:nvPr>
        </p:nvSpPr>
        <p:spPr>
          <a:xfrm>
            <a:off x="6094080" y="1063440"/>
            <a:ext cx="2323440" cy="3652920"/>
          </a:xfrm>
          <a:prstGeom prst="rect">
            <a:avLst/>
          </a:prstGeom>
          <a:noFill/>
          <a:ln w="0">
            <a:noFill/>
          </a:ln>
        </p:spPr>
        <p:txBody>
          <a:bodyPr lIns="90000" tIns="45000" rIns="90000" bIns="45000" anchor="t">
            <a:normAutofit fontScale="25000"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0" name="Google Shape;13;p3"/>
          <p:cNvPicPr/>
          <p:nvPr/>
        </p:nvPicPr>
        <p:blipFill>
          <a:blip r:embed="rId3">
            <a:alphaModFix amt="24000"/>
          </a:blip>
          <a:stretch/>
        </p:blipFill>
        <p:spPr>
          <a:xfrm rot="5400000">
            <a:off x="2005920" y="-2014200"/>
            <a:ext cx="5151600" cy="9162720"/>
          </a:xfrm>
          <a:prstGeom prst="rect">
            <a:avLst/>
          </a:prstGeom>
          <a:ln w="0">
            <a:noFill/>
          </a:ln>
        </p:spPr>
      </p:pic>
      <p:sp>
        <p:nvSpPr>
          <p:cNvPr id="41" name="PlaceHolder 1"/>
          <p:cNvSpPr>
            <a:spLocks noGrp="1"/>
          </p:cNvSpPr>
          <p:nvPr>
            <p:ph type="title"/>
          </p:nvPr>
        </p:nvSpPr>
        <p:spPr>
          <a:xfrm>
            <a:off x="2631600" y="924120"/>
            <a:ext cx="4219920" cy="2135160"/>
          </a:xfrm>
          <a:prstGeom prst="rect">
            <a:avLst/>
          </a:prstGeom>
          <a:noFill/>
          <a:ln w="0">
            <a:noFill/>
          </a:ln>
        </p:spPr>
        <p:txBody>
          <a:bodyPr lIns="91440" tIns="91440" rIns="91440" bIns="91440" anchor="b">
            <a:noAutofit/>
          </a:bodyPr>
          <a:lstStyle/>
          <a:p>
            <a:pPr indent="0">
              <a:buNone/>
            </a:pPr>
            <a:r>
              <a:rPr lang="fr-FR" sz="4800" b="0" strike="noStrike" spc="-1">
                <a:solidFill>
                  <a:schemeClr val="dk1"/>
                </a:solidFill>
                <a:latin typeface="Arial"/>
              </a:rPr>
              <a:t>Click to edit the title text format</a:t>
            </a:r>
          </a:p>
        </p:txBody>
      </p:sp>
      <p:sp>
        <p:nvSpPr>
          <p:cNvPr id="42" name="PlaceHolder 2"/>
          <p:cNvSpPr>
            <a:spLocks noGrp="1"/>
          </p:cNvSpPr>
          <p:nvPr>
            <p:ph type="title"/>
          </p:nvPr>
        </p:nvSpPr>
        <p:spPr>
          <a:xfrm>
            <a:off x="715320" y="1492560"/>
            <a:ext cx="1681920" cy="1566720"/>
          </a:xfrm>
          <a:prstGeom prst="rect">
            <a:avLst/>
          </a:prstGeom>
          <a:noFill/>
          <a:ln w="0">
            <a:noFill/>
          </a:ln>
        </p:spPr>
        <p:txBody>
          <a:bodyPr lIns="91440" tIns="91440" rIns="91440" bIns="91440" anchor="b">
            <a:noAutofit/>
          </a:bodyPr>
          <a:lstStyle/>
          <a:p>
            <a:pPr indent="0" algn="r">
              <a:lnSpc>
                <a:spcPct val="100000"/>
              </a:lnSpc>
              <a:buNone/>
            </a:pPr>
            <a:r>
              <a:rPr lang="fr-FR" sz="9600" b="1" strike="noStrike" spc="-1">
                <a:solidFill>
                  <a:schemeClr val="accent2"/>
                </a:solidFill>
                <a:latin typeface="Poppins"/>
                <a:ea typeface="Poppins"/>
              </a:rPr>
              <a:t>xx%</a:t>
            </a:r>
            <a:endParaRPr lang="fr-FR" sz="9600" b="0" strike="noStrike" spc="-1">
              <a:solidFill>
                <a:schemeClr val="dk1"/>
              </a:solidFill>
              <a:latin typeface="Arial"/>
            </a:endParaRPr>
          </a:p>
        </p:txBody>
      </p:sp>
      <p:sp>
        <p:nvSpPr>
          <p:cNvPr id="4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122" name="Google Shape;200;p29"/>
          <p:cNvGrpSpPr/>
          <p:nvPr/>
        </p:nvGrpSpPr>
        <p:grpSpPr>
          <a:xfrm>
            <a:off x="6332760" y="2969640"/>
            <a:ext cx="1142640" cy="1309680"/>
            <a:chOff x="6332760" y="2969640"/>
            <a:chExt cx="1142640" cy="1309680"/>
          </a:xfrm>
        </p:grpSpPr>
        <p:grpSp>
          <p:nvGrpSpPr>
            <p:cNvPr id="123" name="Google Shape;201;p29"/>
            <p:cNvGrpSpPr/>
            <p:nvPr/>
          </p:nvGrpSpPr>
          <p:grpSpPr>
            <a:xfrm>
              <a:off x="6332760" y="2969640"/>
              <a:ext cx="1142640" cy="1309680"/>
              <a:chOff x="6332760" y="2969640"/>
              <a:chExt cx="1142640" cy="1309680"/>
            </a:xfrm>
          </p:grpSpPr>
          <p:sp>
            <p:nvSpPr>
              <p:cNvPr id="124" name="Google Shape;202;p29"/>
              <p:cNvSpPr/>
              <p:nvPr/>
            </p:nvSpPr>
            <p:spPr>
              <a:xfrm rot="988200">
                <a:off x="6472440" y="306900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 name="Google Shape;203;p29"/>
              <p:cNvSpPr/>
              <p:nvPr/>
            </p:nvSpPr>
            <p:spPr>
              <a:xfrm rot="988200">
                <a:off x="6671880" y="311544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 name="Google Shape;204;p29"/>
              <p:cNvSpPr/>
              <p:nvPr/>
            </p:nvSpPr>
            <p:spPr>
              <a:xfrm rot="988200">
                <a:off x="6610320" y="332424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7" name="Google Shape;205;p29"/>
            <p:cNvSpPr/>
            <p:nvPr/>
          </p:nvSpPr>
          <p:spPr>
            <a:xfrm rot="988200">
              <a:off x="6515640" y="312444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8" name="Google Shape;206;p29"/>
          <p:cNvGrpSpPr/>
          <p:nvPr/>
        </p:nvGrpSpPr>
        <p:grpSpPr>
          <a:xfrm>
            <a:off x="7290360" y="948600"/>
            <a:ext cx="1422000" cy="1085040"/>
            <a:chOff x="7290360" y="948600"/>
            <a:chExt cx="1422000" cy="1085040"/>
          </a:xfrm>
        </p:grpSpPr>
        <p:sp>
          <p:nvSpPr>
            <p:cNvPr id="129" name="Google Shape;207;p29"/>
            <p:cNvSpPr/>
            <p:nvPr/>
          </p:nvSpPr>
          <p:spPr>
            <a:xfrm rot="995400">
              <a:off x="7372080" y="111240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08;p29"/>
            <p:cNvSpPr/>
            <p:nvPr/>
          </p:nvSpPr>
          <p:spPr>
            <a:xfrm rot="995400">
              <a:off x="7653600" y="128160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209;p29"/>
            <p:cNvSpPr/>
            <p:nvPr/>
          </p:nvSpPr>
          <p:spPr>
            <a:xfrm rot="995400">
              <a:off x="7791840" y="128160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2" name="PlaceHolder 1"/>
          <p:cNvSpPr>
            <a:spLocks noGrp="1"/>
          </p:cNvSpPr>
          <p:nvPr>
            <p:ph type="subTitle"/>
          </p:nvPr>
        </p:nvSpPr>
        <p:spPr>
          <a:xfrm>
            <a:off x="528197" y="3194280"/>
            <a:ext cx="4942543" cy="866520"/>
          </a:xfrm>
          <a:prstGeom prst="rect">
            <a:avLst/>
          </a:prstGeom>
          <a:noFill/>
          <a:ln w="0">
            <a:noFill/>
          </a:ln>
        </p:spPr>
        <p:txBody>
          <a:bodyPr lIns="91440" tIns="91440" rIns="91440" bIns="91440" anchor="t">
            <a:normAutofit lnSpcReduction="10000"/>
          </a:bodyPr>
          <a:lstStyle/>
          <a:p>
            <a:pPr algn="r">
              <a:lnSpc>
                <a:spcPct val="100000"/>
              </a:lnSpc>
              <a:tabLst>
                <a:tab pos="0" algn="l"/>
              </a:tabLst>
            </a:pPr>
            <a:r>
              <a:rPr lang="en-US" sz="1600" spc="-1" dirty="0">
                <a:solidFill>
                  <a:srgbClr val="FFFFFF"/>
                </a:solidFill>
                <a:latin typeface="Mangal" panose="020B0502040204020203" pitchFamily="18" charset="0"/>
                <a:cs typeface="Mangal" panose="020B0502040204020203" pitchFamily="18" charset="0"/>
              </a:rPr>
              <a:t>Aliev Z.Z.</a:t>
            </a:r>
            <a:br>
              <a:rPr lang="en-US" sz="1600" spc="-1" dirty="0">
                <a:solidFill>
                  <a:srgbClr val="FFFFFF"/>
                </a:solidFill>
                <a:latin typeface="Mangal" panose="020B0502040204020203" pitchFamily="18" charset="0"/>
                <a:cs typeface="Mangal" panose="020B0502040204020203" pitchFamily="18" charset="0"/>
              </a:rPr>
            </a:br>
            <a:r>
              <a:rPr lang="en-US" sz="1600" spc="-1" dirty="0">
                <a:solidFill>
                  <a:srgbClr val="FFFFFF"/>
                </a:solidFill>
                <a:latin typeface="Mangal" panose="020B0502040204020203" pitchFamily="18" charset="0"/>
                <a:cs typeface="Mangal" panose="020B0502040204020203" pitchFamily="18" charset="0"/>
              </a:rPr>
              <a:t>SSU CSIT</a:t>
            </a:r>
            <a:br>
              <a:rPr lang="en-US" sz="1600" spc="-1" dirty="0">
                <a:solidFill>
                  <a:srgbClr val="FFFFFF"/>
                </a:solidFill>
                <a:latin typeface="Mangal" panose="020B0502040204020203" pitchFamily="18" charset="0"/>
                <a:cs typeface="Mangal" panose="020B0502040204020203" pitchFamily="18" charset="0"/>
              </a:rPr>
            </a:br>
            <a:r>
              <a:rPr lang="en-US" sz="1600" spc="-1" dirty="0">
                <a:solidFill>
                  <a:srgbClr val="FFFFFF"/>
                </a:solidFill>
                <a:latin typeface="Mangal" panose="020B0502040204020203" pitchFamily="18" charset="0"/>
                <a:cs typeface="Mangal" panose="020B0502040204020203" pitchFamily="18" charset="0"/>
              </a:rPr>
              <a:t>1</a:t>
            </a:r>
            <a:r>
              <a:rPr lang="en-US" sz="1600" spc="-1" baseline="30000" dirty="0">
                <a:solidFill>
                  <a:srgbClr val="FFFFFF"/>
                </a:solidFill>
                <a:latin typeface="Mangal" panose="020B0502040204020203" pitchFamily="18" charset="0"/>
                <a:cs typeface="Mangal" panose="020B0502040204020203" pitchFamily="18" charset="0"/>
              </a:rPr>
              <a:t>st</a:t>
            </a:r>
            <a:r>
              <a:rPr lang="en-US" sz="1600" spc="-1" dirty="0">
                <a:solidFill>
                  <a:srgbClr val="FFFFFF"/>
                </a:solidFill>
                <a:latin typeface="Mangal" panose="020B0502040204020203" pitchFamily="18" charset="0"/>
                <a:cs typeface="Mangal" panose="020B0502040204020203" pitchFamily="18" charset="0"/>
              </a:rPr>
              <a:t> year student</a:t>
            </a:r>
            <a:endParaRPr lang="en-US" sz="1600" b="0" strike="noStrike" spc="-1" dirty="0">
              <a:solidFill>
                <a:srgbClr val="FFFFFF"/>
              </a:solidFill>
              <a:latin typeface="Mangal" panose="020B0502040204020203" pitchFamily="18" charset="0"/>
              <a:cs typeface="Mangal" panose="020B0502040204020203" pitchFamily="18" charset="0"/>
            </a:endParaRPr>
          </a:p>
        </p:txBody>
      </p:sp>
      <p:sp>
        <p:nvSpPr>
          <p:cNvPr id="133" name="PlaceHolder 2"/>
          <p:cNvSpPr>
            <a:spLocks noGrp="1"/>
          </p:cNvSpPr>
          <p:nvPr>
            <p:ph type="title"/>
          </p:nvPr>
        </p:nvSpPr>
        <p:spPr>
          <a:xfrm>
            <a:off x="290288" y="662863"/>
            <a:ext cx="5171143" cy="238104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200" b="1" strike="noStrike" spc="-1" dirty="0">
                <a:solidFill>
                  <a:schemeClr val="accent2"/>
                </a:solidFill>
                <a:latin typeface="Poppins"/>
                <a:ea typeface="Poppins"/>
              </a:rPr>
              <a:t>How Cloud Storage Works</a:t>
            </a:r>
            <a:endParaRPr lang="fr-FR" sz="5200" b="0" strike="noStrike" spc="-1" dirty="0">
              <a:solidFill>
                <a:schemeClr val="dk1"/>
              </a:solidFill>
              <a:latin typeface="Arial"/>
            </a:endParaRPr>
          </a:p>
        </p:txBody>
      </p:sp>
      <p:grpSp>
        <p:nvGrpSpPr>
          <p:cNvPr id="134" name="Google Shape;212;p29"/>
          <p:cNvGrpSpPr/>
          <p:nvPr/>
        </p:nvGrpSpPr>
        <p:grpSpPr>
          <a:xfrm>
            <a:off x="5865840" y="2129400"/>
            <a:ext cx="862560" cy="862560"/>
            <a:chOff x="5865840" y="2129400"/>
            <a:chExt cx="862560" cy="862560"/>
          </a:xfrm>
        </p:grpSpPr>
        <p:sp>
          <p:nvSpPr>
            <p:cNvPr id="135" name="Google Shape;213;p29"/>
            <p:cNvSpPr/>
            <p:nvPr/>
          </p:nvSpPr>
          <p:spPr>
            <a:xfrm>
              <a:off x="5865840" y="2129400"/>
              <a:ext cx="862560" cy="862560"/>
            </a:xfrm>
            <a:prstGeom prst="ellipse">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214;p29"/>
            <p:cNvSpPr/>
            <p:nvPr/>
          </p:nvSpPr>
          <p:spPr>
            <a:xfrm>
              <a:off x="5963760" y="2227320"/>
              <a:ext cx="666720" cy="666720"/>
            </a:xfrm>
            <a:prstGeom prst="star8">
              <a:avLst>
                <a:gd name="adj" fmla="val 12130"/>
              </a:avLst>
            </a:prstGeom>
            <a:solidFill>
              <a:schemeClr val="accent2"/>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215;p29"/>
          <p:cNvGrpSpPr/>
          <p:nvPr/>
        </p:nvGrpSpPr>
        <p:grpSpPr>
          <a:xfrm>
            <a:off x="5961960" y="864000"/>
            <a:ext cx="978120" cy="979560"/>
            <a:chOff x="5961960" y="864000"/>
            <a:chExt cx="978120" cy="979560"/>
          </a:xfrm>
        </p:grpSpPr>
        <p:sp>
          <p:nvSpPr>
            <p:cNvPr id="138" name="Google Shape;216;p29"/>
            <p:cNvSpPr/>
            <p:nvPr/>
          </p:nvSpPr>
          <p:spPr>
            <a:xfrm>
              <a:off x="5961960" y="864000"/>
              <a:ext cx="978120" cy="97956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217;p29"/>
            <p:cNvSpPr/>
            <p:nvPr/>
          </p:nvSpPr>
          <p:spPr>
            <a:xfrm>
              <a:off x="6124320" y="1027440"/>
              <a:ext cx="653400" cy="653400"/>
            </a:xfrm>
            <a:prstGeom prst="lightningBol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0" name="Google Shape;218;p29"/>
          <p:cNvGrpSpPr/>
          <p:nvPr/>
        </p:nvGrpSpPr>
        <p:grpSpPr>
          <a:xfrm>
            <a:off x="6484320" y="2456640"/>
            <a:ext cx="2079000" cy="1320120"/>
            <a:chOff x="6484320" y="2456640"/>
            <a:chExt cx="2079000" cy="1320120"/>
          </a:xfrm>
        </p:grpSpPr>
        <p:sp>
          <p:nvSpPr>
            <p:cNvPr id="141" name="Google Shape;219;p29"/>
            <p:cNvSpPr/>
            <p:nvPr/>
          </p:nvSpPr>
          <p:spPr>
            <a:xfrm rot="1477800">
              <a:off x="6497280" y="2860920"/>
              <a:ext cx="2052720" cy="51120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220;p29"/>
            <p:cNvSpPr/>
            <p:nvPr/>
          </p:nvSpPr>
          <p:spPr>
            <a:xfrm rot="1477800">
              <a:off x="7312320" y="29055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221;p29"/>
            <p:cNvSpPr/>
            <p:nvPr/>
          </p:nvSpPr>
          <p:spPr>
            <a:xfrm rot="1477800">
              <a:off x="6927840" y="27291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222;p29"/>
            <p:cNvSpPr/>
            <p:nvPr/>
          </p:nvSpPr>
          <p:spPr>
            <a:xfrm rot="1477800">
              <a:off x="7696800" y="308160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223;p29"/>
          <p:cNvGrpSpPr/>
          <p:nvPr/>
        </p:nvGrpSpPr>
        <p:grpSpPr>
          <a:xfrm>
            <a:off x="6618240" y="1541520"/>
            <a:ext cx="1136160" cy="1019160"/>
            <a:chOff x="6618240" y="1541520"/>
            <a:chExt cx="1136160" cy="1019160"/>
          </a:xfrm>
        </p:grpSpPr>
        <p:grpSp>
          <p:nvGrpSpPr>
            <p:cNvPr id="146" name="Google Shape;224;p29"/>
            <p:cNvGrpSpPr/>
            <p:nvPr/>
          </p:nvGrpSpPr>
          <p:grpSpPr>
            <a:xfrm>
              <a:off x="6618240" y="1541520"/>
              <a:ext cx="1136160" cy="1019160"/>
              <a:chOff x="6618240" y="1541520"/>
              <a:chExt cx="1136160" cy="1019160"/>
            </a:xfrm>
          </p:grpSpPr>
          <p:sp>
            <p:nvSpPr>
              <p:cNvPr id="147" name="Google Shape;225;p29"/>
              <p:cNvSpPr/>
              <p:nvPr/>
            </p:nvSpPr>
            <p:spPr>
              <a:xfrm>
                <a:off x="6618240" y="1541520"/>
                <a:ext cx="1136160" cy="1019160"/>
              </a:xfrm>
              <a:prstGeom prst="roundRect">
                <a:avLst>
                  <a:gd name="adj" fmla="val 16667"/>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226;p29"/>
              <p:cNvSpPr/>
              <p:nvPr/>
            </p:nvSpPr>
            <p:spPr>
              <a:xfrm>
                <a:off x="6834600" y="1699560"/>
                <a:ext cx="703080" cy="703080"/>
              </a:xfrm>
              <a:prstGeom prst="blockArc">
                <a:avLst>
                  <a:gd name="adj1" fmla="val 10800000"/>
                  <a:gd name="adj2" fmla="val 0"/>
                  <a:gd name="adj3" fmla="val 25000"/>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9" name="Google Shape;227;p29"/>
            <p:cNvSpPr/>
            <p:nvPr/>
          </p:nvSpPr>
          <p:spPr>
            <a:xfrm>
              <a:off x="6772680" y="1637640"/>
              <a:ext cx="827280" cy="827280"/>
            </a:xfrm>
            <a:prstGeom prst="ellipse">
              <a:avLst/>
            </a:prstGeom>
            <a:noFill/>
            <a:ln w="9525">
              <a:solidFill>
                <a:srgbClr val="FD875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0" name="Google Shape;228;p29"/>
          <p:cNvGrpSpPr/>
          <p:nvPr/>
        </p:nvGrpSpPr>
        <p:grpSpPr>
          <a:xfrm>
            <a:off x="5391000" y="766080"/>
            <a:ext cx="159480" cy="3610800"/>
            <a:chOff x="5391000" y="766080"/>
            <a:chExt cx="159480" cy="3610800"/>
          </a:xfrm>
        </p:grpSpPr>
        <p:cxnSp>
          <p:nvCxnSpPr>
            <p:cNvPr id="151" name="Google Shape;229;p29"/>
            <p:cNvCxnSpPr/>
            <p:nvPr/>
          </p:nvCxnSpPr>
          <p:spPr>
            <a:xfrm>
              <a:off x="5475240" y="834840"/>
              <a:ext cx="360" cy="3385440"/>
            </a:xfrm>
            <a:prstGeom prst="straightConnector1">
              <a:avLst/>
            </a:prstGeom>
            <a:ln w="9525">
              <a:solidFill>
                <a:srgbClr val="FFFFFF"/>
              </a:solidFill>
              <a:round/>
            </a:ln>
          </p:spPr>
        </p:cxnSp>
        <p:sp>
          <p:nvSpPr>
            <p:cNvPr id="152" name="Google Shape;230;p29"/>
            <p:cNvSpPr/>
            <p:nvPr/>
          </p:nvSpPr>
          <p:spPr>
            <a:xfrm>
              <a:off x="5391000" y="76608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231;p29"/>
            <p:cNvSpPr/>
            <p:nvPr/>
          </p:nvSpPr>
          <p:spPr>
            <a:xfrm>
              <a:off x="5391000" y="421740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232;p29"/>
            <p:cNvSpPr/>
            <p:nvPr/>
          </p:nvSpPr>
          <p:spPr>
            <a:xfrm>
              <a:off x="5391000" y="249192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p:cNvSpPr>
          <p:nvPr>
            <p:ph/>
          </p:nvPr>
        </p:nvSpPr>
        <p:spPr>
          <a:xfrm>
            <a:off x="714240" y="2085840"/>
            <a:ext cx="6543360" cy="2209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accent2"/>
                </a:solidFill>
                <a:latin typeface="Poppins"/>
                <a:ea typeface="Poppins"/>
              </a:rPr>
              <a:t>Cloud storage is designed to provide high reliability and accessibility. Providers typically have multiple data centers to distribute data and ensure redundancy. Consequently, users can access their files anytime, as long as they have an internet connection. Providers generally guarantee uptime percentages, ensuring that clients can rely on their services for critical data access.</a:t>
            </a:r>
            <a:endParaRPr lang="fr-FR" sz="1400" b="0" strike="noStrike" spc="-1">
              <a:solidFill>
                <a:srgbClr val="000000"/>
              </a:solidFill>
              <a:latin typeface="Arial"/>
            </a:endParaRPr>
          </a:p>
        </p:txBody>
      </p:sp>
      <p:sp>
        <p:nvSpPr>
          <p:cNvPr id="326" name="PlaceHolder 2"/>
          <p:cNvSpPr>
            <a:spLocks noGrp="1"/>
          </p:cNvSpPr>
          <p:nvPr>
            <p:ph type="title"/>
          </p:nvPr>
        </p:nvSpPr>
        <p:spPr>
          <a:xfrm>
            <a:off x="714240" y="542880"/>
            <a:ext cx="4686120" cy="1352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accent2"/>
                </a:solidFill>
                <a:latin typeface="Poppins"/>
                <a:ea typeface="Poppins"/>
              </a:rPr>
              <a:t>Reliability and Accessibility</a:t>
            </a:r>
            <a:endParaRPr lang="fr-FR" sz="3000" b="0" strike="noStrike" spc="-1">
              <a:solidFill>
                <a:schemeClr val="dk1"/>
              </a:solidFill>
              <a:latin typeface="Arial"/>
            </a:endParaRPr>
          </a:p>
        </p:txBody>
      </p:sp>
      <p:grpSp>
        <p:nvGrpSpPr>
          <p:cNvPr id="327" name="Google Shape;364;p34"/>
          <p:cNvGrpSpPr/>
          <p:nvPr/>
        </p:nvGrpSpPr>
        <p:grpSpPr>
          <a:xfrm>
            <a:off x="7326308" y="3014409"/>
            <a:ext cx="978120" cy="979560"/>
            <a:chOff x="5004720" y="543600"/>
            <a:chExt cx="978120" cy="979560"/>
          </a:xfrm>
        </p:grpSpPr>
        <p:sp>
          <p:nvSpPr>
            <p:cNvPr id="328" name="Google Shape;365;p34"/>
            <p:cNvSpPr/>
            <p:nvPr/>
          </p:nvSpPr>
          <p:spPr>
            <a:xfrm>
              <a:off x="5004720" y="543600"/>
              <a:ext cx="978120" cy="97956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366;p34"/>
            <p:cNvSpPr/>
            <p:nvPr/>
          </p:nvSpPr>
          <p:spPr>
            <a:xfrm>
              <a:off x="5167080" y="707040"/>
              <a:ext cx="653400" cy="653400"/>
            </a:xfrm>
            <a:prstGeom prst="lightningBol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0" name="Google Shape;367;p34"/>
          <p:cNvGrpSpPr/>
          <p:nvPr/>
        </p:nvGrpSpPr>
        <p:grpSpPr>
          <a:xfrm>
            <a:off x="3206120" y="3561760"/>
            <a:ext cx="1142640" cy="1309680"/>
            <a:chOff x="7326360" y="1061280"/>
            <a:chExt cx="1142640" cy="1309680"/>
          </a:xfrm>
        </p:grpSpPr>
        <p:grpSp>
          <p:nvGrpSpPr>
            <p:cNvPr id="331" name="Google Shape;368;p34"/>
            <p:cNvGrpSpPr/>
            <p:nvPr/>
          </p:nvGrpSpPr>
          <p:grpSpPr>
            <a:xfrm>
              <a:off x="7326360" y="1061280"/>
              <a:ext cx="1142640" cy="1309680"/>
              <a:chOff x="7326360" y="1061280"/>
              <a:chExt cx="1142640" cy="1309680"/>
            </a:xfrm>
          </p:grpSpPr>
          <p:sp>
            <p:nvSpPr>
              <p:cNvPr id="332" name="Google Shape;369;p34"/>
              <p:cNvSpPr/>
              <p:nvPr/>
            </p:nvSpPr>
            <p:spPr>
              <a:xfrm rot="988200">
                <a:off x="7466040" y="116064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3" name="Google Shape;370;p34"/>
              <p:cNvSpPr/>
              <p:nvPr/>
            </p:nvSpPr>
            <p:spPr>
              <a:xfrm rot="988200">
                <a:off x="7665840" y="120708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4" name="Google Shape;371;p34"/>
              <p:cNvSpPr/>
              <p:nvPr/>
            </p:nvSpPr>
            <p:spPr>
              <a:xfrm rot="988200">
                <a:off x="7604280" y="141588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35" name="Google Shape;372;p34"/>
            <p:cNvSpPr/>
            <p:nvPr/>
          </p:nvSpPr>
          <p:spPr>
            <a:xfrm rot="988200">
              <a:off x="7509600" y="121644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36" name="Google Shape;373;p34"/>
          <p:cNvGrpSpPr/>
          <p:nvPr/>
        </p:nvGrpSpPr>
        <p:grpSpPr>
          <a:xfrm>
            <a:off x="4133442" y="620363"/>
            <a:ext cx="966240" cy="1371240"/>
            <a:chOff x="6934320" y="347760"/>
            <a:chExt cx="966240" cy="1371240"/>
          </a:xfrm>
        </p:grpSpPr>
        <p:sp>
          <p:nvSpPr>
            <p:cNvPr id="337" name="Google Shape;374;p34"/>
            <p:cNvSpPr/>
            <p:nvPr/>
          </p:nvSpPr>
          <p:spPr>
            <a:xfrm rot="4794000">
              <a:off x="6788160" y="65448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8" name="Google Shape;375;p34"/>
            <p:cNvSpPr/>
            <p:nvPr/>
          </p:nvSpPr>
          <p:spPr>
            <a:xfrm rot="4794000">
              <a:off x="7068960" y="82404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376;p34"/>
            <p:cNvSpPr/>
            <p:nvPr/>
          </p:nvSpPr>
          <p:spPr>
            <a:xfrm rot="4794000">
              <a:off x="7207560" y="82368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p:cNvSpPr>
          <p:nvPr>
            <p:ph/>
          </p:nvPr>
        </p:nvSpPr>
        <p:spPr>
          <a:xfrm>
            <a:off x="714240" y="2085840"/>
            <a:ext cx="6543360" cy="2209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accent2"/>
                </a:solidFill>
                <a:latin typeface="Poppins"/>
                <a:ea typeface="Poppins"/>
              </a:rPr>
              <a:t>In summary, cloud storage offers a robust solution for modern data management, facilitating easy access, extensive collaboration, and enhanced security. As technology continues to evolve, understanding the various cloud storage systems and their benefits will be essential for individuals and organizations looking to optimize their data handling.</a:t>
            </a:r>
            <a:endParaRPr lang="fr-FR" sz="1400" b="0" strike="noStrike" spc="-1">
              <a:solidFill>
                <a:srgbClr val="000000"/>
              </a:solidFill>
              <a:latin typeface="Arial"/>
            </a:endParaRPr>
          </a:p>
        </p:txBody>
      </p:sp>
      <p:sp>
        <p:nvSpPr>
          <p:cNvPr id="341" name="PlaceHolder 2"/>
          <p:cNvSpPr>
            <a:spLocks noGrp="1"/>
          </p:cNvSpPr>
          <p:nvPr>
            <p:ph type="title"/>
          </p:nvPr>
        </p:nvSpPr>
        <p:spPr>
          <a:xfrm>
            <a:off x="714240" y="542880"/>
            <a:ext cx="4686120" cy="1352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accent2"/>
                </a:solidFill>
                <a:latin typeface="Poppins"/>
                <a:ea typeface="Poppins"/>
              </a:rPr>
              <a:t>Conclusions</a:t>
            </a:r>
            <a:endParaRPr lang="fr-FR" sz="3000" b="0" strike="noStrike" spc="-1">
              <a:solidFill>
                <a:schemeClr val="dk1"/>
              </a:solidFill>
              <a:latin typeface="Arial"/>
            </a:endParaRPr>
          </a:p>
        </p:txBody>
      </p:sp>
      <p:grpSp>
        <p:nvGrpSpPr>
          <p:cNvPr id="342" name="Google Shape;364;p34"/>
          <p:cNvGrpSpPr/>
          <p:nvPr/>
        </p:nvGrpSpPr>
        <p:grpSpPr>
          <a:xfrm>
            <a:off x="656357" y="76063"/>
            <a:ext cx="978120" cy="979560"/>
            <a:chOff x="5004720" y="543600"/>
            <a:chExt cx="978120" cy="979560"/>
          </a:xfrm>
        </p:grpSpPr>
        <p:sp>
          <p:nvSpPr>
            <p:cNvPr id="343" name="Google Shape;365;p34"/>
            <p:cNvSpPr/>
            <p:nvPr/>
          </p:nvSpPr>
          <p:spPr>
            <a:xfrm>
              <a:off x="5004720" y="543600"/>
              <a:ext cx="978120" cy="97956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366;p34"/>
            <p:cNvSpPr/>
            <p:nvPr/>
          </p:nvSpPr>
          <p:spPr>
            <a:xfrm>
              <a:off x="5167080" y="707040"/>
              <a:ext cx="653400" cy="653400"/>
            </a:xfrm>
            <a:prstGeom prst="lightningBol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367;p34"/>
          <p:cNvGrpSpPr/>
          <p:nvPr/>
        </p:nvGrpSpPr>
        <p:grpSpPr>
          <a:xfrm>
            <a:off x="7916323" y="235179"/>
            <a:ext cx="1142640" cy="1309680"/>
            <a:chOff x="7326360" y="1061280"/>
            <a:chExt cx="1142640" cy="1309680"/>
          </a:xfrm>
        </p:grpSpPr>
        <p:grpSp>
          <p:nvGrpSpPr>
            <p:cNvPr id="346" name="Google Shape;368;p34"/>
            <p:cNvGrpSpPr/>
            <p:nvPr/>
          </p:nvGrpSpPr>
          <p:grpSpPr>
            <a:xfrm>
              <a:off x="7326360" y="1061280"/>
              <a:ext cx="1142640" cy="1309680"/>
              <a:chOff x="7326360" y="1061280"/>
              <a:chExt cx="1142640" cy="1309680"/>
            </a:xfrm>
          </p:grpSpPr>
          <p:sp>
            <p:nvSpPr>
              <p:cNvPr id="347" name="Google Shape;369;p34"/>
              <p:cNvSpPr/>
              <p:nvPr/>
            </p:nvSpPr>
            <p:spPr>
              <a:xfrm rot="988200">
                <a:off x="7466040" y="116064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370;p34"/>
              <p:cNvSpPr/>
              <p:nvPr/>
            </p:nvSpPr>
            <p:spPr>
              <a:xfrm rot="988200">
                <a:off x="7665840" y="120708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9" name="Google Shape;371;p34"/>
              <p:cNvSpPr/>
              <p:nvPr/>
            </p:nvSpPr>
            <p:spPr>
              <a:xfrm rot="988200">
                <a:off x="7604280" y="141588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50" name="Google Shape;372;p34"/>
            <p:cNvSpPr/>
            <p:nvPr/>
          </p:nvSpPr>
          <p:spPr>
            <a:xfrm rot="988200">
              <a:off x="7509600" y="121644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51" name="Google Shape;373;p34"/>
          <p:cNvGrpSpPr/>
          <p:nvPr/>
        </p:nvGrpSpPr>
        <p:grpSpPr>
          <a:xfrm>
            <a:off x="8038131" y="3609540"/>
            <a:ext cx="966240" cy="1371240"/>
            <a:chOff x="6934320" y="347760"/>
            <a:chExt cx="966240" cy="1371240"/>
          </a:xfrm>
        </p:grpSpPr>
        <p:sp>
          <p:nvSpPr>
            <p:cNvPr id="352" name="Google Shape;374;p34"/>
            <p:cNvSpPr/>
            <p:nvPr/>
          </p:nvSpPr>
          <p:spPr>
            <a:xfrm rot="4794000">
              <a:off x="6788160" y="65448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3" name="Google Shape;375;p34"/>
            <p:cNvSpPr/>
            <p:nvPr/>
          </p:nvSpPr>
          <p:spPr>
            <a:xfrm rot="4794000">
              <a:off x="7068960" y="82404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4" name="Google Shape;376;p34"/>
            <p:cNvSpPr/>
            <p:nvPr/>
          </p:nvSpPr>
          <p:spPr>
            <a:xfrm rot="4794000">
              <a:off x="7207560" y="82368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4" name="Google Shape;687;p43"/>
          <p:cNvGrpSpPr/>
          <p:nvPr/>
        </p:nvGrpSpPr>
        <p:grpSpPr>
          <a:xfrm>
            <a:off x="5699835" y="-54503"/>
            <a:ext cx="1136160" cy="1019160"/>
            <a:chOff x="1630440" y="2134440"/>
            <a:chExt cx="1136160" cy="1019160"/>
          </a:xfrm>
        </p:grpSpPr>
        <p:grpSp>
          <p:nvGrpSpPr>
            <p:cNvPr id="385" name="Google Shape;688;p43"/>
            <p:cNvGrpSpPr/>
            <p:nvPr/>
          </p:nvGrpSpPr>
          <p:grpSpPr>
            <a:xfrm>
              <a:off x="1630440" y="2134440"/>
              <a:ext cx="1136160" cy="1019160"/>
              <a:chOff x="1630440" y="2134440"/>
              <a:chExt cx="1136160" cy="1019160"/>
            </a:xfrm>
          </p:grpSpPr>
          <p:sp>
            <p:nvSpPr>
              <p:cNvPr id="386" name="Google Shape;689;p43"/>
              <p:cNvSpPr/>
              <p:nvPr/>
            </p:nvSpPr>
            <p:spPr>
              <a:xfrm>
                <a:off x="1630440" y="2134440"/>
                <a:ext cx="1136160" cy="1019160"/>
              </a:xfrm>
              <a:prstGeom prst="roundRect">
                <a:avLst>
                  <a:gd name="adj" fmla="val 16667"/>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7" name="Google Shape;690;p43"/>
              <p:cNvSpPr/>
              <p:nvPr/>
            </p:nvSpPr>
            <p:spPr>
              <a:xfrm>
                <a:off x="1847160" y="2292480"/>
                <a:ext cx="703080" cy="703080"/>
              </a:xfrm>
              <a:prstGeom prst="blockArc">
                <a:avLst>
                  <a:gd name="adj1" fmla="val 10800000"/>
                  <a:gd name="adj2" fmla="val 0"/>
                  <a:gd name="adj3" fmla="val 25000"/>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88" name="Google Shape;691;p43"/>
            <p:cNvSpPr/>
            <p:nvPr/>
          </p:nvSpPr>
          <p:spPr>
            <a:xfrm>
              <a:off x="1784880" y="2230200"/>
              <a:ext cx="827280" cy="827280"/>
            </a:xfrm>
            <a:prstGeom prst="ellipse">
              <a:avLst/>
            </a:prstGeom>
            <a:noFill/>
            <a:ln w="9525">
              <a:solidFill>
                <a:srgbClr val="FD875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8" name="Google Shape;666;p43">
            <a:extLst>
              <a:ext uri="{FF2B5EF4-FFF2-40B4-BE49-F238E27FC236}">
                <a16:creationId xmlns:a16="http://schemas.microsoft.com/office/drawing/2014/main" id="{3CB85C8B-4356-0DE5-A909-3E2932390288}"/>
              </a:ext>
            </a:extLst>
          </p:cNvPr>
          <p:cNvGrpSpPr/>
          <p:nvPr/>
        </p:nvGrpSpPr>
        <p:grpSpPr>
          <a:xfrm rot="7448137">
            <a:off x="3653478" y="2253092"/>
            <a:ext cx="1142640" cy="1309680"/>
            <a:chOff x="2360520" y="3153600"/>
            <a:chExt cx="1142640" cy="1309680"/>
          </a:xfrm>
        </p:grpSpPr>
        <p:grpSp>
          <p:nvGrpSpPr>
            <p:cNvPr id="49" name="Google Shape;667;p43">
              <a:extLst>
                <a:ext uri="{FF2B5EF4-FFF2-40B4-BE49-F238E27FC236}">
                  <a16:creationId xmlns:a16="http://schemas.microsoft.com/office/drawing/2014/main" id="{46D96415-1BD8-5975-3A7E-01BC742F2A67}"/>
                </a:ext>
              </a:extLst>
            </p:cNvPr>
            <p:cNvGrpSpPr/>
            <p:nvPr/>
          </p:nvGrpSpPr>
          <p:grpSpPr>
            <a:xfrm>
              <a:off x="2360520" y="3153600"/>
              <a:ext cx="1142640" cy="1309680"/>
              <a:chOff x="2360520" y="3153600"/>
              <a:chExt cx="1142640" cy="1309680"/>
            </a:xfrm>
          </p:grpSpPr>
          <p:sp>
            <p:nvSpPr>
              <p:cNvPr id="51" name="Google Shape;668;p43">
                <a:extLst>
                  <a:ext uri="{FF2B5EF4-FFF2-40B4-BE49-F238E27FC236}">
                    <a16:creationId xmlns:a16="http://schemas.microsoft.com/office/drawing/2014/main" id="{ABA25C47-ABF6-5B06-0ED6-016FD344CDA6}"/>
                  </a:ext>
                </a:extLst>
              </p:cNvPr>
              <p:cNvSpPr/>
              <p:nvPr/>
            </p:nvSpPr>
            <p:spPr>
              <a:xfrm rot="988200">
                <a:off x="2500200" y="325296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669;p43">
                <a:extLst>
                  <a:ext uri="{FF2B5EF4-FFF2-40B4-BE49-F238E27FC236}">
                    <a16:creationId xmlns:a16="http://schemas.microsoft.com/office/drawing/2014/main" id="{0E9F3022-B5A8-5AAF-7C19-C89B31C0415C}"/>
                  </a:ext>
                </a:extLst>
              </p:cNvPr>
              <p:cNvSpPr/>
              <p:nvPr/>
            </p:nvSpPr>
            <p:spPr>
              <a:xfrm rot="988200">
                <a:off x="2699640" y="32997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670;p43">
                <a:extLst>
                  <a:ext uri="{FF2B5EF4-FFF2-40B4-BE49-F238E27FC236}">
                    <a16:creationId xmlns:a16="http://schemas.microsoft.com/office/drawing/2014/main" id="{8F8AD148-8301-F312-5357-5703B4ADE726}"/>
                  </a:ext>
                </a:extLst>
              </p:cNvPr>
              <p:cNvSpPr/>
              <p:nvPr/>
            </p:nvSpPr>
            <p:spPr>
              <a:xfrm rot="988200">
                <a:off x="2638080" y="35085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0" name="Google Shape;671;p43">
              <a:extLst>
                <a:ext uri="{FF2B5EF4-FFF2-40B4-BE49-F238E27FC236}">
                  <a16:creationId xmlns:a16="http://schemas.microsoft.com/office/drawing/2014/main" id="{849B606C-21B0-D46B-9AFF-8AD97F7342F9}"/>
                </a:ext>
              </a:extLst>
            </p:cNvPr>
            <p:cNvSpPr/>
            <p:nvPr/>
          </p:nvSpPr>
          <p:spPr>
            <a:xfrm rot="988200">
              <a:off x="2543400" y="330912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22" name="Google Shape;666;p43">
            <a:extLst>
              <a:ext uri="{FF2B5EF4-FFF2-40B4-BE49-F238E27FC236}">
                <a16:creationId xmlns:a16="http://schemas.microsoft.com/office/drawing/2014/main" id="{6D392A52-7474-59D7-F01D-40411C3367F1}"/>
              </a:ext>
            </a:extLst>
          </p:cNvPr>
          <p:cNvGrpSpPr/>
          <p:nvPr/>
        </p:nvGrpSpPr>
        <p:grpSpPr>
          <a:xfrm>
            <a:off x="21226" y="218108"/>
            <a:ext cx="1142640" cy="1309680"/>
            <a:chOff x="2360520" y="3153600"/>
            <a:chExt cx="1142640" cy="1309680"/>
          </a:xfrm>
        </p:grpSpPr>
        <p:grpSp>
          <p:nvGrpSpPr>
            <p:cNvPr id="323" name="Google Shape;667;p43">
              <a:extLst>
                <a:ext uri="{FF2B5EF4-FFF2-40B4-BE49-F238E27FC236}">
                  <a16:creationId xmlns:a16="http://schemas.microsoft.com/office/drawing/2014/main" id="{E28B7F73-CD06-E026-A9B9-1EFA215900F7}"/>
                </a:ext>
              </a:extLst>
            </p:cNvPr>
            <p:cNvGrpSpPr/>
            <p:nvPr/>
          </p:nvGrpSpPr>
          <p:grpSpPr>
            <a:xfrm>
              <a:off x="2360520" y="3153600"/>
              <a:ext cx="1142640" cy="1309680"/>
              <a:chOff x="2360520" y="3153600"/>
              <a:chExt cx="1142640" cy="1309680"/>
            </a:xfrm>
          </p:grpSpPr>
          <p:sp>
            <p:nvSpPr>
              <p:cNvPr id="325" name="Google Shape;668;p43">
                <a:extLst>
                  <a:ext uri="{FF2B5EF4-FFF2-40B4-BE49-F238E27FC236}">
                    <a16:creationId xmlns:a16="http://schemas.microsoft.com/office/drawing/2014/main" id="{6F0DAF69-68F9-9FE0-0F8C-756409CF70D5}"/>
                  </a:ext>
                </a:extLst>
              </p:cNvPr>
              <p:cNvSpPr/>
              <p:nvPr/>
            </p:nvSpPr>
            <p:spPr>
              <a:xfrm rot="988200">
                <a:off x="2500200" y="325296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6" name="Google Shape;669;p43">
                <a:extLst>
                  <a:ext uri="{FF2B5EF4-FFF2-40B4-BE49-F238E27FC236}">
                    <a16:creationId xmlns:a16="http://schemas.microsoft.com/office/drawing/2014/main" id="{D60859E6-EBD3-3666-F900-B54D13B71075}"/>
                  </a:ext>
                </a:extLst>
              </p:cNvPr>
              <p:cNvSpPr/>
              <p:nvPr/>
            </p:nvSpPr>
            <p:spPr>
              <a:xfrm rot="988200">
                <a:off x="2699640" y="32997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70;p43">
                <a:extLst>
                  <a:ext uri="{FF2B5EF4-FFF2-40B4-BE49-F238E27FC236}">
                    <a16:creationId xmlns:a16="http://schemas.microsoft.com/office/drawing/2014/main" id="{E74B160F-CC85-BB30-9FAE-92BBBCC0E166}"/>
                  </a:ext>
                </a:extLst>
              </p:cNvPr>
              <p:cNvSpPr/>
              <p:nvPr/>
            </p:nvSpPr>
            <p:spPr>
              <a:xfrm rot="988200">
                <a:off x="2638080" y="35085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24" name="Google Shape;671;p43">
              <a:extLst>
                <a:ext uri="{FF2B5EF4-FFF2-40B4-BE49-F238E27FC236}">
                  <a16:creationId xmlns:a16="http://schemas.microsoft.com/office/drawing/2014/main" id="{6CF8499E-3273-2B05-8F76-F0396A7553C9}"/>
                </a:ext>
              </a:extLst>
            </p:cNvPr>
            <p:cNvSpPr/>
            <p:nvPr/>
          </p:nvSpPr>
          <p:spPr>
            <a:xfrm rot="988200">
              <a:off x="2543400" y="330912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8" name="Google Shape;682;p43">
            <a:extLst>
              <a:ext uri="{FF2B5EF4-FFF2-40B4-BE49-F238E27FC236}">
                <a16:creationId xmlns:a16="http://schemas.microsoft.com/office/drawing/2014/main" id="{783FCF37-4023-6D2B-730B-CAB1EB0A22BA}"/>
              </a:ext>
            </a:extLst>
          </p:cNvPr>
          <p:cNvGrpSpPr/>
          <p:nvPr/>
        </p:nvGrpSpPr>
        <p:grpSpPr>
          <a:xfrm>
            <a:off x="1593228" y="2192756"/>
            <a:ext cx="2079000" cy="1320120"/>
            <a:chOff x="1269720" y="1121400"/>
            <a:chExt cx="2079000" cy="1320120"/>
          </a:xfrm>
        </p:grpSpPr>
        <p:sp>
          <p:nvSpPr>
            <p:cNvPr id="29" name="Google Shape;683;p43">
              <a:extLst>
                <a:ext uri="{FF2B5EF4-FFF2-40B4-BE49-F238E27FC236}">
                  <a16:creationId xmlns:a16="http://schemas.microsoft.com/office/drawing/2014/main" id="{2CA502F3-0646-12F3-5814-5F95317AC588}"/>
                </a:ext>
              </a:extLst>
            </p:cNvPr>
            <p:cNvSpPr/>
            <p:nvPr/>
          </p:nvSpPr>
          <p:spPr>
            <a:xfrm rot="1477800">
              <a:off x="1282680" y="1525680"/>
              <a:ext cx="2052720" cy="51120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684;p43">
              <a:extLst>
                <a:ext uri="{FF2B5EF4-FFF2-40B4-BE49-F238E27FC236}">
                  <a16:creationId xmlns:a16="http://schemas.microsoft.com/office/drawing/2014/main" id="{D421999D-EAC4-D471-D9DA-4A3140E55601}"/>
                </a:ext>
              </a:extLst>
            </p:cNvPr>
            <p:cNvSpPr/>
            <p:nvPr/>
          </p:nvSpPr>
          <p:spPr>
            <a:xfrm rot="1477800">
              <a:off x="2097720" y="15699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685;p43">
              <a:extLst>
                <a:ext uri="{FF2B5EF4-FFF2-40B4-BE49-F238E27FC236}">
                  <a16:creationId xmlns:a16="http://schemas.microsoft.com/office/drawing/2014/main" id="{C0B850E1-EBB4-4435-C265-0FEFF69DD244}"/>
                </a:ext>
              </a:extLst>
            </p:cNvPr>
            <p:cNvSpPr/>
            <p:nvPr/>
          </p:nvSpPr>
          <p:spPr>
            <a:xfrm rot="1477800">
              <a:off x="1713240" y="139392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686;p43">
              <a:extLst>
                <a:ext uri="{FF2B5EF4-FFF2-40B4-BE49-F238E27FC236}">
                  <a16:creationId xmlns:a16="http://schemas.microsoft.com/office/drawing/2014/main" id="{A5923FC7-7511-C2BD-C5CE-EA845D924DC7}"/>
                </a:ext>
              </a:extLst>
            </p:cNvPr>
            <p:cNvSpPr/>
            <p:nvPr/>
          </p:nvSpPr>
          <p:spPr>
            <a:xfrm rot="1477800">
              <a:off x="2482200" y="17463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682;p43">
            <a:extLst>
              <a:ext uri="{FF2B5EF4-FFF2-40B4-BE49-F238E27FC236}">
                <a16:creationId xmlns:a16="http://schemas.microsoft.com/office/drawing/2014/main" id="{84C96308-847C-5A0F-0AD4-3E8BA30A2375}"/>
              </a:ext>
            </a:extLst>
          </p:cNvPr>
          <p:cNvGrpSpPr/>
          <p:nvPr/>
        </p:nvGrpSpPr>
        <p:grpSpPr>
          <a:xfrm rot="12175567">
            <a:off x="4619231" y="2185397"/>
            <a:ext cx="2079000" cy="1320120"/>
            <a:chOff x="1269720" y="1121400"/>
            <a:chExt cx="2079000" cy="1320120"/>
          </a:xfrm>
        </p:grpSpPr>
        <p:sp>
          <p:nvSpPr>
            <p:cNvPr id="34" name="Google Shape;683;p43">
              <a:extLst>
                <a:ext uri="{FF2B5EF4-FFF2-40B4-BE49-F238E27FC236}">
                  <a16:creationId xmlns:a16="http://schemas.microsoft.com/office/drawing/2014/main" id="{F0969B93-3941-AB55-3DAD-B0A99FFDDC7C}"/>
                </a:ext>
              </a:extLst>
            </p:cNvPr>
            <p:cNvSpPr/>
            <p:nvPr/>
          </p:nvSpPr>
          <p:spPr>
            <a:xfrm rot="1477800">
              <a:off x="1282680" y="1525680"/>
              <a:ext cx="2052720" cy="51120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684;p43">
              <a:extLst>
                <a:ext uri="{FF2B5EF4-FFF2-40B4-BE49-F238E27FC236}">
                  <a16:creationId xmlns:a16="http://schemas.microsoft.com/office/drawing/2014/main" id="{CF611C09-F6EA-1C82-6596-21B84A2DB0F7}"/>
                </a:ext>
              </a:extLst>
            </p:cNvPr>
            <p:cNvSpPr/>
            <p:nvPr/>
          </p:nvSpPr>
          <p:spPr>
            <a:xfrm rot="1477800">
              <a:off x="2097720" y="15699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685;p43">
              <a:extLst>
                <a:ext uri="{FF2B5EF4-FFF2-40B4-BE49-F238E27FC236}">
                  <a16:creationId xmlns:a16="http://schemas.microsoft.com/office/drawing/2014/main" id="{3924FEDE-B7BE-F2DD-19C8-36BF65F9C344}"/>
                </a:ext>
              </a:extLst>
            </p:cNvPr>
            <p:cNvSpPr/>
            <p:nvPr/>
          </p:nvSpPr>
          <p:spPr>
            <a:xfrm rot="1477800">
              <a:off x="1713240" y="139392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686;p43">
              <a:extLst>
                <a:ext uri="{FF2B5EF4-FFF2-40B4-BE49-F238E27FC236}">
                  <a16:creationId xmlns:a16="http://schemas.microsoft.com/office/drawing/2014/main" id="{BDC6633F-D069-CEFD-9428-61DBE962159E}"/>
                </a:ext>
              </a:extLst>
            </p:cNvPr>
            <p:cNvSpPr/>
            <p:nvPr/>
          </p:nvSpPr>
          <p:spPr>
            <a:xfrm rot="1477800">
              <a:off x="2482200" y="17463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55" name="PlaceHolder 1"/>
          <p:cNvSpPr>
            <a:spLocks noGrp="1"/>
          </p:cNvSpPr>
          <p:nvPr>
            <p:ph type="title"/>
          </p:nvPr>
        </p:nvSpPr>
        <p:spPr>
          <a:xfrm>
            <a:off x="1963343" y="2160278"/>
            <a:ext cx="4757498" cy="1290661"/>
          </a:xfrm>
          <a:prstGeom prst="rect">
            <a:avLst/>
          </a:prstGeom>
          <a:noFill/>
          <a:ln w="0">
            <a:noFill/>
          </a:ln>
        </p:spPr>
        <p:txBody>
          <a:bodyPr lIns="91440" tIns="91440" rIns="91440" bIns="91440" anchor="ctr">
            <a:noAutofit/>
          </a:bodyPr>
          <a:lstStyle/>
          <a:p>
            <a:pPr indent="0">
              <a:lnSpc>
                <a:spcPct val="100000"/>
              </a:lnSpc>
              <a:buNone/>
              <a:tabLst>
                <a:tab pos="0" algn="l"/>
              </a:tabLst>
            </a:pPr>
            <a:r>
              <a:rPr lang="en" sz="6000" b="1" strike="noStrike" spc="-1" dirty="0">
                <a:solidFill>
                  <a:schemeClr val="accent2"/>
                </a:solidFill>
                <a:latin typeface="Poppins"/>
                <a:ea typeface="Poppins"/>
              </a:rPr>
              <a:t>Thank you!</a:t>
            </a:r>
            <a:endParaRPr lang="fr-FR" sz="6000" b="0" strike="noStrike" spc="-1" dirty="0">
              <a:solidFill>
                <a:schemeClr val="dk1"/>
              </a:solidFill>
              <a:latin typeface="Arial"/>
            </a:endParaRPr>
          </a:p>
        </p:txBody>
      </p:sp>
      <p:sp>
        <p:nvSpPr>
          <p:cNvPr id="356" name="Google Shape;659;p43"/>
          <p:cNvSpPr/>
          <p:nvPr/>
        </p:nvSpPr>
        <p:spPr>
          <a:xfrm>
            <a:off x="4152960" y="3333600"/>
            <a:ext cx="4276440" cy="313920"/>
          </a:xfrm>
          <a:prstGeom prst="rect">
            <a:avLst/>
          </a:prstGeom>
          <a:noFill/>
          <a:ln w="0">
            <a:noFill/>
          </a:ln>
        </p:spPr>
        <p:style>
          <a:lnRef idx="0">
            <a:scrgbClr r="0" g="0" b="0"/>
          </a:lnRef>
          <a:fillRef idx="0">
            <a:scrgbClr r="0" g="0" b="0"/>
          </a:fillRef>
          <a:effectRef idx="0">
            <a:scrgbClr r="0" g="0" b="0"/>
          </a:effectRef>
          <a:fontRef idx="minor"/>
        </p:style>
        <p:txBody>
          <a:bodyPr lIns="870823080" tIns="156960" rIns="870823080" bIns="156960" anchor="t">
            <a:normAutofit fontScale="25000" lnSpcReduction="20000"/>
          </a:bodyPr>
          <a:lstStyle/>
          <a:p>
            <a:pPr defTabSz="914400">
              <a:lnSpc>
                <a:spcPct val="115000"/>
              </a:lnSpc>
              <a:tabLst>
                <a:tab pos="0" algn="l"/>
              </a:tabLst>
            </a:pPr>
            <a:r>
              <a:rPr lang="en" sz="1200" b="0" strike="noStrike" spc="-1">
                <a:solidFill>
                  <a:schemeClr val="dk1"/>
                </a:solidFill>
                <a:latin typeface="Arial"/>
              </a:rPr>
              <a:t>youremail@email.com</a:t>
            </a:r>
            <a:endParaRPr lang="en-US" sz="1200" b="0" strike="noStrike" spc="-1">
              <a:solidFill>
                <a:srgbClr val="FFFFFF"/>
              </a:solidFill>
              <a:latin typeface="OpenSymbol"/>
            </a:endParaRPr>
          </a:p>
        </p:txBody>
      </p:sp>
      <p:grpSp>
        <p:nvGrpSpPr>
          <p:cNvPr id="358" name="Google Shape;661;p43"/>
          <p:cNvGrpSpPr/>
          <p:nvPr/>
        </p:nvGrpSpPr>
        <p:grpSpPr>
          <a:xfrm rot="5400000">
            <a:off x="4027941" y="1271354"/>
            <a:ext cx="337127" cy="4168527"/>
            <a:chOff x="3840480" y="766080"/>
            <a:chExt cx="159480" cy="3610800"/>
          </a:xfrm>
        </p:grpSpPr>
        <p:cxnSp>
          <p:nvCxnSpPr>
            <p:cNvPr id="359" name="Google Shape;662;p43"/>
            <p:cNvCxnSpPr/>
            <p:nvPr/>
          </p:nvCxnSpPr>
          <p:spPr>
            <a:xfrm>
              <a:off x="3925080" y="834840"/>
              <a:ext cx="360" cy="3385440"/>
            </a:xfrm>
            <a:prstGeom prst="straightConnector1">
              <a:avLst/>
            </a:prstGeom>
            <a:ln w="9525">
              <a:solidFill>
                <a:srgbClr val="FFFFFF"/>
              </a:solidFill>
              <a:round/>
            </a:ln>
          </p:spPr>
        </p:cxnSp>
        <p:sp>
          <p:nvSpPr>
            <p:cNvPr id="360" name="Google Shape;663;p43"/>
            <p:cNvSpPr/>
            <p:nvPr/>
          </p:nvSpPr>
          <p:spPr>
            <a:xfrm>
              <a:off x="3840480" y="76608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664;p43"/>
            <p:cNvSpPr/>
            <p:nvPr/>
          </p:nvSpPr>
          <p:spPr>
            <a:xfrm>
              <a:off x="3840480" y="421740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665;p43"/>
            <p:cNvSpPr/>
            <p:nvPr/>
          </p:nvSpPr>
          <p:spPr>
            <a:xfrm>
              <a:off x="3840480" y="249192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3" name="Google Shape;666;p43"/>
          <p:cNvGrpSpPr/>
          <p:nvPr/>
        </p:nvGrpSpPr>
        <p:grpSpPr>
          <a:xfrm>
            <a:off x="7858080" y="3676726"/>
            <a:ext cx="1142640" cy="1309680"/>
            <a:chOff x="2360520" y="3153600"/>
            <a:chExt cx="1142640" cy="1309680"/>
          </a:xfrm>
        </p:grpSpPr>
        <p:grpSp>
          <p:nvGrpSpPr>
            <p:cNvPr id="364" name="Google Shape;667;p43"/>
            <p:cNvGrpSpPr/>
            <p:nvPr/>
          </p:nvGrpSpPr>
          <p:grpSpPr>
            <a:xfrm>
              <a:off x="2360520" y="3153600"/>
              <a:ext cx="1142640" cy="1309680"/>
              <a:chOff x="2360520" y="3153600"/>
              <a:chExt cx="1142640" cy="1309680"/>
            </a:xfrm>
          </p:grpSpPr>
          <p:sp>
            <p:nvSpPr>
              <p:cNvPr id="365" name="Google Shape;668;p43"/>
              <p:cNvSpPr/>
              <p:nvPr/>
            </p:nvSpPr>
            <p:spPr>
              <a:xfrm rot="988200">
                <a:off x="2500200" y="325296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669;p43"/>
              <p:cNvSpPr/>
              <p:nvPr/>
            </p:nvSpPr>
            <p:spPr>
              <a:xfrm rot="988200">
                <a:off x="2699640" y="32997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670;p43"/>
              <p:cNvSpPr/>
              <p:nvPr/>
            </p:nvSpPr>
            <p:spPr>
              <a:xfrm rot="988200">
                <a:off x="2638080" y="35085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68" name="Google Shape;671;p43"/>
            <p:cNvSpPr/>
            <p:nvPr/>
          </p:nvSpPr>
          <p:spPr>
            <a:xfrm rot="988200">
              <a:off x="2543400" y="330912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69" name="Google Shape;672;p43"/>
          <p:cNvGrpSpPr/>
          <p:nvPr/>
        </p:nvGrpSpPr>
        <p:grpSpPr>
          <a:xfrm>
            <a:off x="2897085" y="3482957"/>
            <a:ext cx="1422000" cy="1085040"/>
            <a:chOff x="2220840" y="852480"/>
            <a:chExt cx="1422000" cy="1085040"/>
          </a:xfrm>
        </p:grpSpPr>
        <p:sp>
          <p:nvSpPr>
            <p:cNvPr id="370" name="Google Shape;673;p43"/>
            <p:cNvSpPr/>
            <p:nvPr/>
          </p:nvSpPr>
          <p:spPr>
            <a:xfrm rot="995400">
              <a:off x="2302560" y="101628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674;p43"/>
            <p:cNvSpPr/>
            <p:nvPr/>
          </p:nvSpPr>
          <p:spPr>
            <a:xfrm rot="995400">
              <a:off x="2583720" y="118548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675;p43"/>
            <p:cNvSpPr/>
            <p:nvPr/>
          </p:nvSpPr>
          <p:spPr>
            <a:xfrm rot="995400">
              <a:off x="2721960" y="118548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3" name="Google Shape;676;p43"/>
          <p:cNvGrpSpPr/>
          <p:nvPr/>
        </p:nvGrpSpPr>
        <p:grpSpPr>
          <a:xfrm>
            <a:off x="2278938" y="1184340"/>
            <a:ext cx="862560" cy="862560"/>
            <a:chOff x="713160" y="679680"/>
            <a:chExt cx="862560" cy="862560"/>
          </a:xfrm>
        </p:grpSpPr>
        <p:sp>
          <p:nvSpPr>
            <p:cNvPr id="374" name="Google Shape;677;p43"/>
            <p:cNvSpPr/>
            <p:nvPr/>
          </p:nvSpPr>
          <p:spPr>
            <a:xfrm>
              <a:off x="713160" y="679680"/>
              <a:ext cx="862560" cy="862560"/>
            </a:xfrm>
            <a:prstGeom prst="ellipse">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678;p43"/>
            <p:cNvSpPr/>
            <p:nvPr/>
          </p:nvSpPr>
          <p:spPr>
            <a:xfrm>
              <a:off x="811440" y="777600"/>
              <a:ext cx="666720" cy="666720"/>
            </a:xfrm>
            <a:prstGeom prst="star8">
              <a:avLst>
                <a:gd name="adj" fmla="val 12130"/>
              </a:avLst>
            </a:prstGeom>
            <a:solidFill>
              <a:schemeClr val="accent2"/>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679;p43"/>
          <p:cNvGrpSpPr/>
          <p:nvPr/>
        </p:nvGrpSpPr>
        <p:grpSpPr>
          <a:xfrm>
            <a:off x="381529" y="2264348"/>
            <a:ext cx="978120" cy="979560"/>
            <a:chOff x="1269720" y="2917080"/>
            <a:chExt cx="978120" cy="979560"/>
          </a:xfrm>
        </p:grpSpPr>
        <p:sp>
          <p:nvSpPr>
            <p:cNvPr id="377" name="Google Shape;680;p43"/>
            <p:cNvSpPr/>
            <p:nvPr/>
          </p:nvSpPr>
          <p:spPr>
            <a:xfrm>
              <a:off x="1269720" y="2917080"/>
              <a:ext cx="978120" cy="97956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681;p43"/>
            <p:cNvSpPr/>
            <p:nvPr/>
          </p:nvSpPr>
          <p:spPr>
            <a:xfrm>
              <a:off x="1432080" y="3080520"/>
              <a:ext cx="653400" cy="653400"/>
            </a:xfrm>
            <a:prstGeom prst="lightningBol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9" name="Google Shape;682;p43"/>
          <p:cNvGrpSpPr/>
          <p:nvPr/>
        </p:nvGrpSpPr>
        <p:grpSpPr>
          <a:xfrm>
            <a:off x="4872075" y="767146"/>
            <a:ext cx="2079000" cy="1320120"/>
            <a:chOff x="1269720" y="1121400"/>
            <a:chExt cx="2079000" cy="1320120"/>
          </a:xfrm>
        </p:grpSpPr>
        <p:sp>
          <p:nvSpPr>
            <p:cNvPr id="380" name="Google Shape;683;p43"/>
            <p:cNvSpPr/>
            <p:nvPr/>
          </p:nvSpPr>
          <p:spPr>
            <a:xfrm rot="1477800">
              <a:off x="1282680" y="1525680"/>
              <a:ext cx="2052720" cy="51120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1" name="Google Shape;684;p43"/>
            <p:cNvSpPr/>
            <p:nvPr/>
          </p:nvSpPr>
          <p:spPr>
            <a:xfrm rot="1477800">
              <a:off x="2097720" y="15699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2" name="Google Shape;685;p43"/>
            <p:cNvSpPr/>
            <p:nvPr/>
          </p:nvSpPr>
          <p:spPr>
            <a:xfrm rot="1477800">
              <a:off x="1713240" y="139392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3" name="Google Shape;686;p43"/>
            <p:cNvSpPr/>
            <p:nvPr/>
          </p:nvSpPr>
          <p:spPr>
            <a:xfrm rot="1477800">
              <a:off x="2482200" y="17463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 name="Google Shape;676;p43">
            <a:extLst>
              <a:ext uri="{FF2B5EF4-FFF2-40B4-BE49-F238E27FC236}">
                <a16:creationId xmlns:a16="http://schemas.microsoft.com/office/drawing/2014/main" id="{98A7041D-33ED-80E1-057C-E50E551B1FF7}"/>
              </a:ext>
            </a:extLst>
          </p:cNvPr>
          <p:cNvGrpSpPr/>
          <p:nvPr/>
        </p:nvGrpSpPr>
        <p:grpSpPr>
          <a:xfrm>
            <a:off x="4380678" y="223176"/>
            <a:ext cx="862560" cy="862560"/>
            <a:chOff x="713160" y="679680"/>
            <a:chExt cx="862560" cy="862560"/>
          </a:xfrm>
        </p:grpSpPr>
        <p:sp>
          <p:nvSpPr>
            <p:cNvPr id="4" name="Google Shape;677;p43">
              <a:extLst>
                <a:ext uri="{FF2B5EF4-FFF2-40B4-BE49-F238E27FC236}">
                  <a16:creationId xmlns:a16="http://schemas.microsoft.com/office/drawing/2014/main" id="{2D2C5573-FE4F-773D-E0CF-73F22825F683}"/>
                </a:ext>
              </a:extLst>
            </p:cNvPr>
            <p:cNvSpPr/>
            <p:nvPr/>
          </p:nvSpPr>
          <p:spPr>
            <a:xfrm>
              <a:off x="713160" y="679680"/>
              <a:ext cx="862560" cy="862560"/>
            </a:xfrm>
            <a:prstGeom prst="ellipse">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 name="Google Shape;678;p43">
              <a:extLst>
                <a:ext uri="{FF2B5EF4-FFF2-40B4-BE49-F238E27FC236}">
                  <a16:creationId xmlns:a16="http://schemas.microsoft.com/office/drawing/2014/main" id="{A4A32376-ABA4-8D57-84B0-5A44F78929ED}"/>
                </a:ext>
              </a:extLst>
            </p:cNvPr>
            <p:cNvSpPr/>
            <p:nvPr/>
          </p:nvSpPr>
          <p:spPr>
            <a:xfrm>
              <a:off x="811440" y="777600"/>
              <a:ext cx="666720" cy="666720"/>
            </a:xfrm>
            <a:prstGeom prst="star8">
              <a:avLst>
                <a:gd name="adj" fmla="val 12130"/>
              </a:avLst>
            </a:prstGeom>
            <a:solidFill>
              <a:schemeClr val="accent2"/>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 name="Google Shape;676;p43">
            <a:extLst>
              <a:ext uri="{FF2B5EF4-FFF2-40B4-BE49-F238E27FC236}">
                <a16:creationId xmlns:a16="http://schemas.microsoft.com/office/drawing/2014/main" id="{432862FF-9B5C-2061-590A-55D990D03941}"/>
              </a:ext>
            </a:extLst>
          </p:cNvPr>
          <p:cNvGrpSpPr/>
          <p:nvPr/>
        </p:nvGrpSpPr>
        <p:grpSpPr>
          <a:xfrm>
            <a:off x="6686115" y="3872484"/>
            <a:ext cx="862560" cy="862560"/>
            <a:chOff x="713160" y="679680"/>
            <a:chExt cx="862560" cy="862560"/>
          </a:xfrm>
        </p:grpSpPr>
        <p:sp>
          <p:nvSpPr>
            <p:cNvPr id="7" name="Google Shape;677;p43">
              <a:extLst>
                <a:ext uri="{FF2B5EF4-FFF2-40B4-BE49-F238E27FC236}">
                  <a16:creationId xmlns:a16="http://schemas.microsoft.com/office/drawing/2014/main" id="{0155CBFA-DBF9-B0B4-1DCC-335D15B4BF28}"/>
                </a:ext>
              </a:extLst>
            </p:cNvPr>
            <p:cNvSpPr/>
            <p:nvPr/>
          </p:nvSpPr>
          <p:spPr>
            <a:xfrm>
              <a:off x="713160" y="679680"/>
              <a:ext cx="862560" cy="862560"/>
            </a:xfrm>
            <a:prstGeom prst="ellipse">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678;p43">
              <a:extLst>
                <a:ext uri="{FF2B5EF4-FFF2-40B4-BE49-F238E27FC236}">
                  <a16:creationId xmlns:a16="http://schemas.microsoft.com/office/drawing/2014/main" id="{944BFB6F-3E16-1CD2-84D2-C1E0F877D0A8}"/>
                </a:ext>
              </a:extLst>
            </p:cNvPr>
            <p:cNvSpPr/>
            <p:nvPr/>
          </p:nvSpPr>
          <p:spPr>
            <a:xfrm>
              <a:off x="811440" y="777600"/>
              <a:ext cx="666720" cy="666720"/>
            </a:xfrm>
            <a:prstGeom prst="star8">
              <a:avLst>
                <a:gd name="adj" fmla="val 12130"/>
              </a:avLst>
            </a:prstGeom>
            <a:solidFill>
              <a:schemeClr val="accent2"/>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 name="Google Shape;676;p43">
            <a:extLst>
              <a:ext uri="{FF2B5EF4-FFF2-40B4-BE49-F238E27FC236}">
                <a16:creationId xmlns:a16="http://schemas.microsoft.com/office/drawing/2014/main" id="{8346E1E3-4612-3EA5-CC91-E707957DBC54}"/>
              </a:ext>
            </a:extLst>
          </p:cNvPr>
          <p:cNvGrpSpPr/>
          <p:nvPr/>
        </p:nvGrpSpPr>
        <p:grpSpPr>
          <a:xfrm>
            <a:off x="2034292" y="4225272"/>
            <a:ext cx="862560" cy="862560"/>
            <a:chOff x="713160" y="679680"/>
            <a:chExt cx="862560" cy="862560"/>
          </a:xfrm>
        </p:grpSpPr>
        <p:sp>
          <p:nvSpPr>
            <p:cNvPr id="10" name="Google Shape;677;p43">
              <a:extLst>
                <a:ext uri="{FF2B5EF4-FFF2-40B4-BE49-F238E27FC236}">
                  <a16:creationId xmlns:a16="http://schemas.microsoft.com/office/drawing/2014/main" id="{58E8788F-B523-2867-B515-0666A8E4BFFF}"/>
                </a:ext>
              </a:extLst>
            </p:cNvPr>
            <p:cNvSpPr/>
            <p:nvPr/>
          </p:nvSpPr>
          <p:spPr>
            <a:xfrm>
              <a:off x="713160" y="679680"/>
              <a:ext cx="862560" cy="862560"/>
            </a:xfrm>
            <a:prstGeom prst="ellipse">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678;p43">
              <a:extLst>
                <a:ext uri="{FF2B5EF4-FFF2-40B4-BE49-F238E27FC236}">
                  <a16:creationId xmlns:a16="http://schemas.microsoft.com/office/drawing/2014/main" id="{B1122111-BAC9-2A49-C779-3FF8E3F6C910}"/>
                </a:ext>
              </a:extLst>
            </p:cNvPr>
            <p:cNvSpPr/>
            <p:nvPr/>
          </p:nvSpPr>
          <p:spPr>
            <a:xfrm>
              <a:off x="811440" y="777600"/>
              <a:ext cx="666720" cy="666720"/>
            </a:xfrm>
            <a:prstGeom prst="star8">
              <a:avLst>
                <a:gd name="adj" fmla="val 12130"/>
              </a:avLst>
            </a:prstGeom>
            <a:solidFill>
              <a:schemeClr val="accent2"/>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 name="Google Shape;676;p43">
            <a:extLst>
              <a:ext uri="{FF2B5EF4-FFF2-40B4-BE49-F238E27FC236}">
                <a16:creationId xmlns:a16="http://schemas.microsoft.com/office/drawing/2014/main" id="{4A1FFF80-953E-7413-4F75-8138C655AFF9}"/>
              </a:ext>
            </a:extLst>
          </p:cNvPr>
          <p:cNvGrpSpPr/>
          <p:nvPr/>
        </p:nvGrpSpPr>
        <p:grpSpPr>
          <a:xfrm>
            <a:off x="623806" y="693225"/>
            <a:ext cx="862560" cy="862560"/>
            <a:chOff x="713160" y="679680"/>
            <a:chExt cx="862560" cy="862560"/>
          </a:xfrm>
        </p:grpSpPr>
        <p:sp>
          <p:nvSpPr>
            <p:cNvPr id="13" name="Google Shape;677;p43">
              <a:extLst>
                <a:ext uri="{FF2B5EF4-FFF2-40B4-BE49-F238E27FC236}">
                  <a16:creationId xmlns:a16="http://schemas.microsoft.com/office/drawing/2014/main" id="{5C9B7A3E-92AA-66A9-7C9E-AA7DB45ECC5A}"/>
                </a:ext>
              </a:extLst>
            </p:cNvPr>
            <p:cNvSpPr/>
            <p:nvPr/>
          </p:nvSpPr>
          <p:spPr>
            <a:xfrm>
              <a:off x="713160" y="679680"/>
              <a:ext cx="862560" cy="862560"/>
            </a:xfrm>
            <a:prstGeom prst="ellipse">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678;p43">
              <a:extLst>
                <a:ext uri="{FF2B5EF4-FFF2-40B4-BE49-F238E27FC236}">
                  <a16:creationId xmlns:a16="http://schemas.microsoft.com/office/drawing/2014/main" id="{0A419F6C-1B32-7ED0-BC4B-21CA2E284A8C}"/>
                </a:ext>
              </a:extLst>
            </p:cNvPr>
            <p:cNvSpPr/>
            <p:nvPr/>
          </p:nvSpPr>
          <p:spPr>
            <a:xfrm>
              <a:off x="811440" y="777600"/>
              <a:ext cx="666720" cy="666720"/>
            </a:xfrm>
            <a:prstGeom prst="star8">
              <a:avLst>
                <a:gd name="adj" fmla="val 12130"/>
              </a:avLst>
            </a:prstGeom>
            <a:solidFill>
              <a:schemeClr val="accent2"/>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 name="Google Shape;676;p43">
            <a:extLst>
              <a:ext uri="{FF2B5EF4-FFF2-40B4-BE49-F238E27FC236}">
                <a16:creationId xmlns:a16="http://schemas.microsoft.com/office/drawing/2014/main" id="{B2DC38C7-1959-287D-A8A4-A065307DE385}"/>
              </a:ext>
            </a:extLst>
          </p:cNvPr>
          <p:cNvGrpSpPr/>
          <p:nvPr/>
        </p:nvGrpSpPr>
        <p:grpSpPr>
          <a:xfrm>
            <a:off x="7180575" y="241005"/>
            <a:ext cx="862560" cy="862560"/>
            <a:chOff x="713160" y="679680"/>
            <a:chExt cx="862560" cy="862560"/>
          </a:xfrm>
        </p:grpSpPr>
        <p:sp>
          <p:nvSpPr>
            <p:cNvPr id="16" name="Google Shape;677;p43">
              <a:extLst>
                <a:ext uri="{FF2B5EF4-FFF2-40B4-BE49-F238E27FC236}">
                  <a16:creationId xmlns:a16="http://schemas.microsoft.com/office/drawing/2014/main" id="{8752F926-4C39-351D-0A72-8C6AC0FED5B6}"/>
                </a:ext>
              </a:extLst>
            </p:cNvPr>
            <p:cNvSpPr/>
            <p:nvPr/>
          </p:nvSpPr>
          <p:spPr>
            <a:xfrm>
              <a:off x="713160" y="679680"/>
              <a:ext cx="862560" cy="862560"/>
            </a:xfrm>
            <a:prstGeom prst="ellipse">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678;p43">
              <a:extLst>
                <a:ext uri="{FF2B5EF4-FFF2-40B4-BE49-F238E27FC236}">
                  <a16:creationId xmlns:a16="http://schemas.microsoft.com/office/drawing/2014/main" id="{4F9BBA2C-46E4-FC87-68E5-89573DFD6334}"/>
                </a:ext>
              </a:extLst>
            </p:cNvPr>
            <p:cNvSpPr/>
            <p:nvPr/>
          </p:nvSpPr>
          <p:spPr>
            <a:xfrm>
              <a:off x="811440" y="777600"/>
              <a:ext cx="666720" cy="666720"/>
            </a:xfrm>
            <a:prstGeom prst="star8">
              <a:avLst>
                <a:gd name="adj" fmla="val 12130"/>
              </a:avLst>
            </a:prstGeom>
            <a:solidFill>
              <a:schemeClr val="accent2"/>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 name="Google Shape;682;p43">
            <a:extLst>
              <a:ext uri="{FF2B5EF4-FFF2-40B4-BE49-F238E27FC236}">
                <a16:creationId xmlns:a16="http://schemas.microsoft.com/office/drawing/2014/main" id="{237A99C5-0930-3805-1EA2-4D43FE5AF026}"/>
              </a:ext>
            </a:extLst>
          </p:cNvPr>
          <p:cNvGrpSpPr/>
          <p:nvPr/>
        </p:nvGrpSpPr>
        <p:grpSpPr>
          <a:xfrm rot="12375170">
            <a:off x="-679063" y="4264205"/>
            <a:ext cx="2079000" cy="1320120"/>
            <a:chOff x="1269720" y="1121400"/>
            <a:chExt cx="2079000" cy="1320120"/>
          </a:xfrm>
        </p:grpSpPr>
        <p:sp>
          <p:nvSpPr>
            <p:cNvPr id="24" name="Google Shape;683;p43">
              <a:extLst>
                <a:ext uri="{FF2B5EF4-FFF2-40B4-BE49-F238E27FC236}">
                  <a16:creationId xmlns:a16="http://schemas.microsoft.com/office/drawing/2014/main" id="{DEC74428-1691-A5C8-8146-F69D1ECBE641}"/>
                </a:ext>
              </a:extLst>
            </p:cNvPr>
            <p:cNvSpPr/>
            <p:nvPr/>
          </p:nvSpPr>
          <p:spPr>
            <a:xfrm rot="1477800">
              <a:off x="1282680" y="1525680"/>
              <a:ext cx="2052720" cy="51120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684;p43">
              <a:extLst>
                <a:ext uri="{FF2B5EF4-FFF2-40B4-BE49-F238E27FC236}">
                  <a16:creationId xmlns:a16="http://schemas.microsoft.com/office/drawing/2014/main" id="{DFCA7F41-D04D-F3EF-F054-7876558FF41A}"/>
                </a:ext>
              </a:extLst>
            </p:cNvPr>
            <p:cNvSpPr/>
            <p:nvPr/>
          </p:nvSpPr>
          <p:spPr>
            <a:xfrm rot="1477800">
              <a:off x="2097720" y="15699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685;p43">
              <a:extLst>
                <a:ext uri="{FF2B5EF4-FFF2-40B4-BE49-F238E27FC236}">
                  <a16:creationId xmlns:a16="http://schemas.microsoft.com/office/drawing/2014/main" id="{C951C79C-3C5C-B317-71D7-1DE45ED48649}"/>
                </a:ext>
              </a:extLst>
            </p:cNvPr>
            <p:cNvSpPr/>
            <p:nvPr/>
          </p:nvSpPr>
          <p:spPr>
            <a:xfrm rot="1477800">
              <a:off x="1713240" y="139392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686;p43">
              <a:extLst>
                <a:ext uri="{FF2B5EF4-FFF2-40B4-BE49-F238E27FC236}">
                  <a16:creationId xmlns:a16="http://schemas.microsoft.com/office/drawing/2014/main" id="{CB711E7E-4FA7-F2BC-85B3-5252CDEDD274}"/>
                </a:ext>
              </a:extLst>
            </p:cNvPr>
            <p:cNvSpPr/>
            <p:nvPr/>
          </p:nvSpPr>
          <p:spPr>
            <a:xfrm rot="1477800">
              <a:off x="2482200" y="17463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 name="Google Shape;682;p43">
            <a:extLst>
              <a:ext uri="{FF2B5EF4-FFF2-40B4-BE49-F238E27FC236}">
                <a16:creationId xmlns:a16="http://schemas.microsoft.com/office/drawing/2014/main" id="{6AFAA48E-5636-0829-76A2-682C81F294F0}"/>
              </a:ext>
            </a:extLst>
          </p:cNvPr>
          <p:cNvGrpSpPr/>
          <p:nvPr/>
        </p:nvGrpSpPr>
        <p:grpSpPr>
          <a:xfrm rot="10189066">
            <a:off x="5124605" y="-39291"/>
            <a:ext cx="2079000" cy="1320120"/>
            <a:chOff x="1269720" y="1121400"/>
            <a:chExt cx="2079000" cy="1320120"/>
          </a:xfrm>
        </p:grpSpPr>
        <p:sp>
          <p:nvSpPr>
            <p:cNvPr id="39" name="Google Shape;683;p43">
              <a:extLst>
                <a:ext uri="{FF2B5EF4-FFF2-40B4-BE49-F238E27FC236}">
                  <a16:creationId xmlns:a16="http://schemas.microsoft.com/office/drawing/2014/main" id="{70B12C2E-F360-E3CE-EE07-C32B1695AF89}"/>
                </a:ext>
              </a:extLst>
            </p:cNvPr>
            <p:cNvSpPr/>
            <p:nvPr/>
          </p:nvSpPr>
          <p:spPr>
            <a:xfrm rot="1477800">
              <a:off x="1282680" y="1525680"/>
              <a:ext cx="2052720" cy="51120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684;p43">
              <a:extLst>
                <a:ext uri="{FF2B5EF4-FFF2-40B4-BE49-F238E27FC236}">
                  <a16:creationId xmlns:a16="http://schemas.microsoft.com/office/drawing/2014/main" id="{8360E8FA-0AFE-73A1-DF43-B8DF661DDCB1}"/>
                </a:ext>
              </a:extLst>
            </p:cNvPr>
            <p:cNvSpPr/>
            <p:nvPr/>
          </p:nvSpPr>
          <p:spPr>
            <a:xfrm rot="1477800">
              <a:off x="2097720" y="15699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 name="Google Shape;685;p43">
              <a:extLst>
                <a:ext uri="{FF2B5EF4-FFF2-40B4-BE49-F238E27FC236}">
                  <a16:creationId xmlns:a16="http://schemas.microsoft.com/office/drawing/2014/main" id="{6740D59A-FC8B-BEE9-37D4-F81B9AE61D42}"/>
                </a:ext>
              </a:extLst>
            </p:cNvPr>
            <p:cNvSpPr/>
            <p:nvPr/>
          </p:nvSpPr>
          <p:spPr>
            <a:xfrm rot="1477800">
              <a:off x="1713240" y="139392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686;p43">
              <a:extLst>
                <a:ext uri="{FF2B5EF4-FFF2-40B4-BE49-F238E27FC236}">
                  <a16:creationId xmlns:a16="http://schemas.microsoft.com/office/drawing/2014/main" id="{D09EAA76-90E9-2EC0-626F-B5B70CB67F17}"/>
                </a:ext>
              </a:extLst>
            </p:cNvPr>
            <p:cNvSpPr/>
            <p:nvPr/>
          </p:nvSpPr>
          <p:spPr>
            <a:xfrm rot="1477800">
              <a:off x="2482200" y="17463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 name="Google Shape;682;p43">
            <a:extLst>
              <a:ext uri="{FF2B5EF4-FFF2-40B4-BE49-F238E27FC236}">
                <a16:creationId xmlns:a16="http://schemas.microsoft.com/office/drawing/2014/main" id="{C7B984F1-5B42-F92C-447B-AB9E07660865}"/>
              </a:ext>
            </a:extLst>
          </p:cNvPr>
          <p:cNvGrpSpPr/>
          <p:nvPr/>
        </p:nvGrpSpPr>
        <p:grpSpPr>
          <a:xfrm>
            <a:off x="2827960" y="1067868"/>
            <a:ext cx="2079000" cy="1320120"/>
            <a:chOff x="1269720" y="1121400"/>
            <a:chExt cx="2079000" cy="1320120"/>
          </a:xfrm>
        </p:grpSpPr>
        <p:sp>
          <p:nvSpPr>
            <p:cNvPr id="44" name="Google Shape;683;p43">
              <a:extLst>
                <a:ext uri="{FF2B5EF4-FFF2-40B4-BE49-F238E27FC236}">
                  <a16:creationId xmlns:a16="http://schemas.microsoft.com/office/drawing/2014/main" id="{EFCEFD5A-BD50-BDF1-FC63-0FA0F67F0DA3}"/>
                </a:ext>
              </a:extLst>
            </p:cNvPr>
            <p:cNvSpPr/>
            <p:nvPr/>
          </p:nvSpPr>
          <p:spPr>
            <a:xfrm rot="1477800">
              <a:off x="1282680" y="1525680"/>
              <a:ext cx="2052720" cy="51120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684;p43">
              <a:extLst>
                <a:ext uri="{FF2B5EF4-FFF2-40B4-BE49-F238E27FC236}">
                  <a16:creationId xmlns:a16="http://schemas.microsoft.com/office/drawing/2014/main" id="{63DD918D-B62E-67EA-E0CD-95D2F4ED4784}"/>
                </a:ext>
              </a:extLst>
            </p:cNvPr>
            <p:cNvSpPr/>
            <p:nvPr/>
          </p:nvSpPr>
          <p:spPr>
            <a:xfrm rot="1477800">
              <a:off x="2097720" y="15699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685;p43">
              <a:extLst>
                <a:ext uri="{FF2B5EF4-FFF2-40B4-BE49-F238E27FC236}">
                  <a16:creationId xmlns:a16="http://schemas.microsoft.com/office/drawing/2014/main" id="{25D537CB-99F6-9F5F-071C-33D2C5324521}"/>
                </a:ext>
              </a:extLst>
            </p:cNvPr>
            <p:cNvSpPr/>
            <p:nvPr/>
          </p:nvSpPr>
          <p:spPr>
            <a:xfrm rot="1477800">
              <a:off x="1713240" y="139392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686;p43">
              <a:extLst>
                <a:ext uri="{FF2B5EF4-FFF2-40B4-BE49-F238E27FC236}">
                  <a16:creationId xmlns:a16="http://schemas.microsoft.com/office/drawing/2014/main" id="{5E86D62B-D01A-F659-1460-B970E05E2EB1}"/>
                </a:ext>
              </a:extLst>
            </p:cNvPr>
            <p:cNvSpPr/>
            <p:nvPr/>
          </p:nvSpPr>
          <p:spPr>
            <a:xfrm rot="1477800">
              <a:off x="2482200" y="174636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 name="Google Shape;666;p43">
            <a:extLst>
              <a:ext uri="{FF2B5EF4-FFF2-40B4-BE49-F238E27FC236}">
                <a16:creationId xmlns:a16="http://schemas.microsoft.com/office/drawing/2014/main" id="{BDEA80B0-91D0-90B0-116D-A391E7CA181D}"/>
              </a:ext>
            </a:extLst>
          </p:cNvPr>
          <p:cNvGrpSpPr/>
          <p:nvPr/>
        </p:nvGrpSpPr>
        <p:grpSpPr>
          <a:xfrm rot="18155610">
            <a:off x="196255" y="3390687"/>
            <a:ext cx="1142640" cy="1309680"/>
            <a:chOff x="2360520" y="3153600"/>
            <a:chExt cx="1142640" cy="1309680"/>
          </a:xfrm>
        </p:grpSpPr>
        <p:grpSp>
          <p:nvGrpSpPr>
            <p:cNvPr id="55" name="Google Shape;667;p43">
              <a:extLst>
                <a:ext uri="{FF2B5EF4-FFF2-40B4-BE49-F238E27FC236}">
                  <a16:creationId xmlns:a16="http://schemas.microsoft.com/office/drawing/2014/main" id="{2A47432A-EC39-7283-F18F-E2C35EEC117D}"/>
                </a:ext>
              </a:extLst>
            </p:cNvPr>
            <p:cNvGrpSpPr/>
            <p:nvPr/>
          </p:nvGrpSpPr>
          <p:grpSpPr>
            <a:xfrm>
              <a:off x="2360520" y="3153600"/>
              <a:ext cx="1142640" cy="1309680"/>
              <a:chOff x="2360520" y="3153600"/>
              <a:chExt cx="1142640" cy="1309680"/>
            </a:xfrm>
          </p:grpSpPr>
          <p:sp>
            <p:nvSpPr>
              <p:cNvPr id="57" name="Google Shape;668;p43">
                <a:extLst>
                  <a:ext uri="{FF2B5EF4-FFF2-40B4-BE49-F238E27FC236}">
                    <a16:creationId xmlns:a16="http://schemas.microsoft.com/office/drawing/2014/main" id="{2838A0F8-2713-EBD0-B3C7-F3D2992F2DD2}"/>
                  </a:ext>
                </a:extLst>
              </p:cNvPr>
              <p:cNvSpPr/>
              <p:nvPr/>
            </p:nvSpPr>
            <p:spPr>
              <a:xfrm rot="988200">
                <a:off x="2500200" y="325296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669;p43">
                <a:extLst>
                  <a:ext uri="{FF2B5EF4-FFF2-40B4-BE49-F238E27FC236}">
                    <a16:creationId xmlns:a16="http://schemas.microsoft.com/office/drawing/2014/main" id="{C27CE855-ED23-89B9-F550-15343231FFBC}"/>
                  </a:ext>
                </a:extLst>
              </p:cNvPr>
              <p:cNvSpPr/>
              <p:nvPr/>
            </p:nvSpPr>
            <p:spPr>
              <a:xfrm rot="988200">
                <a:off x="2699640" y="32997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670;p43">
                <a:extLst>
                  <a:ext uri="{FF2B5EF4-FFF2-40B4-BE49-F238E27FC236}">
                    <a16:creationId xmlns:a16="http://schemas.microsoft.com/office/drawing/2014/main" id="{9CDBF42A-62B7-8565-6700-A2E565C49BAC}"/>
                  </a:ext>
                </a:extLst>
              </p:cNvPr>
              <p:cNvSpPr/>
              <p:nvPr/>
            </p:nvSpPr>
            <p:spPr>
              <a:xfrm rot="988200">
                <a:off x="2638080" y="35085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6" name="Google Shape;671;p43">
              <a:extLst>
                <a:ext uri="{FF2B5EF4-FFF2-40B4-BE49-F238E27FC236}">
                  <a16:creationId xmlns:a16="http://schemas.microsoft.com/office/drawing/2014/main" id="{0965B8A0-0DC9-CDB7-044C-502523A64714}"/>
                </a:ext>
              </a:extLst>
            </p:cNvPr>
            <p:cNvSpPr/>
            <p:nvPr/>
          </p:nvSpPr>
          <p:spPr>
            <a:xfrm rot="988200">
              <a:off x="2543400" y="330912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0" name="Google Shape;666;p43">
            <a:extLst>
              <a:ext uri="{FF2B5EF4-FFF2-40B4-BE49-F238E27FC236}">
                <a16:creationId xmlns:a16="http://schemas.microsoft.com/office/drawing/2014/main" id="{FAC943B3-0FC6-FDFD-9FD5-CC6308E37E4C}"/>
              </a:ext>
            </a:extLst>
          </p:cNvPr>
          <p:cNvGrpSpPr/>
          <p:nvPr/>
        </p:nvGrpSpPr>
        <p:grpSpPr>
          <a:xfrm>
            <a:off x="7980888" y="-126329"/>
            <a:ext cx="1142640" cy="1309680"/>
            <a:chOff x="2360520" y="3153600"/>
            <a:chExt cx="1142640" cy="1309680"/>
          </a:xfrm>
        </p:grpSpPr>
        <p:grpSp>
          <p:nvGrpSpPr>
            <p:cNvPr id="61" name="Google Shape;667;p43">
              <a:extLst>
                <a:ext uri="{FF2B5EF4-FFF2-40B4-BE49-F238E27FC236}">
                  <a16:creationId xmlns:a16="http://schemas.microsoft.com/office/drawing/2014/main" id="{BC96C82A-CB03-23DF-5AD4-8570B7BDC43D}"/>
                </a:ext>
              </a:extLst>
            </p:cNvPr>
            <p:cNvGrpSpPr/>
            <p:nvPr/>
          </p:nvGrpSpPr>
          <p:grpSpPr>
            <a:xfrm>
              <a:off x="2360520" y="3153600"/>
              <a:ext cx="1142640" cy="1309680"/>
              <a:chOff x="2360520" y="3153600"/>
              <a:chExt cx="1142640" cy="1309680"/>
            </a:xfrm>
          </p:grpSpPr>
          <p:sp>
            <p:nvSpPr>
              <p:cNvPr id="63" name="Google Shape;668;p43">
                <a:extLst>
                  <a:ext uri="{FF2B5EF4-FFF2-40B4-BE49-F238E27FC236}">
                    <a16:creationId xmlns:a16="http://schemas.microsoft.com/office/drawing/2014/main" id="{05679B6B-9948-5B6B-D53B-93FFAD7A8803}"/>
                  </a:ext>
                </a:extLst>
              </p:cNvPr>
              <p:cNvSpPr/>
              <p:nvPr/>
            </p:nvSpPr>
            <p:spPr>
              <a:xfrm rot="988200">
                <a:off x="2500200" y="325296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69;p43">
                <a:extLst>
                  <a:ext uri="{FF2B5EF4-FFF2-40B4-BE49-F238E27FC236}">
                    <a16:creationId xmlns:a16="http://schemas.microsoft.com/office/drawing/2014/main" id="{1665EA62-0C01-A755-9CD4-8158BC241DA1}"/>
                  </a:ext>
                </a:extLst>
              </p:cNvPr>
              <p:cNvSpPr/>
              <p:nvPr/>
            </p:nvSpPr>
            <p:spPr>
              <a:xfrm rot="988200">
                <a:off x="2699640" y="32997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70;p43">
                <a:extLst>
                  <a:ext uri="{FF2B5EF4-FFF2-40B4-BE49-F238E27FC236}">
                    <a16:creationId xmlns:a16="http://schemas.microsoft.com/office/drawing/2014/main" id="{C03E50A4-EF5E-3CA1-21CE-7420EB780A6E}"/>
                  </a:ext>
                </a:extLst>
              </p:cNvPr>
              <p:cNvSpPr/>
              <p:nvPr/>
            </p:nvSpPr>
            <p:spPr>
              <a:xfrm rot="988200">
                <a:off x="2638080" y="35085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2" name="Google Shape;671;p43">
              <a:extLst>
                <a:ext uri="{FF2B5EF4-FFF2-40B4-BE49-F238E27FC236}">
                  <a16:creationId xmlns:a16="http://schemas.microsoft.com/office/drawing/2014/main" id="{8338FC8F-D638-E376-EB05-993051B6ECF7}"/>
                </a:ext>
              </a:extLst>
            </p:cNvPr>
            <p:cNvSpPr/>
            <p:nvPr/>
          </p:nvSpPr>
          <p:spPr>
            <a:xfrm rot="988200">
              <a:off x="2543400" y="330912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28" name="Google Shape;687;p43">
            <a:extLst>
              <a:ext uri="{FF2B5EF4-FFF2-40B4-BE49-F238E27FC236}">
                <a16:creationId xmlns:a16="http://schemas.microsoft.com/office/drawing/2014/main" id="{697759CE-FB28-8E28-A103-92FF829055B8}"/>
              </a:ext>
            </a:extLst>
          </p:cNvPr>
          <p:cNvGrpSpPr/>
          <p:nvPr/>
        </p:nvGrpSpPr>
        <p:grpSpPr>
          <a:xfrm>
            <a:off x="5251165" y="1086893"/>
            <a:ext cx="1136160" cy="1019160"/>
            <a:chOff x="1630440" y="2134440"/>
            <a:chExt cx="1136160" cy="1019160"/>
          </a:xfrm>
        </p:grpSpPr>
        <p:grpSp>
          <p:nvGrpSpPr>
            <p:cNvPr id="329" name="Google Shape;688;p43">
              <a:extLst>
                <a:ext uri="{FF2B5EF4-FFF2-40B4-BE49-F238E27FC236}">
                  <a16:creationId xmlns:a16="http://schemas.microsoft.com/office/drawing/2014/main" id="{9E92B2CC-612A-0DD8-BA3A-4DC50DBF535C}"/>
                </a:ext>
              </a:extLst>
            </p:cNvPr>
            <p:cNvGrpSpPr/>
            <p:nvPr/>
          </p:nvGrpSpPr>
          <p:grpSpPr>
            <a:xfrm>
              <a:off x="1630440" y="2134440"/>
              <a:ext cx="1136160" cy="1019160"/>
              <a:chOff x="1630440" y="2134440"/>
              <a:chExt cx="1136160" cy="1019160"/>
            </a:xfrm>
          </p:grpSpPr>
          <p:sp>
            <p:nvSpPr>
              <p:cNvPr id="331" name="Google Shape;689;p43">
                <a:extLst>
                  <a:ext uri="{FF2B5EF4-FFF2-40B4-BE49-F238E27FC236}">
                    <a16:creationId xmlns:a16="http://schemas.microsoft.com/office/drawing/2014/main" id="{2D678156-2300-E266-2B88-60ADCA96B46E}"/>
                  </a:ext>
                </a:extLst>
              </p:cNvPr>
              <p:cNvSpPr/>
              <p:nvPr/>
            </p:nvSpPr>
            <p:spPr>
              <a:xfrm>
                <a:off x="1630440" y="2134440"/>
                <a:ext cx="1136160" cy="1019160"/>
              </a:xfrm>
              <a:prstGeom prst="roundRect">
                <a:avLst>
                  <a:gd name="adj" fmla="val 16667"/>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90;p43">
                <a:extLst>
                  <a:ext uri="{FF2B5EF4-FFF2-40B4-BE49-F238E27FC236}">
                    <a16:creationId xmlns:a16="http://schemas.microsoft.com/office/drawing/2014/main" id="{99ACB0D4-B346-5D56-8EE7-473AF05FDF0C}"/>
                  </a:ext>
                </a:extLst>
              </p:cNvPr>
              <p:cNvSpPr/>
              <p:nvPr/>
            </p:nvSpPr>
            <p:spPr>
              <a:xfrm>
                <a:off x="1847160" y="2292480"/>
                <a:ext cx="703080" cy="703080"/>
              </a:xfrm>
              <a:prstGeom prst="blockArc">
                <a:avLst>
                  <a:gd name="adj1" fmla="val 10800000"/>
                  <a:gd name="adj2" fmla="val 0"/>
                  <a:gd name="adj3" fmla="val 25000"/>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30" name="Google Shape;691;p43">
              <a:extLst>
                <a:ext uri="{FF2B5EF4-FFF2-40B4-BE49-F238E27FC236}">
                  <a16:creationId xmlns:a16="http://schemas.microsoft.com/office/drawing/2014/main" id="{68090185-7A0B-B9D4-10CB-490F32637670}"/>
                </a:ext>
              </a:extLst>
            </p:cNvPr>
            <p:cNvSpPr/>
            <p:nvPr/>
          </p:nvSpPr>
          <p:spPr>
            <a:xfrm>
              <a:off x="1784880" y="2230200"/>
              <a:ext cx="827280" cy="827280"/>
            </a:xfrm>
            <a:prstGeom prst="ellipse">
              <a:avLst/>
            </a:prstGeom>
            <a:noFill/>
            <a:ln w="9525">
              <a:solidFill>
                <a:srgbClr val="FD875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33" name="Google Shape;687;p43">
            <a:extLst>
              <a:ext uri="{FF2B5EF4-FFF2-40B4-BE49-F238E27FC236}">
                <a16:creationId xmlns:a16="http://schemas.microsoft.com/office/drawing/2014/main" id="{09AAB8F2-F965-3940-1156-A8F4B4C124F5}"/>
              </a:ext>
            </a:extLst>
          </p:cNvPr>
          <p:cNvGrpSpPr/>
          <p:nvPr/>
        </p:nvGrpSpPr>
        <p:grpSpPr>
          <a:xfrm rot="3116780">
            <a:off x="1893986" y="-91784"/>
            <a:ext cx="1136160" cy="1019160"/>
            <a:chOff x="1630440" y="2134440"/>
            <a:chExt cx="1136160" cy="1019160"/>
          </a:xfrm>
        </p:grpSpPr>
        <p:grpSp>
          <p:nvGrpSpPr>
            <p:cNvPr id="334" name="Google Shape;688;p43">
              <a:extLst>
                <a:ext uri="{FF2B5EF4-FFF2-40B4-BE49-F238E27FC236}">
                  <a16:creationId xmlns:a16="http://schemas.microsoft.com/office/drawing/2014/main" id="{74DE98EA-71F8-9D30-37D7-6C25F8B64AA7}"/>
                </a:ext>
              </a:extLst>
            </p:cNvPr>
            <p:cNvGrpSpPr/>
            <p:nvPr/>
          </p:nvGrpSpPr>
          <p:grpSpPr>
            <a:xfrm>
              <a:off x="1630440" y="2134440"/>
              <a:ext cx="1136160" cy="1019160"/>
              <a:chOff x="1630440" y="2134440"/>
              <a:chExt cx="1136160" cy="1019160"/>
            </a:xfrm>
          </p:grpSpPr>
          <p:sp>
            <p:nvSpPr>
              <p:cNvPr id="336" name="Google Shape;689;p43">
                <a:extLst>
                  <a:ext uri="{FF2B5EF4-FFF2-40B4-BE49-F238E27FC236}">
                    <a16:creationId xmlns:a16="http://schemas.microsoft.com/office/drawing/2014/main" id="{7A4FA337-1485-4971-E6EE-94B414B9BCBB}"/>
                  </a:ext>
                </a:extLst>
              </p:cNvPr>
              <p:cNvSpPr/>
              <p:nvPr/>
            </p:nvSpPr>
            <p:spPr>
              <a:xfrm>
                <a:off x="1630440" y="2134440"/>
                <a:ext cx="1136160" cy="1019160"/>
              </a:xfrm>
              <a:prstGeom prst="roundRect">
                <a:avLst>
                  <a:gd name="adj" fmla="val 16667"/>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690;p43">
                <a:extLst>
                  <a:ext uri="{FF2B5EF4-FFF2-40B4-BE49-F238E27FC236}">
                    <a16:creationId xmlns:a16="http://schemas.microsoft.com/office/drawing/2014/main" id="{6F0A074B-6AAB-9FE5-FED4-B65CDC470BC5}"/>
                  </a:ext>
                </a:extLst>
              </p:cNvPr>
              <p:cNvSpPr/>
              <p:nvPr/>
            </p:nvSpPr>
            <p:spPr>
              <a:xfrm>
                <a:off x="1847160" y="2292480"/>
                <a:ext cx="703080" cy="703080"/>
              </a:xfrm>
              <a:prstGeom prst="blockArc">
                <a:avLst>
                  <a:gd name="adj1" fmla="val 10800000"/>
                  <a:gd name="adj2" fmla="val 0"/>
                  <a:gd name="adj3" fmla="val 25000"/>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35" name="Google Shape;691;p43">
              <a:extLst>
                <a:ext uri="{FF2B5EF4-FFF2-40B4-BE49-F238E27FC236}">
                  <a16:creationId xmlns:a16="http://schemas.microsoft.com/office/drawing/2014/main" id="{0760F2CE-49A3-1368-4BCE-1DF77B06525D}"/>
                </a:ext>
              </a:extLst>
            </p:cNvPr>
            <p:cNvSpPr/>
            <p:nvPr/>
          </p:nvSpPr>
          <p:spPr>
            <a:xfrm>
              <a:off x="1784880" y="2230200"/>
              <a:ext cx="827280" cy="827280"/>
            </a:xfrm>
            <a:prstGeom prst="ellipse">
              <a:avLst/>
            </a:prstGeom>
            <a:noFill/>
            <a:ln w="9525">
              <a:solidFill>
                <a:srgbClr val="FD875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38" name="Google Shape;687;p43">
            <a:extLst>
              <a:ext uri="{FF2B5EF4-FFF2-40B4-BE49-F238E27FC236}">
                <a16:creationId xmlns:a16="http://schemas.microsoft.com/office/drawing/2014/main" id="{06457F05-A1E9-9E9A-B763-B0331F5C8187}"/>
              </a:ext>
            </a:extLst>
          </p:cNvPr>
          <p:cNvGrpSpPr/>
          <p:nvPr/>
        </p:nvGrpSpPr>
        <p:grpSpPr>
          <a:xfrm rot="17555309">
            <a:off x="7973473" y="1390840"/>
            <a:ext cx="1136160" cy="1019160"/>
            <a:chOff x="1630440" y="2134440"/>
            <a:chExt cx="1136160" cy="1019160"/>
          </a:xfrm>
        </p:grpSpPr>
        <p:grpSp>
          <p:nvGrpSpPr>
            <p:cNvPr id="339" name="Google Shape;688;p43">
              <a:extLst>
                <a:ext uri="{FF2B5EF4-FFF2-40B4-BE49-F238E27FC236}">
                  <a16:creationId xmlns:a16="http://schemas.microsoft.com/office/drawing/2014/main" id="{E5530A89-BF2D-57C5-7958-582928B571AF}"/>
                </a:ext>
              </a:extLst>
            </p:cNvPr>
            <p:cNvGrpSpPr/>
            <p:nvPr/>
          </p:nvGrpSpPr>
          <p:grpSpPr>
            <a:xfrm>
              <a:off x="1630440" y="2134440"/>
              <a:ext cx="1136160" cy="1019160"/>
              <a:chOff x="1630440" y="2134440"/>
              <a:chExt cx="1136160" cy="1019160"/>
            </a:xfrm>
          </p:grpSpPr>
          <p:sp>
            <p:nvSpPr>
              <p:cNvPr id="341" name="Google Shape;689;p43">
                <a:extLst>
                  <a:ext uri="{FF2B5EF4-FFF2-40B4-BE49-F238E27FC236}">
                    <a16:creationId xmlns:a16="http://schemas.microsoft.com/office/drawing/2014/main" id="{3899EE51-372D-ADFD-7E76-F04807793ACB}"/>
                  </a:ext>
                </a:extLst>
              </p:cNvPr>
              <p:cNvSpPr/>
              <p:nvPr/>
            </p:nvSpPr>
            <p:spPr>
              <a:xfrm>
                <a:off x="1630440" y="2134440"/>
                <a:ext cx="1136160" cy="1019160"/>
              </a:xfrm>
              <a:prstGeom prst="roundRect">
                <a:avLst>
                  <a:gd name="adj" fmla="val 16667"/>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90;p43">
                <a:extLst>
                  <a:ext uri="{FF2B5EF4-FFF2-40B4-BE49-F238E27FC236}">
                    <a16:creationId xmlns:a16="http://schemas.microsoft.com/office/drawing/2014/main" id="{BE8692A5-1709-7D94-15B0-0DDC215E9087}"/>
                  </a:ext>
                </a:extLst>
              </p:cNvPr>
              <p:cNvSpPr/>
              <p:nvPr/>
            </p:nvSpPr>
            <p:spPr>
              <a:xfrm>
                <a:off x="1847160" y="2292480"/>
                <a:ext cx="703080" cy="703080"/>
              </a:xfrm>
              <a:prstGeom prst="blockArc">
                <a:avLst>
                  <a:gd name="adj1" fmla="val 10800000"/>
                  <a:gd name="adj2" fmla="val 0"/>
                  <a:gd name="adj3" fmla="val 25000"/>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40" name="Google Shape;691;p43">
              <a:extLst>
                <a:ext uri="{FF2B5EF4-FFF2-40B4-BE49-F238E27FC236}">
                  <a16:creationId xmlns:a16="http://schemas.microsoft.com/office/drawing/2014/main" id="{ADC4637A-C0A7-BEE1-F0A4-A6E09E9640B7}"/>
                </a:ext>
              </a:extLst>
            </p:cNvPr>
            <p:cNvSpPr/>
            <p:nvPr/>
          </p:nvSpPr>
          <p:spPr>
            <a:xfrm>
              <a:off x="1784880" y="2230200"/>
              <a:ext cx="827280" cy="827280"/>
            </a:xfrm>
            <a:prstGeom prst="ellipse">
              <a:avLst/>
            </a:prstGeom>
            <a:noFill/>
            <a:ln w="9525">
              <a:solidFill>
                <a:srgbClr val="FD875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43" name="Google Shape;687;p43">
            <a:extLst>
              <a:ext uri="{FF2B5EF4-FFF2-40B4-BE49-F238E27FC236}">
                <a16:creationId xmlns:a16="http://schemas.microsoft.com/office/drawing/2014/main" id="{62C70652-9FB9-49AC-03FC-2A7AC1A5C6D7}"/>
              </a:ext>
            </a:extLst>
          </p:cNvPr>
          <p:cNvGrpSpPr/>
          <p:nvPr/>
        </p:nvGrpSpPr>
        <p:grpSpPr>
          <a:xfrm rot="5875679">
            <a:off x="4651399" y="4015900"/>
            <a:ext cx="1136160" cy="1019160"/>
            <a:chOff x="1630440" y="2134440"/>
            <a:chExt cx="1136160" cy="1019160"/>
          </a:xfrm>
        </p:grpSpPr>
        <p:grpSp>
          <p:nvGrpSpPr>
            <p:cNvPr id="344" name="Google Shape;688;p43">
              <a:extLst>
                <a:ext uri="{FF2B5EF4-FFF2-40B4-BE49-F238E27FC236}">
                  <a16:creationId xmlns:a16="http://schemas.microsoft.com/office/drawing/2014/main" id="{5D14D9BD-0627-3189-B2CF-B71B3F8BE885}"/>
                </a:ext>
              </a:extLst>
            </p:cNvPr>
            <p:cNvGrpSpPr/>
            <p:nvPr/>
          </p:nvGrpSpPr>
          <p:grpSpPr>
            <a:xfrm>
              <a:off x="1630440" y="2134440"/>
              <a:ext cx="1136160" cy="1019160"/>
              <a:chOff x="1630440" y="2134440"/>
              <a:chExt cx="1136160" cy="1019160"/>
            </a:xfrm>
          </p:grpSpPr>
          <p:sp>
            <p:nvSpPr>
              <p:cNvPr id="346" name="Google Shape;689;p43">
                <a:extLst>
                  <a:ext uri="{FF2B5EF4-FFF2-40B4-BE49-F238E27FC236}">
                    <a16:creationId xmlns:a16="http://schemas.microsoft.com/office/drawing/2014/main" id="{C4FAB8AC-F900-B9C2-87C3-FD8A43B7CF22}"/>
                  </a:ext>
                </a:extLst>
              </p:cNvPr>
              <p:cNvSpPr/>
              <p:nvPr/>
            </p:nvSpPr>
            <p:spPr>
              <a:xfrm>
                <a:off x="1630440" y="2134440"/>
                <a:ext cx="1136160" cy="1019160"/>
              </a:xfrm>
              <a:prstGeom prst="roundRect">
                <a:avLst>
                  <a:gd name="adj" fmla="val 16667"/>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690;p43">
                <a:extLst>
                  <a:ext uri="{FF2B5EF4-FFF2-40B4-BE49-F238E27FC236}">
                    <a16:creationId xmlns:a16="http://schemas.microsoft.com/office/drawing/2014/main" id="{BCBDE60B-9A83-25BD-09B1-04C589773B70}"/>
                  </a:ext>
                </a:extLst>
              </p:cNvPr>
              <p:cNvSpPr/>
              <p:nvPr/>
            </p:nvSpPr>
            <p:spPr>
              <a:xfrm>
                <a:off x="1847160" y="2292480"/>
                <a:ext cx="703080" cy="703080"/>
              </a:xfrm>
              <a:prstGeom prst="blockArc">
                <a:avLst>
                  <a:gd name="adj1" fmla="val 10800000"/>
                  <a:gd name="adj2" fmla="val 0"/>
                  <a:gd name="adj3" fmla="val 25000"/>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45" name="Google Shape;691;p43">
              <a:extLst>
                <a:ext uri="{FF2B5EF4-FFF2-40B4-BE49-F238E27FC236}">
                  <a16:creationId xmlns:a16="http://schemas.microsoft.com/office/drawing/2014/main" id="{8D7ED670-12F7-8D17-B902-A682B51CAF9D}"/>
                </a:ext>
              </a:extLst>
            </p:cNvPr>
            <p:cNvSpPr/>
            <p:nvPr/>
          </p:nvSpPr>
          <p:spPr>
            <a:xfrm>
              <a:off x="1784880" y="2230200"/>
              <a:ext cx="827280" cy="827280"/>
            </a:xfrm>
            <a:prstGeom prst="ellipse">
              <a:avLst/>
            </a:prstGeom>
            <a:noFill/>
            <a:ln w="9525">
              <a:solidFill>
                <a:srgbClr val="FD875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48" name="Google Shape;672;p43">
            <a:extLst>
              <a:ext uri="{FF2B5EF4-FFF2-40B4-BE49-F238E27FC236}">
                <a16:creationId xmlns:a16="http://schemas.microsoft.com/office/drawing/2014/main" id="{10C10627-1F45-4EDF-62EC-AF67327A3F84}"/>
              </a:ext>
            </a:extLst>
          </p:cNvPr>
          <p:cNvGrpSpPr/>
          <p:nvPr/>
        </p:nvGrpSpPr>
        <p:grpSpPr>
          <a:xfrm>
            <a:off x="-262659" y="1356103"/>
            <a:ext cx="1422000" cy="1085040"/>
            <a:chOff x="2220840" y="852480"/>
            <a:chExt cx="1422000" cy="1085040"/>
          </a:xfrm>
        </p:grpSpPr>
        <p:sp>
          <p:nvSpPr>
            <p:cNvPr id="349" name="Google Shape;673;p43">
              <a:extLst>
                <a:ext uri="{FF2B5EF4-FFF2-40B4-BE49-F238E27FC236}">
                  <a16:creationId xmlns:a16="http://schemas.microsoft.com/office/drawing/2014/main" id="{300466FC-7DD6-D62F-F558-25ACE241E1EF}"/>
                </a:ext>
              </a:extLst>
            </p:cNvPr>
            <p:cNvSpPr/>
            <p:nvPr/>
          </p:nvSpPr>
          <p:spPr>
            <a:xfrm rot="995400">
              <a:off x="2302560" y="101628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0" name="Google Shape;674;p43">
              <a:extLst>
                <a:ext uri="{FF2B5EF4-FFF2-40B4-BE49-F238E27FC236}">
                  <a16:creationId xmlns:a16="http://schemas.microsoft.com/office/drawing/2014/main" id="{7F7A99F2-C221-2B9F-67C7-1A9BDBA582AF}"/>
                </a:ext>
              </a:extLst>
            </p:cNvPr>
            <p:cNvSpPr/>
            <p:nvPr/>
          </p:nvSpPr>
          <p:spPr>
            <a:xfrm rot="995400">
              <a:off x="2583720" y="118548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1" name="Google Shape;675;p43">
              <a:extLst>
                <a:ext uri="{FF2B5EF4-FFF2-40B4-BE49-F238E27FC236}">
                  <a16:creationId xmlns:a16="http://schemas.microsoft.com/office/drawing/2014/main" id="{C110F6C8-1DAB-3432-2076-48AB7616FFF1}"/>
                </a:ext>
              </a:extLst>
            </p:cNvPr>
            <p:cNvSpPr/>
            <p:nvPr/>
          </p:nvSpPr>
          <p:spPr>
            <a:xfrm rot="995400">
              <a:off x="2721960" y="118548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2" name="Google Shape;672;p43">
            <a:extLst>
              <a:ext uri="{FF2B5EF4-FFF2-40B4-BE49-F238E27FC236}">
                <a16:creationId xmlns:a16="http://schemas.microsoft.com/office/drawing/2014/main" id="{A40F3B45-C1A6-85A8-A0E6-D4CD2737999F}"/>
              </a:ext>
            </a:extLst>
          </p:cNvPr>
          <p:cNvGrpSpPr/>
          <p:nvPr/>
        </p:nvGrpSpPr>
        <p:grpSpPr>
          <a:xfrm>
            <a:off x="1471146" y="71620"/>
            <a:ext cx="1422000" cy="1085040"/>
            <a:chOff x="2220840" y="852480"/>
            <a:chExt cx="1422000" cy="1085040"/>
          </a:xfrm>
        </p:grpSpPr>
        <p:sp>
          <p:nvSpPr>
            <p:cNvPr id="353" name="Google Shape;673;p43">
              <a:extLst>
                <a:ext uri="{FF2B5EF4-FFF2-40B4-BE49-F238E27FC236}">
                  <a16:creationId xmlns:a16="http://schemas.microsoft.com/office/drawing/2014/main" id="{4BFA6814-039E-1021-F737-948CB257FBFB}"/>
                </a:ext>
              </a:extLst>
            </p:cNvPr>
            <p:cNvSpPr/>
            <p:nvPr/>
          </p:nvSpPr>
          <p:spPr>
            <a:xfrm rot="995400">
              <a:off x="2302560" y="101628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4" name="Google Shape;674;p43">
              <a:extLst>
                <a:ext uri="{FF2B5EF4-FFF2-40B4-BE49-F238E27FC236}">
                  <a16:creationId xmlns:a16="http://schemas.microsoft.com/office/drawing/2014/main" id="{FF70E55D-485E-3CA4-FF34-6F89D41E2FA3}"/>
                </a:ext>
              </a:extLst>
            </p:cNvPr>
            <p:cNvSpPr/>
            <p:nvPr/>
          </p:nvSpPr>
          <p:spPr>
            <a:xfrm rot="995400">
              <a:off x="2583720" y="118548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1" name="Google Shape;675;p43">
              <a:extLst>
                <a:ext uri="{FF2B5EF4-FFF2-40B4-BE49-F238E27FC236}">
                  <a16:creationId xmlns:a16="http://schemas.microsoft.com/office/drawing/2014/main" id="{E97B6321-AF65-464E-203A-1422972CC12F}"/>
                </a:ext>
              </a:extLst>
            </p:cNvPr>
            <p:cNvSpPr/>
            <p:nvPr/>
          </p:nvSpPr>
          <p:spPr>
            <a:xfrm rot="995400">
              <a:off x="2721960" y="118548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2" name="Google Shape;672;p43">
            <a:extLst>
              <a:ext uri="{FF2B5EF4-FFF2-40B4-BE49-F238E27FC236}">
                <a16:creationId xmlns:a16="http://schemas.microsoft.com/office/drawing/2014/main" id="{6514D104-BE39-E62B-2804-20E805C31C7F}"/>
              </a:ext>
            </a:extLst>
          </p:cNvPr>
          <p:cNvGrpSpPr/>
          <p:nvPr/>
        </p:nvGrpSpPr>
        <p:grpSpPr>
          <a:xfrm>
            <a:off x="6753683" y="2087114"/>
            <a:ext cx="1422000" cy="1085040"/>
            <a:chOff x="2220840" y="852480"/>
            <a:chExt cx="1422000" cy="1085040"/>
          </a:xfrm>
        </p:grpSpPr>
        <p:sp>
          <p:nvSpPr>
            <p:cNvPr id="403" name="Google Shape;673;p43">
              <a:extLst>
                <a:ext uri="{FF2B5EF4-FFF2-40B4-BE49-F238E27FC236}">
                  <a16:creationId xmlns:a16="http://schemas.microsoft.com/office/drawing/2014/main" id="{8797AAB8-86EF-B145-180E-D7DBE06D3BD3}"/>
                </a:ext>
              </a:extLst>
            </p:cNvPr>
            <p:cNvSpPr/>
            <p:nvPr/>
          </p:nvSpPr>
          <p:spPr>
            <a:xfrm rot="995400">
              <a:off x="2302560" y="101628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4" name="Google Shape;674;p43">
              <a:extLst>
                <a:ext uri="{FF2B5EF4-FFF2-40B4-BE49-F238E27FC236}">
                  <a16:creationId xmlns:a16="http://schemas.microsoft.com/office/drawing/2014/main" id="{7CA9D7E8-B984-A486-5B83-F9272405D960}"/>
                </a:ext>
              </a:extLst>
            </p:cNvPr>
            <p:cNvSpPr/>
            <p:nvPr/>
          </p:nvSpPr>
          <p:spPr>
            <a:xfrm rot="995400">
              <a:off x="2583720" y="118548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5" name="Google Shape;675;p43">
              <a:extLst>
                <a:ext uri="{FF2B5EF4-FFF2-40B4-BE49-F238E27FC236}">
                  <a16:creationId xmlns:a16="http://schemas.microsoft.com/office/drawing/2014/main" id="{0E8D3A2F-6E5B-B846-BCD0-443A16443315}"/>
                </a:ext>
              </a:extLst>
            </p:cNvPr>
            <p:cNvSpPr/>
            <p:nvPr/>
          </p:nvSpPr>
          <p:spPr>
            <a:xfrm rot="995400">
              <a:off x="2721960" y="118548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6" name="Google Shape;672;p43">
            <a:extLst>
              <a:ext uri="{FF2B5EF4-FFF2-40B4-BE49-F238E27FC236}">
                <a16:creationId xmlns:a16="http://schemas.microsoft.com/office/drawing/2014/main" id="{5FC758C6-1BB2-F65E-62BF-C45DCE2BDD66}"/>
              </a:ext>
            </a:extLst>
          </p:cNvPr>
          <p:cNvGrpSpPr/>
          <p:nvPr/>
        </p:nvGrpSpPr>
        <p:grpSpPr>
          <a:xfrm>
            <a:off x="3402386" y="1277326"/>
            <a:ext cx="1422000" cy="1085040"/>
            <a:chOff x="2220840" y="852480"/>
            <a:chExt cx="1422000" cy="1085040"/>
          </a:xfrm>
        </p:grpSpPr>
        <p:sp>
          <p:nvSpPr>
            <p:cNvPr id="407" name="Google Shape;673;p43">
              <a:extLst>
                <a:ext uri="{FF2B5EF4-FFF2-40B4-BE49-F238E27FC236}">
                  <a16:creationId xmlns:a16="http://schemas.microsoft.com/office/drawing/2014/main" id="{CB14705E-C92E-C95C-BC30-B49027F6043E}"/>
                </a:ext>
              </a:extLst>
            </p:cNvPr>
            <p:cNvSpPr/>
            <p:nvPr/>
          </p:nvSpPr>
          <p:spPr>
            <a:xfrm rot="995400">
              <a:off x="2302560" y="101628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74;p43">
              <a:extLst>
                <a:ext uri="{FF2B5EF4-FFF2-40B4-BE49-F238E27FC236}">
                  <a16:creationId xmlns:a16="http://schemas.microsoft.com/office/drawing/2014/main" id="{7286080F-9CDC-6C12-FF68-547B372A670F}"/>
                </a:ext>
              </a:extLst>
            </p:cNvPr>
            <p:cNvSpPr/>
            <p:nvPr/>
          </p:nvSpPr>
          <p:spPr>
            <a:xfrm rot="995400">
              <a:off x="2583720" y="118548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75;p43">
              <a:extLst>
                <a:ext uri="{FF2B5EF4-FFF2-40B4-BE49-F238E27FC236}">
                  <a16:creationId xmlns:a16="http://schemas.microsoft.com/office/drawing/2014/main" id="{D80F8B7D-C2FA-CCC1-85B5-6A4CD0EB1768}"/>
                </a:ext>
              </a:extLst>
            </p:cNvPr>
            <p:cNvSpPr/>
            <p:nvPr/>
          </p:nvSpPr>
          <p:spPr>
            <a:xfrm rot="995400">
              <a:off x="2721960" y="118548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p:nvPr>
        </p:nvSpPr>
        <p:spPr>
          <a:xfrm>
            <a:off x="714240" y="2085840"/>
            <a:ext cx="6543360" cy="2209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accent2"/>
                </a:solidFill>
                <a:latin typeface="Poppins"/>
                <a:ea typeface="Poppins"/>
              </a:rPr>
              <a:t>This presentation explores the mechanisms and advantages of cloud storage, a modern solution for data management.</a:t>
            </a:r>
            <a:endParaRPr lang="fr-FR" sz="1600" b="0" strike="noStrike" spc="-1" dirty="0">
              <a:solidFill>
                <a:srgbClr val="000000"/>
              </a:solidFill>
              <a:latin typeface="Arial"/>
            </a:endParaRPr>
          </a:p>
        </p:txBody>
      </p:sp>
      <p:sp>
        <p:nvSpPr>
          <p:cNvPr id="156" name="PlaceHolder 2"/>
          <p:cNvSpPr>
            <a:spLocks noGrp="1"/>
          </p:cNvSpPr>
          <p:nvPr>
            <p:ph type="title"/>
          </p:nvPr>
        </p:nvSpPr>
        <p:spPr>
          <a:xfrm>
            <a:off x="714240" y="542880"/>
            <a:ext cx="4686120" cy="1352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accent2"/>
                </a:solidFill>
                <a:latin typeface="Poppins"/>
                <a:ea typeface="Poppins"/>
              </a:rPr>
              <a:t>Introduction</a:t>
            </a:r>
            <a:endParaRPr lang="fr-FR" sz="3000" b="0" strike="noStrike" spc="-1" dirty="0">
              <a:solidFill>
                <a:schemeClr val="dk1"/>
              </a:solidFill>
              <a:latin typeface="Arial"/>
            </a:endParaRPr>
          </a:p>
        </p:txBody>
      </p:sp>
      <p:grpSp>
        <p:nvGrpSpPr>
          <p:cNvPr id="157" name="Google Shape;364;p34"/>
          <p:cNvGrpSpPr/>
          <p:nvPr/>
        </p:nvGrpSpPr>
        <p:grpSpPr>
          <a:xfrm>
            <a:off x="5004720" y="543600"/>
            <a:ext cx="978120" cy="979560"/>
            <a:chOff x="5004720" y="543600"/>
            <a:chExt cx="978120" cy="979560"/>
          </a:xfrm>
        </p:grpSpPr>
        <p:sp>
          <p:nvSpPr>
            <p:cNvPr id="158" name="Google Shape;365;p34"/>
            <p:cNvSpPr/>
            <p:nvPr/>
          </p:nvSpPr>
          <p:spPr>
            <a:xfrm>
              <a:off x="5004720" y="543600"/>
              <a:ext cx="978120" cy="97956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 name="Google Shape;366;p34"/>
            <p:cNvSpPr/>
            <p:nvPr/>
          </p:nvSpPr>
          <p:spPr>
            <a:xfrm>
              <a:off x="5167080" y="707040"/>
              <a:ext cx="653400" cy="653400"/>
            </a:xfrm>
            <a:prstGeom prst="lightningBol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0" name="Google Shape;367;p34"/>
          <p:cNvGrpSpPr/>
          <p:nvPr/>
        </p:nvGrpSpPr>
        <p:grpSpPr>
          <a:xfrm>
            <a:off x="7326360" y="1061280"/>
            <a:ext cx="1142640" cy="1309680"/>
            <a:chOff x="7326360" y="1061280"/>
            <a:chExt cx="1142640" cy="1309680"/>
          </a:xfrm>
        </p:grpSpPr>
        <p:grpSp>
          <p:nvGrpSpPr>
            <p:cNvPr id="161" name="Google Shape;368;p34"/>
            <p:cNvGrpSpPr/>
            <p:nvPr/>
          </p:nvGrpSpPr>
          <p:grpSpPr>
            <a:xfrm>
              <a:off x="7326360" y="1061280"/>
              <a:ext cx="1142640" cy="1309680"/>
              <a:chOff x="7326360" y="1061280"/>
              <a:chExt cx="1142640" cy="1309680"/>
            </a:xfrm>
          </p:grpSpPr>
          <p:sp>
            <p:nvSpPr>
              <p:cNvPr id="162" name="Google Shape;369;p34"/>
              <p:cNvSpPr/>
              <p:nvPr/>
            </p:nvSpPr>
            <p:spPr>
              <a:xfrm rot="988200">
                <a:off x="7466040" y="116064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370;p34"/>
              <p:cNvSpPr/>
              <p:nvPr/>
            </p:nvSpPr>
            <p:spPr>
              <a:xfrm rot="988200">
                <a:off x="7665840" y="120708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371;p34"/>
              <p:cNvSpPr/>
              <p:nvPr/>
            </p:nvSpPr>
            <p:spPr>
              <a:xfrm rot="988200">
                <a:off x="7604280" y="141588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5" name="Google Shape;372;p34"/>
            <p:cNvSpPr/>
            <p:nvPr/>
          </p:nvSpPr>
          <p:spPr>
            <a:xfrm rot="988200">
              <a:off x="7509600" y="121644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66" name="Google Shape;373;p34"/>
          <p:cNvGrpSpPr/>
          <p:nvPr/>
        </p:nvGrpSpPr>
        <p:grpSpPr>
          <a:xfrm>
            <a:off x="6934320" y="347760"/>
            <a:ext cx="966240" cy="1371240"/>
            <a:chOff x="6934320" y="347760"/>
            <a:chExt cx="966240" cy="1371240"/>
          </a:xfrm>
        </p:grpSpPr>
        <p:sp>
          <p:nvSpPr>
            <p:cNvPr id="167" name="Google Shape;374;p34"/>
            <p:cNvSpPr/>
            <p:nvPr/>
          </p:nvSpPr>
          <p:spPr>
            <a:xfrm rot="4794000">
              <a:off x="6788160" y="65448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 name="Google Shape;375;p34"/>
            <p:cNvSpPr/>
            <p:nvPr/>
          </p:nvSpPr>
          <p:spPr>
            <a:xfrm rot="4794000">
              <a:off x="7068960" y="82404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376;p34"/>
            <p:cNvSpPr/>
            <p:nvPr/>
          </p:nvSpPr>
          <p:spPr>
            <a:xfrm rot="4794000">
              <a:off x="7207560" y="82368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 name="Google Shape;308;p32"/>
          <p:cNvGrpSpPr/>
          <p:nvPr/>
        </p:nvGrpSpPr>
        <p:grpSpPr>
          <a:xfrm rot="3673826">
            <a:off x="4676061" y="3079306"/>
            <a:ext cx="1142640" cy="1309680"/>
            <a:chOff x="7761960" y="1031400"/>
            <a:chExt cx="1142640" cy="1309680"/>
          </a:xfrm>
        </p:grpSpPr>
        <p:grpSp>
          <p:nvGrpSpPr>
            <p:cNvPr id="180" name="Google Shape;309;p32"/>
            <p:cNvGrpSpPr/>
            <p:nvPr/>
          </p:nvGrpSpPr>
          <p:grpSpPr>
            <a:xfrm>
              <a:off x="7761960" y="1031400"/>
              <a:ext cx="1142640" cy="1309680"/>
              <a:chOff x="7761960" y="1031400"/>
              <a:chExt cx="1142640" cy="1309680"/>
            </a:xfrm>
          </p:grpSpPr>
          <p:sp>
            <p:nvSpPr>
              <p:cNvPr id="181" name="Google Shape;310;p32"/>
              <p:cNvSpPr/>
              <p:nvPr/>
            </p:nvSpPr>
            <p:spPr>
              <a:xfrm rot="988200">
                <a:off x="7901640" y="113076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311;p32"/>
              <p:cNvSpPr/>
              <p:nvPr/>
            </p:nvSpPr>
            <p:spPr>
              <a:xfrm rot="988200">
                <a:off x="8101080" y="11775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312;p32"/>
              <p:cNvSpPr/>
              <p:nvPr/>
            </p:nvSpPr>
            <p:spPr>
              <a:xfrm rot="988200">
                <a:off x="8039520" y="13863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4" name="Google Shape;313;p32"/>
            <p:cNvSpPr/>
            <p:nvPr/>
          </p:nvSpPr>
          <p:spPr>
            <a:xfrm rot="988200">
              <a:off x="7944840" y="118656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85" name="Google Shape;314;p32"/>
          <p:cNvGrpSpPr/>
          <p:nvPr/>
        </p:nvGrpSpPr>
        <p:grpSpPr>
          <a:xfrm>
            <a:off x="5951880" y="1204522"/>
            <a:ext cx="1422000" cy="1085040"/>
            <a:chOff x="7194960" y="3795480"/>
            <a:chExt cx="1422000" cy="1085040"/>
          </a:xfrm>
        </p:grpSpPr>
        <p:sp>
          <p:nvSpPr>
            <p:cNvPr id="186" name="Google Shape;315;p32"/>
            <p:cNvSpPr/>
            <p:nvPr/>
          </p:nvSpPr>
          <p:spPr>
            <a:xfrm rot="995400">
              <a:off x="7276680" y="395928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 name="Google Shape;316;p32"/>
            <p:cNvSpPr/>
            <p:nvPr/>
          </p:nvSpPr>
          <p:spPr>
            <a:xfrm rot="995400">
              <a:off x="7557840" y="412848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317;p32"/>
            <p:cNvSpPr/>
            <p:nvPr/>
          </p:nvSpPr>
          <p:spPr>
            <a:xfrm rot="995400">
              <a:off x="7696440" y="412812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1" name="PlaceHolder 2"/>
          <p:cNvSpPr>
            <a:spLocks noGrp="1"/>
          </p:cNvSpPr>
          <p:nvPr>
            <p:ph type="title"/>
          </p:nvPr>
        </p:nvSpPr>
        <p:spPr>
          <a:xfrm>
            <a:off x="504720" y="1495440"/>
            <a:ext cx="1685520" cy="157140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9600" b="1" strike="noStrike" spc="-1">
                <a:solidFill>
                  <a:schemeClr val="accent2"/>
                </a:solidFill>
                <a:latin typeface="Poppins"/>
                <a:ea typeface="Poppins"/>
              </a:rPr>
              <a:t>01</a:t>
            </a:r>
            <a:endParaRPr lang="fr-FR" sz="9600" b="0" strike="noStrike" spc="-1">
              <a:solidFill>
                <a:schemeClr val="dk1"/>
              </a:solidFill>
              <a:latin typeface="Arial"/>
            </a:endParaRPr>
          </a:p>
        </p:txBody>
      </p:sp>
      <p:sp>
        <p:nvSpPr>
          <p:cNvPr id="172" name="PlaceHolder 3"/>
          <p:cNvSpPr>
            <a:spLocks noGrp="1"/>
          </p:cNvSpPr>
          <p:nvPr>
            <p:ph type="title"/>
          </p:nvPr>
        </p:nvSpPr>
        <p:spPr>
          <a:xfrm>
            <a:off x="2629080" y="923759"/>
            <a:ext cx="4219200" cy="2871715"/>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800" b="1" strike="noStrike" spc="-1" dirty="0">
                <a:solidFill>
                  <a:schemeClr val="accent2"/>
                </a:solidFill>
                <a:latin typeface="Poppins"/>
                <a:ea typeface="Poppins"/>
              </a:rPr>
              <a:t>Overview of Cloud Storage</a:t>
            </a:r>
            <a:endParaRPr lang="fr-FR" sz="4800" b="0" strike="noStrike" spc="-1" dirty="0">
              <a:solidFill>
                <a:schemeClr val="dk1"/>
              </a:solidFill>
              <a:latin typeface="Arial"/>
            </a:endParaRPr>
          </a:p>
        </p:txBody>
      </p:sp>
      <p:grpSp>
        <p:nvGrpSpPr>
          <p:cNvPr id="173" name="Google Shape;302;p32"/>
          <p:cNvGrpSpPr/>
          <p:nvPr/>
        </p:nvGrpSpPr>
        <p:grpSpPr>
          <a:xfrm>
            <a:off x="2328840" y="1071000"/>
            <a:ext cx="163800" cy="3001320"/>
            <a:chOff x="2328840" y="1071000"/>
            <a:chExt cx="163800" cy="3001320"/>
          </a:xfrm>
        </p:grpSpPr>
        <p:cxnSp>
          <p:nvCxnSpPr>
            <p:cNvPr id="174" name="Google Shape;303;p32"/>
            <p:cNvCxnSpPr>
              <a:stCxn id="175" idx="2"/>
              <a:endCxn id="176" idx="0"/>
            </p:cNvCxnSpPr>
            <p:nvPr/>
          </p:nvCxnSpPr>
          <p:spPr>
            <a:xfrm>
              <a:off x="2412720" y="1230480"/>
              <a:ext cx="360" cy="1261440"/>
            </a:xfrm>
            <a:prstGeom prst="straightConnector1">
              <a:avLst/>
            </a:prstGeom>
            <a:ln w="9525">
              <a:solidFill>
                <a:srgbClr val="FFFFFF"/>
              </a:solidFill>
              <a:round/>
            </a:ln>
          </p:spPr>
        </p:cxnSp>
        <p:sp>
          <p:nvSpPr>
            <p:cNvPr id="175" name="Google Shape;304;p32"/>
            <p:cNvSpPr/>
            <p:nvPr/>
          </p:nvSpPr>
          <p:spPr>
            <a:xfrm>
              <a:off x="2333160" y="107100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306;p32"/>
            <p:cNvSpPr/>
            <p:nvPr/>
          </p:nvSpPr>
          <p:spPr>
            <a:xfrm>
              <a:off x="2328840" y="391284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305;p32"/>
            <p:cNvSpPr/>
            <p:nvPr/>
          </p:nvSpPr>
          <p:spPr>
            <a:xfrm>
              <a:off x="2333160" y="249192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8" name="Google Shape;307;p32"/>
            <p:cNvCxnSpPr>
              <a:stCxn id="177" idx="0"/>
              <a:endCxn id="176" idx="2"/>
            </p:cNvCxnSpPr>
            <p:nvPr/>
          </p:nvCxnSpPr>
          <p:spPr>
            <a:xfrm flipV="1">
              <a:off x="2408400" y="2651760"/>
              <a:ext cx="4680" cy="1261080"/>
            </a:xfrm>
            <a:prstGeom prst="straightConnector1">
              <a:avLst/>
            </a:prstGeom>
            <a:ln w="9525">
              <a:solidFill>
                <a:srgbClr val="FFFFFF"/>
              </a:solidFill>
              <a:round/>
            </a:ln>
          </p:spPr>
        </p:cxnSp>
      </p:grpSp>
      <p:grpSp>
        <p:nvGrpSpPr>
          <p:cNvPr id="189" name="Google Shape;318;p32"/>
          <p:cNvGrpSpPr/>
          <p:nvPr/>
        </p:nvGrpSpPr>
        <p:grpSpPr>
          <a:xfrm>
            <a:off x="6632020" y="1972736"/>
            <a:ext cx="862560" cy="862560"/>
            <a:chOff x="6615720" y="424080"/>
            <a:chExt cx="862560" cy="862560"/>
          </a:xfrm>
        </p:grpSpPr>
        <p:sp>
          <p:nvSpPr>
            <p:cNvPr id="190" name="Google Shape;319;p32"/>
            <p:cNvSpPr/>
            <p:nvPr/>
          </p:nvSpPr>
          <p:spPr>
            <a:xfrm>
              <a:off x="6615720" y="424080"/>
              <a:ext cx="862560" cy="862560"/>
            </a:xfrm>
            <a:prstGeom prst="ellipse">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320;p32"/>
            <p:cNvSpPr/>
            <p:nvPr/>
          </p:nvSpPr>
          <p:spPr>
            <a:xfrm>
              <a:off x="6713640" y="522000"/>
              <a:ext cx="666720" cy="666720"/>
            </a:xfrm>
            <a:prstGeom prst="star8">
              <a:avLst>
                <a:gd name="adj" fmla="val 12130"/>
              </a:avLst>
            </a:prstGeom>
            <a:solidFill>
              <a:schemeClr val="accent2"/>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2" name="Google Shape;321;p32"/>
          <p:cNvGrpSpPr/>
          <p:nvPr/>
        </p:nvGrpSpPr>
        <p:grpSpPr>
          <a:xfrm>
            <a:off x="6086556" y="2070656"/>
            <a:ext cx="978120" cy="979560"/>
            <a:chOff x="6557760" y="3124440"/>
            <a:chExt cx="978120" cy="979560"/>
          </a:xfrm>
        </p:grpSpPr>
        <p:sp>
          <p:nvSpPr>
            <p:cNvPr id="193" name="Google Shape;322;p32"/>
            <p:cNvSpPr/>
            <p:nvPr/>
          </p:nvSpPr>
          <p:spPr>
            <a:xfrm>
              <a:off x="6557760" y="3124440"/>
              <a:ext cx="978120" cy="97956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323;p32"/>
            <p:cNvSpPr/>
            <p:nvPr/>
          </p:nvSpPr>
          <p:spPr>
            <a:xfrm>
              <a:off x="6720480" y="3287520"/>
              <a:ext cx="653400" cy="653400"/>
            </a:xfrm>
            <a:prstGeom prst="lightningBol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324;p32"/>
          <p:cNvGrpSpPr/>
          <p:nvPr/>
        </p:nvGrpSpPr>
        <p:grpSpPr>
          <a:xfrm rot="8936529">
            <a:off x="2463506" y="3295134"/>
            <a:ext cx="2079000" cy="1320120"/>
            <a:chOff x="6419160" y="1307880"/>
            <a:chExt cx="2079000" cy="1320120"/>
          </a:xfrm>
        </p:grpSpPr>
        <p:sp>
          <p:nvSpPr>
            <p:cNvPr id="196" name="Google Shape;325;p32"/>
            <p:cNvSpPr/>
            <p:nvPr/>
          </p:nvSpPr>
          <p:spPr>
            <a:xfrm rot="1477800">
              <a:off x="6432120" y="1712160"/>
              <a:ext cx="2052720" cy="51120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326;p32"/>
            <p:cNvSpPr/>
            <p:nvPr/>
          </p:nvSpPr>
          <p:spPr>
            <a:xfrm rot="1477800">
              <a:off x="7247160" y="175680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 name="Google Shape;327;p32"/>
            <p:cNvSpPr/>
            <p:nvPr/>
          </p:nvSpPr>
          <p:spPr>
            <a:xfrm rot="1477800">
              <a:off x="6862680" y="158040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328;p32"/>
            <p:cNvSpPr/>
            <p:nvPr/>
          </p:nvSpPr>
          <p:spPr>
            <a:xfrm rot="1477800">
              <a:off x="7631640" y="193284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0" name="Google Shape;329;p32"/>
          <p:cNvGrpSpPr/>
          <p:nvPr/>
        </p:nvGrpSpPr>
        <p:grpSpPr>
          <a:xfrm rot="4010502">
            <a:off x="5241050" y="2304329"/>
            <a:ext cx="1136160" cy="1019160"/>
            <a:chOff x="6918840" y="2341440"/>
            <a:chExt cx="1136160" cy="1019160"/>
          </a:xfrm>
        </p:grpSpPr>
        <p:grpSp>
          <p:nvGrpSpPr>
            <p:cNvPr id="201" name="Google Shape;330;p32"/>
            <p:cNvGrpSpPr/>
            <p:nvPr/>
          </p:nvGrpSpPr>
          <p:grpSpPr>
            <a:xfrm>
              <a:off x="6918840" y="2341440"/>
              <a:ext cx="1136160" cy="1019160"/>
              <a:chOff x="6918840" y="2341440"/>
              <a:chExt cx="1136160" cy="1019160"/>
            </a:xfrm>
          </p:grpSpPr>
          <p:sp>
            <p:nvSpPr>
              <p:cNvPr id="202" name="Google Shape;331;p32"/>
              <p:cNvSpPr/>
              <p:nvPr/>
            </p:nvSpPr>
            <p:spPr>
              <a:xfrm>
                <a:off x="6918840" y="2341440"/>
                <a:ext cx="1136160" cy="1019160"/>
              </a:xfrm>
              <a:prstGeom prst="roundRect">
                <a:avLst>
                  <a:gd name="adj" fmla="val 16667"/>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332;p32"/>
              <p:cNvSpPr/>
              <p:nvPr/>
            </p:nvSpPr>
            <p:spPr>
              <a:xfrm>
                <a:off x="7135560" y="2499480"/>
                <a:ext cx="703080" cy="703080"/>
              </a:xfrm>
              <a:prstGeom prst="blockArc">
                <a:avLst>
                  <a:gd name="adj1" fmla="val 10800000"/>
                  <a:gd name="adj2" fmla="val 0"/>
                  <a:gd name="adj3" fmla="val 25000"/>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04" name="Google Shape;333;p32"/>
            <p:cNvSpPr/>
            <p:nvPr/>
          </p:nvSpPr>
          <p:spPr>
            <a:xfrm>
              <a:off x="7073280" y="2437560"/>
              <a:ext cx="827280" cy="827280"/>
            </a:xfrm>
            <a:prstGeom prst="ellipse">
              <a:avLst/>
            </a:prstGeom>
            <a:noFill/>
            <a:ln w="9525">
              <a:solidFill>
                <a:srgbClr val="FD875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338;p33"/>
          <p:cNvSpPr/>
          <p:nvPr/>
        </p:nvSpPr>
        <p:spPr>
          <a:xfrm>
            <a:off x="5822280" y="833040"/>
            <a:ext cx="2607120" cy="366120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06" name="PlaceHolder 1"/>
          <p:cNvSpPr>
            <a:spLocks noGrp="1"/>
          </p:cNvSpPr>
          <p:nvPr>
            <p:ph type="title"/>
          </p:nvPr>
        </p:nvSpPr>
        <p:spPr>
          <a:xfrm>
            <a:off x="714240" y="447840"/>
            <a:ext cx="4390560" cy="1294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1" strike="noStrike" spc="-1" dirty="0">
                <a:solidFill>
                  <a:schemeClr val="accent2"/>
                </a:solidFill>
                <a:latin typeface="Poppins"/>
                <a:ea typeface="Poppins"/>
              </a:rPr>
              <a:t>Definition and Purpose</a:t>
            </a:r>
            <a:endParaRPr lang="fr-FR" sz="3200" b="0" strike="noStrike" spc="-1" dirty="0">
              <a:solidFill>
                <a:schemeClr val="dk1"/>
              </a:solidFill>
              <a:latin typeface="Arial"/>
            </a:endParaRPr>
          </a:p>
        </p:txBody>
      </p:sp>
      <p:sp>
        <p:nvSpPr>
          <p:cNvPr id="207" name="PlaceHolder 2"/>
          <p:cNvSpPr>
            <a:spLocks noGrp="1"/>
          </p:cNvSpPr>
          <p:nvPr>
            <p:ph/>
          </p:nvPr>
        </p:nvSpPr>
        <p:spPr>
          <a:xfrm>
            <a:off x="235131" y="1800360"/>
            <a:ext cx="4612629" cy="2638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accent2"/>
                </a:solidFill>
                <a:latin typeface="Poppins"/>
                <a:ea typeface="Poppins"/>
              </a:rPr>
              <a:t>Cloud storage is a technology that enables users to save data online rather than on local devices. This approach allows for convenient access to files from any internet-enabled device. It serves various purposes, including data backup, sharing, and collaboration, making it a versatile option for individuals and businesses alike.</a:t>
            </a:r>
            <a:endParaRPr lang="fr-FR" sz="1600" b="0" strike="noStrike" spc="-1" dirty="0">
              <a:solidFill>
                <a:srgbClr val="000000"/>
              </a:solidFill>
              <a:latin typeface="Arial"/>
            </a:endParaRPr>
          </a:p>
        </p:txBody>
      </p:sp>
      <p:grpSp>
        <p:nvGrpSpPr>
          <p:cNvPr id="208" name="Google Shape;341;p33"/>
          <p:cNvGrpSpPr/>
          <p:nvPr/>
        </p:nvGrpSpPr>
        <p:grpSpPr>
          <a:xfrm>
            <a:off x="7566840" y="3676680"/>
            <a:ext cx="862560" cy="862560"/>
            <a:chOff x="7566840" y="3676680"/>
            <a:chExt cx="862560" cy="862560"/>
          </a:xfrm>
        </p:grpSpPr>
        <p:sp>
          <p:nvSpPr>
            <p:cNvPr id="209" name="Google Shape;342;p33"/>
            <p:cNvSpPr/>
            <p:nvPr/>
          </p:nvSpPr>
          <p:spPr>
            <a:xfrm>
              <a:off x="7566840" y="3676680"/>
              <a:ext cx="862560" cy="862560"/>
            </a:xfrm>
            <a:prstGeom prst="ellipse">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43;p33"/>
            <p:cNvSpPr/>
            <p:nvPr/>
          </p:nvSpPr>
          <p:spPr>
            <a:xfrm>
              <a:off x="7664760" y="3774960"/>
              <a:ext cx="666720" cy="666720"/>
            </a:xfrm>
            <a:prstGeom prst="star8">
              <a:avLst>
                <a:gd name="adj" fmla="val 12130"/>
              </a:avLst>
            </a:prstGeom>
            <a:solidFill>
              <a:schemeClr val="accent2"/>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1" name="Google Shape;344;p33"/>
          <p:cNvGrpSpPr/>
          <p:nvPr/>
        </p:nvGrpSpPr>
        <p:grpSpPr>
          <a:xfrm>
            <a:off x="6303960" y="347760"/>
            <a:ext cx="978120" cy="979560"/>
            <a:chOff x="6303960" y="347760"/>
            <a:chExt cx="978120" cy="979560"/>
          </a:xfrm>
        </p:grpSpPr>
        <p:sp>
          <p:nvSpPr>
            <p:cNvPr id="212" name="Google Shape;345;p33"/>
            <p:cNvSpPr/>
            <p:nvPr/>
          </p:nvSpPr>
          <p:spPr>
            <a:xfrm>
              <a:off x="6303960" y="347760"/>
              <a:ext cx="978120" cy="97956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346;p33"/>
            <p:cNvSpPr/>
            <p:nvPr/>
          </p:nvSpPr>
          <p:spPr>
            <a:xfrm>
              <a:off x="6466320" y="510840"/>
              <a:ext cx="653400" cy="653400"/>
            </a:xfrm>
            <a:prstGeom prst="lightningBol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4" name="Google Shape;347;p33"/>
          <p:cNvGrpSpPr/>
          <p:nvPr/>
        </p:nvGrpSpPr>
        <p:grpSpPr>
          <a:xfrm>
            <a:off x="5422320" y="855000"/>
            <a:ext cx="1136160" cy="1019160"/>
            <a:chOff x="5664240" y="784440"/>
            <a:chExt cx="1136160" cy="1019160"/>
          </a:xfrm>
        </p:grpSpPr>
        <p:grpSp>
          <p:nvGrpSpPr>
            <p:cNvPr id="215" name="Google Shape;348;p33"/>
            <p:cNvGrpSpPr/>
            <p:nvPr/>
          </p:nvGrpSpPr>
          <p:grpSpPr>
            <a:xfrm>
              <a:off x="5664240" y="784440"/>
              <a:ext cx="1136160" cy="1019160"/>
              <a:chOff x="5664240" y="784440"/>
              <a:chExt cx="1136160" cy="1019160"/>
            </a:xfrm>
          </p:grpSpPr>
          <p:sp>
            <p:nvSpPr>
              <p:cNvPr id="216" name="Google Shape;349;p33"/>
              <p:cNvSpPr/>
              <p:nvPr/>
            </p:nvSpPr>
            <p:spPr>
              <a:xfrm>
                <a:off x="5664240" y="784440"/>
                <a:ext cx="1136160" cy="1019160"/>
              </a:xfrm>
              <a:prstGeom prst="roundRect">
                <a:avLst>
                  <a:gd name="adj" fmla="val 16667"/>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350;p33"/>
              <p:cNvSpPr/>
              <p:nvPr/>
            </p:nvSpPr>
            <p:spPr>
              <a:xfrm>
                <a:off x="5880960" y="942480"/>
                <a:ext cx="703080" cy="703080"/>
              </a:xfrm>
              <a:prstGeom prst="blockArc">
                <a:avLst>
                  <a:gd name="adj1" fmla="val 10800000"/>
                  <a:gd name="adj2" fmla="val 0"/>
                  <a:gd name="adj3" fmla="val 25000"/>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18" name="Google Shape;351;p33"/>
            <p:cNvSpPr/>
            <p:nvPr/>
          </p:nvSpPr>
          <p:spPr>
            <a:xfrm>
              <a:off x="5818680" y="880560"/>
              <a:ext cx="827280" cy="827280"/>
            </a:xfrm>
            <a:prstGeom prst="ellipse">
              <a:avLst/>
            </a:prstGeom>
            <a:noFill/>
            <a:ln w="9525">
              <a:solidFill>
                <a:srgbClr val="FD875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19" name="Google Shape;352;p33"/>
          <p:cNvGrpSpPr/>
          <p:nvPr/>
        </p:nvGrpSpPr>
        <p:grpSpPr>
          <a:xfrm>
            <a:off x="5175720" y="1071000"/>
            <a:ext cx="163800" cy="3001320"/>
            <a:chOff x="5175720" y="1071000"/>
            <a:chExt cx="163800" cy="3001320"/>
          </a:xfrm>
        </p:grpSpPr>
        <p:cxnSp>
          <p:nvCxnSpPr>
            <p:cNvPr id="220" name="Google Shape;353;p33"/>
            <p:cNvCxnSpPr>
              <a:stCxn id="221" idx="2"/>
              <a:endCxn id="222" idx="0"/>
            </p:cNvCxnSpPr>
            <p:nvPr/>
          </p:nvCxnSpPr>
          <p:spPr>
            <a:xfrm>
              <a:off x="5259960" y="1230480"/>
              <a:ext cx="360" cy="1261440"/>
            </a:xfrm>
            <a:prstGeom prst="straightConnector1">
              <a:avLst/>
            </a:prstGeom>
            <a:ln w="9525">
              <a:solidFill>
                <a:srgbClr val="FFFFFF"/>
              </a:solidFill>
              <a:round/>
            </a:ln>
          </p:spPr>
        </p:cxnSp>
        <p:sp>
          <p:nvSpPr>
            <p:cNvPr id="221" name="Google Shape;354;p33"/>
            <p:cNvSpPr/>
            <p:nvPr/>
          </p:nvSpPr>
          <p:spPr>
            <a:xfrm>
              <a:off x="5180040" y="107100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356;p33"/>
            <p:cNvSpPr/>
            <p:nvPr/>
          </p:nvSpPr>
          <p:spPr>
            <a:xfrm>
              <a:off x="5175720" y="391284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355;p33"/>
            <p:cNvSpPr/>
            <p:nvPr/>
          </p:nvSpPr>
          <p:spPr>
            <a:xfrm>
              <a:off x="5180040" y="249192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224" name="Google Shape;357;p33"/>
            <p:cNvCxnSpPr>
              <a:stCxn id="223" idx="0"/>
              <a:endCxn id="222" idx="2"/>
            </p:cNvCxnSpPr>
            <p:nvPr/>
          </p:nvCxnSpPr>
          <p:spPr>
            <a:xfrm flipV="1">
              <a:off x="5255280" y="2651760"/>
              <a:ext cx="4680" cy="1261080"/>
            </a:xfrm>
            <a:prstGeom prst="straightConnector1">
              <a:avLst/>
            </a:prstGeom>
            <a:ln w="9525">
              <a:solidFill>
                <a:srgbClr val="FFFFFF"/>
              </a:solidFill>
              <a:roun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p:nvPr>
        </p:nvSpPr>
        <p:spPr>
          <a:xfrm>
            <a:off x="496389" y="2025475"/>
            <a:ext cx="6761211" cy="2269685"/>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accent2"/>
                </a:solidFill>
                <a:latin typeface="Poppins"/>
                <a:ea typeface="Poppins"/>
              </a:rPr>
              <a:t>Cloud storage offers several key advantages over traditional storage systems. It provides flexibility, as users can access their data from anywhere with internet access. Additionally, it eliminates the need for physical storage devices, reducing the risk of data loss due to hardware failure. Cloud storage solutions often include redundancy, ensuring that data is safe and accessible at all times. Furthermore, it promotes collaboration, allowing multiple users to work on the same files simultaneously.</a:t>
            </a:r>
            <a:endParaRPr lang="fr-FR" sz="1600" b="0" strike="noStrike" spc="-1" dirty="0">
              <a:solidFill>
                <a:srgbClr val="000000"/>
              </a:solidFill>
              <a:latin typeface="Arial"/>
            </a:endParaRPr>
          </a:p>
        </p:txBody>
      </p:sp>
      <p:sp>
        <p:nvSpPr>
          <p:cNvPr id="226" name="PlaceHolder 2"/>
          <p:cNvSpPr>
            <a:spLocks noGrp="1"/>
          </p:cNvSpPr>
          <p:nvPr>
            <p:ph type="title"/>
          </p:nvPr>
        </p:nvSpPr>
        <p:spPr>
          <a:xfrm>
            <a:off x="714240" y="542880"/>
            <a:ext cx="4686120" cy="1352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accent2"/>
                </a:solidFill>
                <a:latin typeface="Poppins"/>
                <a:ea typeface="Poppins"/>
              </a:rPr>
              <a:t>Advantages of Cloud Storage</a:t>
            </a:r>
            <a:endParaRPr lang="fr-FR" sz="3000" b="0" strike="noStrike" spc="-1">
              <a:solidFill>
                <a:schemeClr val="dk1"/>
              </a:solidFill>
              <a:latin typeface="Arial"/>
            </a:endParaRPr>
          </a:p>
        </p:txBody>
      </p:sp>
      <p:grpSp>
        <p:nvGrpSpPr>
          <p:cNvPr id="227" name="Google Shape;364;p34"/>
          <p:cNvGrpSpPr/>
          <p:nvPr/>
        </p:nvGrpSpPr>
        <p:grpSpPr>
          <a:xfrm>
            <a:off x="5004720" y="543600"/>
            <a:ext cx="978120" cy="979560"/>
            <a:chOff x="5004720" y="543600"/>
            <a:chExt cx="978120" cy="979560"/>
          </a:xfrm>
        </p:grpSpPr>
        <p:sp>
          <p:nvSpPr>
            <p:cNvPr id="228" name="Google Shape;365;p34"/>
            <p:cNvSpPr/>
            <p:nvPr/>
          </p:nvSpPr>
          <p:spPr>
            <a:xfrm>
              <a:off x="5004720" y="543600"/>
              <a:ext cx="978120" cy="97956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 name="Google Shape;366;p34"/>
            <p:cNvSpPr/>
            <p:nvPr/>
          </p:nvSpPr>
          <p:spPr>
            <a:xfrm>
              <a:off x="5167080" y="707040"/>
              <a:ext cx="653400" cy="653400"/>
            </a:xfrm>
            <a:prstGeom prst="lightningBol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0" name="Google Shape;367;p34"/>
          <p:cNvGrpSpPr/>
          <p:nvPr/>
        </p:nvGrpSpPr>
        <p:grpSpPr>
          <a:xfrm>
            <a:off x="7326360" y="1061280"/>
            <a:ext cx="1142640" cy="1309680"/>
            <a:chOff x="7326360" y="1061280"/>
            <a:chExt cx="1142640" cy="1309680"/>
          </a:xfrm>
        </p:grpSpPr>
        <p:grpSp>
          <p:nvGrpSpPr>
            <p:cNvPr id="231" name="Google Shape;368;p34"/>
            <p:cNvGrpSpPr/>
            <p:nvPr/>
          </p:nvGrpSpPr>
          <p:grpSpPr>
            <a:xfrm>
              <a:off x="7326360" y="1061280"/>
              <a:ext cx="1142640" cy="1309680"/>
              <a:chOff x="7326360" y="1061280"/>
              <a:chExt cx="1142640" cy="1309680"/>
            </a:xfrm>
          </p:grpSpPr>
          <p:sp>
            <p:nvSpPr>
              <p:cNvPr id="232" name="Google Shape;369;p34"/>
              <p:cNvSpPr/>
              <p:nvPr/>
            </p:nvSpPr>
            <p:spPr>
              <a:xfrm rot="988200">
                <a:off x="7466040" y="116064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 name="Google Shape;370;p34"/>
              <p:cNvSpPr/>
              <p:nvPr/>
            </p:nvSpPr>
            <p:spPr>
              <a:xfrm rot="988200">
                <a:off x="7665840" y="120708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 name="Google Shape;371;p34"/>
              <p:cNvSpPr/>
              <p:nvPr/>
            </p:nvSpPr>
            <p:spPr>
              <a:xfrm rot="988200">
                <a:off x="7604280" y="141588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35" name="Google Shape;372;p34"/>
            <p:cNvSpPr/>
            <p:nvPr/>
          </p:nvSpPr>
          <p:spPr>
            <a:xfrm rot="988200">
              <a:off x="7509600" y="121644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36" name="Google Shape;373;p34"/>
          <p:cNvGrpSpPr/>
          <p:nvPr/>
        </p:nvGrpSpPr>
        <p:grpSpPr>
          <a:xfrm>
            <a:off x="6934320" y="347760"/>
            <a:ext cx="966240" cy="1371240"/>
            <a:chOff x="6934320" y="347760"/>
            <a:chExt cx="966240" cy="1371240"/>
          </a:xfrm>
        </p:grpSpPr>
        <p:sp>
          <p:nvSpPr>
            <p:cNvPr id="237" name="Google Shape;374;p34"/>
            <p:cNvSpPr/>
            <p:nvPr/>
          </p:nvSpPr>
          <p:spPr>
            <a:xfrm rot="4794000">
              <a:off x="6788160" y="65448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375;p34"/>
            <p:cNvSpPr/>
            <p:nvPr/>
          </p:nvSpPr>
          <p:spPr>
            <a:xfrm rot="4794000">
              <a:off x="7068960" y="82404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376;p34"/>
            <p:cNvSpPr/>
            <p:nvPr/>
          </p:nvSpPr>
          <p:spPr>
            <a:xfrm rot="4794000">
              <a:off x="7207560" y="82368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p:nvPr>
        </p:nvSpPr>
        <p:spPr>
          <a:xfrm>
            <a:off x="555171" y="2025475"/>
            <a:ext cx="6702429" cy="2269685"/>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accent2"/>
                </a:solidFill>
                <a:latin typeface="Poppins"/>
                <a:ea typeface="Poppins"/>
              </a:rPr>
              <a:t>Cloud storage involves transferring data over the internet to a remote server owned by a cloud service provider. Users upload files to the server, which then stores them securely. Upon request, users can access their files via a website or application, facilitating easy retrieval and management of data. Many systems utilize multiple servers to ensure redundancy, so that data remains accessible even if one server fails.</a:t>
            </a:r>
            <a:endParaRPr lang="fr-FR" sz="1600" b="0" strike="noStrike" spc="-1" dirty="0">
              <a:solidFill>
                <a:srgbClr val="000000"/>
              </a:solidFill>
              <a:latin typeface="Arial"/>
            </a:endParaRPr>
          </a:p>
        </p:txBody>
      </p:sp>
      <p:sp>
        <p:nvSpPr>
          <p:cNvPr id="241" name="PlaceHolder 2"/>
          <p:cNvSpPr>
            <a:spLocks noGrp="1"/>
          </p:cNvSpPr>
          <p:nvPr>
            <p:ph type="title"/>
          </p:nvPr>
        </p:nvSpPr>
        <p:spPr>
          <a:xfrm>
            <a:off x="714240" y="542880"/>
            <a:ext cx="4686120" cy="1352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accent2"/>
                </a:solidFill>
                <a:latin typeface="Poppins"/>
                <a:ea typeface="Poppins"/>
              </a:rPr>
              <a:t>How Cloud Storage Works</a:t>
            </a:r>
            <a:endParaRPr lang="fr-FR" sz="3000" b="0" strike="noStrike" spc="-1">
              <a:solidFill>
                <a:schemeClr val="dk1"/>
              </a:solidFill>
              <a:latin typeface="Arial"/>
            </a:endParaRPr>
          </a:p>
        </p:txBody>
      </p:sp>
      <p:grpSp>
        <p:nvGrpSpPr>
          <p:cNvPr id="242" name="Google Shape;364;p34"/>
          <p:cNvGrpSpPr/>
          <p:nvPr/>
        </p:nvGrpSpPr>
        <p:grpSpPr>
          <a:xfrm>
            <a:off x="5004720" y="543600"/>
            <a:ext cx="978120" cy="979560"/>
            <a:chOff x="5004720" y="543600"/>
            <a:chExt cx="978120" cy="979560"/>
          </a:xfrm>
        </p:grpSpPr>
        <p:sp>
          <p:nvSpPr>
            <p:cNvPr id="243" name="Google Shape;365;p34"/>
            <p:cNvSpPr/>
            <p:nvPr/>
          </p:nvSpPr>
          <p:spPr>
            <a:xfrm>
              <a:off x="5004720" y="543600"/>
              <a:ext cx="978120" cy="97956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 name="Google Shape;366;p34"/>
            <p:cNvSpPr/>
            <p:nvPr/>
          </p:nvSpPr>
          <p:spPr>
            <a:xfrm>
              <a:off x="5167080" y="707040"/>
              <a:ext cx="653400" cy="653400"/>
            </a:xfrm>
            <a:prstGeom prst="lightningBol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5" name="Google Shape;367;p34"/>
          <p:cNvGrpSpPr/>
          <p:nvPr/>
        </p:nvGrpSpPr>
        <p:grpSpPr>
          <a:xfrm>
            <a:off x="7326360" y="1061280"/>
            <a:ext cx="1142640" cy="1309680"/>
            <a:chOff x="7326360" y="1061280"/>
            <a:chExt cx="1142640" cy="1309680"/>
          </a:xfrm>
        </p:grpSpPr>
        <p:grpSp>
          <p:nvGrpSpPr>
            <p:cNvPr id="246" name="Google Shape;368;p34"/>
            <p:cNvGrpSpPr/>
            <p:nvPr/>
          </p:nvGrpSpPr>
          <p:grpSpPr>
            <a:xfrm>
              <a:off x="7326360" y="1061280"/>
              <a:ext cx="1142640" cy="1309680"/>
              <a:chOff x="7326360" y="1061280"/>
              <a:chExt cx="1142640" cy="1309680"/>
            </a:xfrm>
          </p:grpSpPr>
          <p:sp>
            <p:nvSpPr>
              <p:cNvPr id="247" name="Google Shape;369;p34"/>
              <p:cNvSpPr/>
              <p:nvPr/>
            </p:nvSpPr>
            <p:spPr>
              <a:xfrm rot="988200">
                <a:off x="7466040" y="116064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 name="Google Shape;370;p34"/>
              <p:cNvSpPr/>
              <p:nvPr/>
            </p:nvSpPr>
            <p:spPr>
              <a:xfrm rot="988200">
                <a:off x="7665840" y="120708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 name="Google Shape;371;p34"/>
              <p:cNvSpPr/>
              <p:nvPr/>
            </p:nvSpPr>
            <p:spPr>
              <a:xfrm rot="988200">
                <a:off x="7604280" y="141588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50" name="Google Shape;372;p34"/>
            <p:cNvSpPr/>
            <p:nvPr/>
          </p:nvSpPr>
          <p:spPr>
            <a:xfrm rot="988200">
              <a:off x="7509600" y="121644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51" name="Google Shape;373;p34"/>
          <p:cNvGrpSpPr/>
          <p:nvPr/>
        </p:nvGrpSpPr>
        <p:grpSpPr>
          <a:xfrm>
            <a:off x="6934320" y="347760"/>
            <a:ext cx="966240" cy="1371240"/>
            <a:chOff x="6934320" y="347760"/>
            <a:chExt cx="966240" cy="1371240"/>
          </a:xfrm>
        </p:grpSpPr>
        <p:sp>
          <p:nvSpPr>
            <p:cNvPr id="252" name="Google Shape;374;p34"/>
            <p:cNvSpPr/>
            <p:nvPr/>
          </p:nvSpPr>
          <p:spPr>
            <a:xfrm rot="4794000">
              <a:off x="6788160" y="65448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375;p34"/>
            <p:cNvSpPr/>
            <p:nvPr/>
          </p:nvSpPr>
          <p:spPr>
            <a:xfrm rot="4794000">
              <a:off x="7068960" y="82404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376;p34"/>
            <p:cNvSpPr/>
            <p:nvPr/>
          </p:nvSpPr>
          <p:spPr>
            <a:xfrm rot="4794000">
              <a:off x="7207560" y="82368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2"/>
          <p:cNvSpPr>
            <a:spLocks noGrp="1"/>
          </p:cNvSpPr>
          <p:nvPr>
            <p:ph type="title"/>
          </p:nvPr>
        </p:nvSpPr>
        <p:spPr>
          <a:xfrm>
            <a:off x="504720" y="1495440"/>
            <a:ext cx="1685520" cy="157140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9600" b="1" strike="noStrike" spc="-1">
                <a:solidFill>
                  <a:schemeClr val="accent2"/>
                </a:solidFill>
                <a:latin typeface="Poppins"/>
                <a:ea typeface="Poppins"/>
              </a:rPr>
              <a:t>02</a:t>
            </a:r>
            <a:endParaRPr lang="fr-FR" sz="9600" b="0" strike="noStrike" spc="-1">
              <a:solidFill>
                <a:schemeClr val="dk1"/>
              </a:solidFill>
              <a:latin typeface="Arial"/>
            </a:endParaRPr>
          </a:p>
        </p:txBody>
      </p:sp>
      <p:sp>
        <p:nvSpPr>
          <p:cNvPr id="257" name="PlaceHolder 3"/>
          <p:cNvSpPr>
            <a:spLocks noGrp="1"/>
          </p:cNvSpPr>
          <p:nvPr>
            <p:ph type="title"/>
          </p:nvPr>
        </p:nvSpPr>
        <p:spPr>
          <a:xfrm>
            <a:off x="2518894" y="1314823"/>
            <a:ext cx="4284563" cy="241050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800" b="1" strike="noStrike" spc="-1" dirty="0">
                <a:solidFill>
                  <a:schemeClr val="accent2"/>
                </a:solidFill>
                <a:latin typeface="Poppins"/>
                <a:ea typeface="Poppins"/>
              </a:rPr>
              <a:t>Cloud Storage Systems</a:t>
            </a:r>
            <a:endParaRPr lang="fr-FR" sz="4800" b="0" strike="noStrike" spc="-1" dirty="0">
              <a:solidFill>
                <a:schemeClr val="dk1"/>
              </a:solidFill>
              <a:latin typeface="Arial"/>
            </a:endParaRPr>
          </a:p>
        </p:txBody>
      </p:sp>
      <p:grpSp>
        <p:nvGrpSpPr>
          <p:cNvPr id="258" name="Google Shape;302;p32"/>
          <p:cNvGrpSpPr/>
          <p:nvPr/>
        </p:nvGrpSpPr>
        <p:grpSpPr>
          <a:xfrm>
            <a:off x="2328840" y="1071000"/>
            <a:ext cx="163800" cy="3001320"/>
            <a:chOff x="2328840" y="1071000"/>
            <a:chExt cx="163800" cy="3001320"/>
          </a:xfrm>
        </p:grpSpPr>
        <p:cxnSp>
          <p:nvCxnSpPr>
            <p:cNvPr id="259" name="Google Shape;303;p32"/>
            <p:cNvCxnSpPr>
              <a:stCxn id="260" idx="2"/>
              <a:endCxn id="261" idx="0"/>
            </p:cNvCxnSpPr>
            <p:nvPr/>
          </p:nvCxnSpPr>
          <p:spPr>
            <a:xfrm>
              <a:off x="2412720" y="1230480"/>
              <a:ext cx="360" cy="1261440"/>
            </a:xfrm>
            <a:prstGeom prst="straightConnector1">
              <a:avLst/>
            </a:prstGeom>
            <a:ln w="9525">
              <a:solidFill>
                <a:srgbClr val="FFFFFF"/>
              </a:solidFill>
              <a:round/>
            </a:ln>
          </p:spPr>
        </p:cxnSp>
        <p:sp>
          <p:nvSpPr>
            <p:cNvPr id="260" name="Google Shape;304;p32"/>
            <p:cNvSpPr/>
            <p:nvPr/>
          </p:nvSpPr>
          <p:spPr>
            <a:xfrm>
              <a:off x="2333160" y="107100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 name="Google Shape;306;p32"/>
            <p:cNvSpPr/>
            <p:nvPr/>
          </p:nvSpPr>
          <p:spPr>
            <a:xfrm>
              <a:off x="2328840" y="391284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 name="Google Shape;305;p32"/>
            <p:cNvSpPr/>
            <p:nvPr/>
          </p:nvSpPr>
          <p:spPr>
            <a:xfrm>
              <a:off x="2333160" y="249192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263" name="Google Shape;307;p32"/>
            <p:cNvCxnSpPr>
              <a:stCxn id="262" idx="0"/>
              <a:endCxn id="261" idx="2"/>
            </p:cNvCxnSpPr>
            <p:nvPr/>
          </p:nvCxnSpPr>
          <p:spPr>
            <a:xfrm flipV="1">
              <a:off x="2408400" y="2651760"/>
              <a:ext cx="4680" cy="1261080"/>
            </a:xfrm>
            <a:prstGeom prst="straightConnector1">
              <a:avLst/>
            </a:prstGeom>
            <a:ln w="9525">
              <a:solidFill>
                <a:srgbClr val="FFFFFF"/>
              </a:solidFill>
              <a:round/>
            </a:ln>
          </p:spPr>
        </p:cxnSp>
      </p:grpSp>
      <p:grpSp>
        <p:nvGrpSpPr>
          <p:cNvPr id="264" name="Google Shape;308;p32"/>
          <p:cNvGrpSpPr/>
          <p:nvPr/>
        </p:nvGrpSpPr>
        <p:grpSpPr>
          <a:xfrm>
            <a:off x="7761960" y="1031400"/>
            <a:ext cx="1142640" cy="1309680"/>
            <a:chOff x="7761960" y="1031400"/>
            <a:chExt cx="1142640" cy="1309680"/>
          </a:xfrm>
        </p:grpSpPr>
        <p:grpSp>
          <p:nvGrpSpPr>
            <p:cNvPr id="265" name="Google Shape;309;p32"/>
            <p:cNvGrpSpPr/>
            <p:nvPr/>
          </p:nvGrpSpPr>
          <p:grpSpPr>
            <a:xfrm>
              <a:off x="7761960" y="1031400"/>
              <a:ext cx="1142640" cy="1309680"/>
              <a:chOff x="7761960" y="1031400"/>
              <a:chExt cx="1142640" cy="1309680"/>
            </a:xfrm>
          </p:grpSpPr>
          <p:sp>
            <p:nvSpPr>
              <p:cNvPr id="266" name="Google Shape;310;p32"/>
              <p:cNvSpPr/>
              <p:nvPr/>
            </p:nvSpPr>
            <p:spPr>
              <a:xfrm rot="988200">
                <a:off x="7901640" y="113076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311;p32"/>
              <p:cNvSpPr/>
              <p:nvPr/>
            </p:nvSpPr>
            <p:spPr>
              <a:xfrm rot="988200">
                <a:off x="8101080" y="11775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312;p32"/>
              <p:cNvSpPr/>
              <p:nvPr/>
            </p:nvSpPr>
            <p:spPr>
              <a:xfrm rot="988200">
                <a:off x="8039520" y="138636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69" name="Google Shape;313;p32"/>
            <p:cNvSpPr/>
            <p:nvPr/>
          </p:nvSpPr>
          <p:spPr>
            <a:xfrm rot="988200">
              <a:off x="7944840" y="118656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70" name="Google Shape;314;p32"/>
          <p:cNvGrpSpPr/>
          <p:nvPr/>
        </p:nvGrpSpPr>
        <p:grpSpPr>
          <a:xfrm>
            <a:off x="7194960" y="3795480"/>
            <a:ext cx="1422000" cy="1085040"/>
            <a:chOff x="7194960" y="3795480"/>
            <a:chExt cx="1422000" cy="1085040"/>
          </a:xfrm>
        </p:grpSpPr>
        <p:sp>
          <p:nvSpPr>
            <p:cNvPr id="271" name="Google Shape;315;p32"/>
            <p:cNvSpPr/>
            <p:nvPr/>
          </p:nvSpPr>
          <p:spPr>
            <a:xfrm rot="995400">
              <a:off x="7276680" y="395928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2" name="Google Shape;316;p32"/>
            <p:cNvSpPr/>
            <p:nvPr/>
          </p:nvSpPr>
          <p:spPr>
            <a:xfrm rot="995400">
              <a:off x="7557840" y="412848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3" name="Google Shape;317;p32"/>
            <p:cNvSpPr/>
            <p:nvPr/>
          </p:nvSpPr>
          <p:spPr>
            <a:xfrm rot="995400">
              <a:off x="7696440" y="412812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4" name="Google Shape;318;p32"/>
          <p:cNvGrpSpPr/>
          <p:nvPr/>
        </p:nvGrpSpPr>
        <p:grpSpPr>
          <a:xfrm>
            <a:off x="6615720" y="424080"/>
            <a:ext cx="862560" cy="862560"/>
            <a:chOff x="6615720" y="424080"/>
            <a:chExt cx="862560" cy="862560"/>
          </a:xfrm>
        </p:grpSpPr>
        <p:sp>
          <p:nvSpPr>
            <p:cNvPr id="275" name="Google Shape;319;p32"/>
            <p:cNvSpPr/>
            <p:nvPr/>
          </p:nvSpPr>
          <p:spPr>
            <a:xfrm>
              <a:off x="6615720" y="424080"/>
              <a:ext cx="862560" cy="862560"/>
            </a:xfrm>
            <a:prstGeom prst="ellipse">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320;p32"/>
            <p:cNvSpPr/>
            <p:nvPr/>
          </p:nvSpPr>
          <p:spPr>
            <a:xfrm>
              <a:off x="6713640" y="522000"/>
              <a:ext cx="666720" cy="666720"/>
            </a:xfrm>
            <a:prstGeom prst="star8">
              <a:avLst>
                <a:gd name="adj" fmla="val 12130"/>
              </a:avLst>
            </a:prstGeom>
            <a:solidFill>
              <a:schemeClr val="accent2"/>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7" name="Google Shape;321;p32"/>
          <p:cNvGrpSpPr/>
          <p:nvPr/>
        </p:nvGrpSpPr>
        <p:grpSpPr>
          <a:xfrm>
            <a:off x="6557760" y="3124440"/>
            <a:ext cx="978120" cy="979560"/>
            <a:chOff x="6557760" y="3124440"/>
            <a:chExt cx="978120" cy="979560"/>
          </a:xfrm>
        </p:grpSpPr>
        <p:sp>
          <p:nvSpPr>
            <p:cNvPr id="278" name="Google Shape;322;p32"/>
            <p:cNvSpPr/>
            <p:nvPr/>
          </p:nvSpPr>
          <p:spPr>
            <a:xfrm>
              <a:off x="6557760" y="3124440"/>
              <a:ext cx="978120" cy="97956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323;p32"/>
            <p:cNvSpPr/>
            <p:nvPr/>
          </p:nvSpPr>
          <p:spPr>
            <a:xfrm>
              <a:off x="6720480" y="3287520"/>
              <a:ext cx="653400" cy="653400"/>
            </a:xfrm>
            <a:prstGeom prst="lightningBol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324;p32"/>
          <p:cNvGrpSpPr/>
          <p:nvPr/>
        </p:nvGrpSpPr>
        <p:grpSpPr>
          <a:xfrm>
            <a:off x="6419160" y="1307880"/>
            <a:ext cx="2079000" cy="1320120"/>
            <a:chOff x="6419160" y="1307880"/>
            <a:chExt cx="2079000" cy="1320120"/>
          </a:xfrm>
        </p:grpSpPr>
        <p:sp>
          <p:nvSpPr>
            <p:cNvPr id="281" name="Google Shape;325;p32"/>
            <p:cNvSpPr/>
            <p:nvPr/>
          </p:nvSpPr>
          <p:spPr>
            <a:xfrm rot="1477800">
              <a:off x="6432120" y="1712160"/>
              <a:ext cx="2052720" cy="51120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326;p32"/>
            <p:cNvSpPr/>
            <p:nvPr/>
          </p:nvSpPr>
          <p:spPr>
            <a:xfrm rot="1477800">
              <a:off x="7247160" y="175680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327;p32"/>
            <p:cNvSpPr/>
            <p:nvPr/>
          </p:nvSpPr>
          <p:spPr>
            <a:xfrm rot="1477800">
              <a:off x="6862680" y="158040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328;p32"/>
            <p:cNvSpPr/>
            <p:nvPr/>
          </p:nvSpPr>
          <p:spPr>
            <a:xfrm rot="1477800">
              <a:off x="7631640" y="1932840"/>
              <a:ext cx="422640" cy="422640"/>
            </a:xfrm>
            <a:prstGeom prst="star4">
              <a:avLst>
                <a:gd name="adj" fmla="val 20529"/>
              </a:avLst>
            </a:prstGeom>
            <a:solidFill>
              <a:schemeClr val="accent1"/>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5" name="Google Shape;329;p32"/>
          <p:cNvGrpSpPr/>
          <p:nvPr/>
        </p:nvGrpSpPr>
        <p:grpSpPr>
          <a:xfrm>
            <a:off x="6918840" y="2341440"/>
            <a:ext cx="1136160" cy="1019160"/>
            <a:chOff x="6918840" y="2341440"/>
            <a:chExt cx="1136160" cy="1019160"/>
          </a:xfrm>
        </p:grpSpPr>
        <p:grpSp>
          <p:nvGrpSpPr>
            <p:cNvPr id="286" name="Google Shape;330;p32"/>
            <p:cNvGrpSpPr/>
            <p:nvPr/>
          </p:nvGrpSpPr>
          <p:grpSpPr>
            <a:xfrm>
              <a:off x="6918840" y="2341440"/>
              <a:ext cx="1136160" cy="1019160"/>
              <a:chOff x="6918840" y="2341440"/>
              <a:chExt cx="1136160" cy="1019160"/>
            </a:xfrm>
          </p:grpSpPr>
          <p:sp>
            <p:nvSpPr>
              <p:cNvPr id="287" name="Google Shape;331;p32"/>
              <p:cNvSpPr/>
              <p:nvPr/>
            </p:nvSpPr>
            <p:spPr>
              <a:xfrm>
                <a:off x="6918840" y="2341440"/>
                <a:ext cx="1136160" cy="1019160"/>
              </a:xfrm>
              <a:prstGeom prst="roundRect">
                <a:avLst>
                  <a:gd name="adj" fmla="val 16667"/>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332;p32"/>
              <p:cNvSpPr/>
              <p:nvPr/>
            </p:nvSpPr>
            <p:spPr>
              <a:xfrm>
                <a:off x="7135560" y="2499480"/>
                <a:ext cx="703080" cy="703080"/>
              </a:xfrm>
              <a:prstGeom prst="blockArc">
                <a:avLst>
                  <a:gd name="adj1" fmla="val 10800000"/>
                  <a:gd name="adj2" fmla="val 0"/>
                  <a:gd name="adj3" fmla="val 25000"/>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89" name="Google Shape;333;p32"/>
            <p:cNvSpPr/>
            <p:nvPr/>
          </p:nvSpPr>
          <p:spPr>
            <a:xfrm>
              <a:off x="7073280" y="2437560"/>
              <a:ext cx="827280" cy="827280"/>
            </a:xfrm>
            <a:prstGeom prst="ellipse">
              <a:avLst/>
            </a:prstGeom>
            <a:noFill/>
            <a:ln w="9525">
              <a:solidFill>
                <a:srgbClr val="FD875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Google Shape;338;p33"/>
          <p:cNvSpPr/>
          <p:nvPr/>
        </p:nvSpPr>
        <p:spPr>
          <a:xfrm>
            <a:off x="5822280" y="833040"/>
            <a:ext cx="2607120" cy="366120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91" name="PlaceHolder 1"/>
          <p:cNvSpPr>
            <a:spLocks noGrp="1"/>
          </p:cNvSpPr>
          <p:nvPr>
            <p:ph type="title"/>
          </p:nvPr>
        </p:nvSpPr>
        <p:spPr>
          <a:xfrm>
            <a:off x="714240" y="447840"/>
            <a:ext cx="4390560" cy="1294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accent2"/>
                </a:solidFill>
                <a:latin typeface="Poppins"/>
                <a:ea typeface="Poppins"/>
              </a:rPr>
              <a:t>Types of Cloud Storage Services</a:t>
            </a:r>
            <a:endParaRPr lang="fr-FR" sz="3000" b="0" strike="noStrike" spc="-1">
              <a:solidFill>
                <a:schemeClr val="dk1"/>
              </a:solidFill>
              <a:latin typeface="Arial"/>
            </a:endParaRPr>
          </a:p>
        </p:txBody>
      </p:sp>
      <p:sp>
        <p:nvSpPr>
          <p:cNvPr id="292" name="PlaceHolder 2"/>
          <p:cNvSpPr>
            <a:spLocks noGrp="1"/>
          </p:cNvSpPr>
          <p:nvPr>
            <p:ph/>
          </p:nvPr>
        </p:nvSpPr>
        <p:spPr>
          <a:xfrm>
            <a:off x="714240" y="1800360"/>
            <a:ext cx="4133520" cy="2638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accent2"/>
                </a:solidFill>
                <a:latin typeface="Poppins"/>
                <a:ea typeface="Poppins"/>
              </a:rPr>
              <a:t>Cloud storage services vary significantly in functionality, catering to different user needs. Options include public cloud services, where data is stored on shared infrastructure, and private clouds, offering dedicated resources for organizations. Hybrid solutions combine both private and public options for greater flexibility. Additionally, several platforms specialize in specific data types, such as photos or backups.</a:t>
            </a:r>
            <a:endParaRPr lang="fr-FR" sz="1400" b="0" strike="noStrike" spc="-1">
              <a:solidFill>
                <a:srgbClr val="000000"/>
              </a:solidFill>
              <a:latin typeface="Arial"/>
            </a:endParaRPr>
          </a:p>
        </p:txBody>
      </p:sp>
      <p:grpSp>
        <p:nvGrpSpPr>
          <p:cNvPr id="293" name="Google Shape;341;p33"/>
          <p:cNvGrpSpPr/>
          <p:nvPr/>
        </p:nvGrpSpPr>
        <p:grpSpPr>
          <a:xfrm>
            <a:off x="7886880" y="347991"/>
            <a:ext cx="862560" cy="862560"/>
            <a:chOff x="7566840" y="3676680"/>
            <a:chExt cx="862560" cy="862560"/>
          </a:xfrm>
        </p:grpSpPr>
        <p:sp>
          <p:nvSpPr>
            <p:cNvPr id="294" name="Google Shape;342;p33"/>
            <p:cNvSpPr/>
            <p:nvPr/>
          </p:nvSpPr>
          <p:spPr>
            <a:xfrm>
              <a:off x="7566840" y="3676680"/>
              <a:ext cx="862560" cy="862560"/>
            </a:xfrm>
            <a:prstGeom prst="ellipse">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343;p33"/>
            <p:cNvSpPr/>
            <p:nvPr/>
          </p:nvSpPr>
          <p:spPr>
            <a:xfrm>
              <a:off x="7664760" y="3774960"/>
              <a:ext cx="666720" cy="666720"/>
            </a:xfrm>
            <a:prstGeom prst="star8">
              <a:avLst>
                <a:gd name="adj" fmla="val 12130"/>
              </a:avLst>
            </a:prstGeom>
            <a:solidFill>
              <a:schemeClr val="accent2"/>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6" name="Google Shape;344;p33"/>
          <p:cNvGrpSpPr/>
          <p:nvPr/>
        </p:nvGrpSpPr>
        <p:grpSpPr>
          <a:xfrm>
            <a:off x="7915371" y="3992580"/>
            <a:ext cx="978120" cy="979560"/>
            <a:chOff x="6303960" y="347760"/>
            <a:chExt cx="978120" cy="979560"/>
          </a:xfrm>
        </p:grpSpPr>
        <p:sp>
          <p:nvSpPr>
            <p:cNvPr id="297" name="Google Shape;345;p33"/>
            <p:cNvSpPr/>
            <p:nvPr/>
          </p:nvSpPr>
          <p:spPr>
            <a:xfrm>
              <a:off x="6303960" y="347760"/>
              <a:ext cx="978120" cy="97956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346;p33"/>
            <p:cNvSpPr/>
            <p:nvPr/>
          </p:nvSpPr>
          <p:spPr>
            <a:xfrm>
              <a:off x="6466320" y="510840"/>
              <a:ext cx="653400" cy="653400"/>
            </a:xfrm>
            <a:prstGeom prst="lightningBol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9" name="Google Shape;347;p33"/>
          <p:cNvGrpSpPr/>
          <p:nvPr/>
        </p:nvGrpSpPr>
        <p:grpSpPr>
          <a:xfrm>
            <a:off x="5333400" y="144591"/>
            <a:ext cx="1136160" cy="1019160"/>
            <a:chOff x="5664240" y="784440"/>
            <a:chExt cx="1136160" cy="1019160"/>
          </a:xfrm>
        </p:grpSpPr>
        <p:grpSp>
          <p:nvGrpSpPr>
            <p:cNvPr id="300" name="Google Shape;348;p33"/>
            <p:cNvGrpSpPr/>
            <p:nvPr/>
          </p:nvGrpSpPr>
          <p:grpSpPr>
            <a:xfrm>
              <a:off x="5664240" y="784440"/>
              <a:ext cx="1136160" cy="1019160"/>
              <a:chOff x="5664240" y="784440"/>
              <a:chExt cx="1136160" cy="1019160"/>
            </a:xfrm>
          </p:grpSpPr>
          <p:sp>
            <p:nvSpPr>
              <p:cNvPr id="301" name="Google Shape;349;p33"/>
              <p:cNvSpPr/>
              <p:nvPr/>
            </p:nvSpPr>
            <p:spPr>
              <a:xfrm>
                <a:off x="5664240" y="784440"/>
                <a:ext cx="1136160" cy="1019160"/>
              </a:xfrm>
              <a:prstGeom prst="roundRect">
                <a:avLst>
                  <a:gd name="adj" fmla="val 16667"/>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350;p33"/>
              <p:cNvSpPr/>
              <p:nvPr/>
            </p:nvSpPr>
            <p:spPr>
              <a:xfrm>
                <a:off x="5880960" y="942480"/>
                <a:ext cx="703080" cy="703080"/>
              </a:xfrm>
              <a:prstGeom prst="blockArc">
                <a:avLst>
                  <a:gd name="adj1" fmla="val 10800000"/>
                  <a:gd name="adj2" fmla="val 0"/>
                  <a:gd name="adj3" fmla="val 25000"/>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03" name="Google Shape;351;p33"/>
            <p:cNvSpPr/>
            <p:nvPr/>
          </p:nvSpPr>
          <p:spPr>
            <a:xfrm>
              <a:off x="5818680" y="880560"/>
              <a:ext cx="827280" cy="827280"/>
            </a:xfrm>
            <a:prstGeom prst="ellipse">
              <a:avLst/>
            </a:prstGeom>
            <a:noFill/>
            <a:ln w="9525">
              <a:solidFill>
                <a:srgbClr val="FD875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04" name="Google Shape;352;p33"/>
          <p:cNvGrpSpPr/>
          <p:nvPr/>
        </p:nvGrpSpPr>
        <p:grpSpPr>
          <a:xfrm>
            <a:off x="5175720" y="1071000"/>
            <a:ext cx="163800" cy="3001320"/>
            <a:chOff x="5175720" y="1071000"/>
            <a:chExt cx="163800" cy="3001320"/>
          </a:xfrm>
        </p:grpSpPr>
        <p:cxnSp>
          <p:nvCxnSpPr>
            <p:cNvPr id="305" name="Google Shape;353;p33"/>
            <p:cNvCxnSpPr>
              <a:stCxn id="306" idx="2"/>
              <a:endCxn id="307" idx="0"/>
            </p:cNvCxnSpPr>
            <p:nvPr/>
          </p:nvCxnSpPr>
          <p:spPr>
            <a:xfrm>
              <a:off x="5259960" y="1230480"/>
              <a:ext cx="360" cy="1261440"/>
            </a:xfrm>
            <a:prstGeom prst="straightConnector1">
              <a:avLst/>
            </a:prstGeom>
            <a:ln w="9525">
              <a:solidFill>
                <a:srgbClr val="FFFFFF"/>
              </a:solidFill>
              <a:round/>
            </a:ln>
          </p:spPr>
        </p:cxnSp>
        <p:sp>
          <p:nvSpPr>
            <p:cNvPr id="306" name="Google Shape;354;p33"/>
            <p:cNvSpPr/>
            <p:nvPr/>
          </p:nvSpPr>
          <p:spPr>
            <a:xfrm>
              <a:off x="5180040" y="107100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356;p33"/>
            <p:cNvSpPr/>
            <p:nvPr/>
          </p:nvSpPr>
          <p:spPr>
            <a:xfrm>
              <a:off x="5175720" y="391284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355;p33"/>
            <p:cNvSpPr/>
            <p:nvPr/>
          </p:nvSpPr>
          <p:spPr>
            <a:xfrm>
              <a:off x="5180040" y="2491920"/>
              <a:ext cx="159480" cy="159480"/>
            </a:xfrm>
            <a:prstGeom prst="star4">
              <a:avLst>
                <a:gd name="adj" fmla="val 20529"/>
              </a:avLst>
            </a:prstGeom>
            <a:solidFill>
              <a:schemeClr val="accent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309" name="Google Shape;357;p33"/>
            <p:cNvCxnSpPr>
              <a:stCxn id="308" idx="0"/>
              <a:endCxn id="307" idx="2"/>
            </p:cNvCxnSpPr>
            <p:nvPr/>
          </p:nvCxnSpPr>
          <p:spPr>
            <a:xfrm flipV="1">
              <a:off x="5255280" y="2651760"/>
              <a:ext cx="4680" cy="1261080"/>
            </a:xfrm>
            <a:prstGeom prst="straightConnector1">
              <a:avLst/>
            </a:prstGeom>
            <a:ln w="9525">
              <a:solidFill>
                <a:srgbClr val="FFFFFF"/>
              </a:solidFill>
              <a:roun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p:cNvSpPr>
          <p:nvPr>
            <p:ph/>
          </p:nvPr>
        </p:nvSpPr>
        <p:spPr>
          <a:xfrm>
            <a:off x="714240" y="2085840"/>
            <a:ext cx="6543360" cy="2209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accent2"/>
                </a:solidFill>
                <a:latin typeface="Poppins"/>
                <a:ea typeface="Poppins"/>
              </a:rPr>
              <a:t>To protect data, cloud storage systems implement multifaceted security strategies, including encryption to safeguard files during transfer and storage. Users must authenticate their identity through usernames and passwords before accessing their data. Furthermore, authorization features allow clients to control who can view or edit their files. These measures help alleviate concerns about unauthorized access and data breaches.</a:t>
            </a:r>
            <a:endParaRPr lang="fr-FR" sz="1400" b="0" strike="noStrike" spc="-1">
              <a:solidFill>
                <a:srgbClr val="000000"/>
              </a:solidFill>
              <a:latin typeface="Arial"/>
            </a:endParaRPr>
          </a:p>
        </p:txBody>
      </p:sp>
      <p:sp>
        <p:nvSpPr>
          <p:cNvPr id="311" name="PlaceHolder 2"/>
          <p:cNvSpPr>
            <a:spLocks noGrp="1"/>
          </p:cNvSpPr>
          <p:nvPr>
            <p:ph type="title"/>
          </p:nvPr>
        </p:nvSpPr>
        <p:spPr>
          <a:xfrm>
            <a:off x="714240" y="542880"/>
            <a:ext cx="4686120" cy="1352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accent2"/>
                </a:solidFill>
                <a:latin typeface="Poppins"/>
                <a:ea typeface="Poppins"/>
              </a:rPr>
              <a:t>Security Measures</a:t>
            </a:r>
            <a:endParaRPr lang="fr-FR" sz="3000" b="0" strike="noStrike" spc="-1">
              <a:solidFill>
                <a:schemeClr val="dk1"/>
              </a:solidFill>
              <a:latin typeface="Arial"/>
            </a:endParaRPr>
          </a:p>
        </p:txBody>
      </p:sp>
      <p:grpSp>
        <p:nvGrpSpPr>
          <p:cNvPr id="312" name="Google Shape;364;p34"/>
          <p:cNvGrpSpPr/>
          <p:nvPr/>
        </p:nvGrpSpPr>
        <p:grpSpPr>
          <a:xfrm>
            <a:off x="6405788" y="3592620"/>
            <a:ext cx="978120" cy="979560"/>
            <a:chOff x="5004720" y="543600"/>
            <a:chExt cx="978120" cy="979560"/>
          </a:xfrm>
        </p:grpSpPr>
        <p:sp>
          <p:nvSpPr>
            <p:cNvPr id="313" name="Google Shape;365;p34"/>
            <p:cNvSpPr/>
            <p:nvPr/>
          </p:nvSpPr>
          <p:spPr>
            <a:xfrm>
              <a:off x="5004720" y="543600"/>
              <a:ext cx="978120" cy="97956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366;p34"/>
            <p:cNvSpPr/>
            <p:nvPr/>
          </p:nvSpPr>
          <p:spPr>
            <a:xfrm>
              <a:off x="5167080" y="707040"/>
              <a:ext cx="653400" cy="653400"/>
            </a:xfrm>
            <a:prstGeom prst="lightningBol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5" name="Google Shape;367;p34"/>
          <p:cNvGrpSpPr/>
          <p:nvPr/>
        </p:nvGrpSpPr>
        <p:grpSpPr>
          <a:xfrm>
            <a:off x="7032445" y="1989291"/>
            <a:ext cx="1142640" cy="1309680"/>
            <a:chOff x="7326360" y="1061280"/>
            <a:chExt cx="1142640" cy="1309680"/>
          </a:xfrm>
        </p:grpSpPr>
        <p:grpSp>
          <p:nvGrpSpPr>
            <p:cNvPr id="316" name="Google Shape;368;p34"/>
            <p:cNvGrpSpPr/>
            <p:nvPr/>
          </p:nvGrpSpPr>
          <p:grpSpPr>
            <a:xfrm>
              <a:off x="7326360" y="1061280"/>
              <a:ext cx="1142640" cy="1309680"/>
              <a:chOff x="7326360" y="1061280"/>
              <a:chExt cx="1142640" cy="1309680"/>
            </a:xfrm>
          </p:grpSpPr>
          <p:sp>
            <p:nvSpPr>
              <p:cNvPr id="317" name="Google Shape;369;p34"/>
              <p:cNvSpPr/>
              <p:nvPr/>
            </p:nvSpPr>
            <p:spPr>
              <a:xfrm rot="988200">
                <a:off x="7466040" y="1160640"/>
                <a:ext cx="862920" cy="1110600"/>
              </a:xfrm>
              <a:prstGeom prst="roundRect">
                <a:avLst>
                  <a:gd name="adj" fmla="val 50000"/>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370;p34"/>
              <p:cNvSpPr/>
              <p:nvPr/>
            </p:nvSpPr>
            <p:spPr>
              <a:xfrm rot="988200">
                <a:off x="7665840" y="120708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371;p34"/>
              <p:cNvSpPr/>
              <p:nvPr/>
            </p:nvSpPr>
            <p:spPr>
              <a:xfrm rot="988200">
                <a:off x="7604280" y="1415880"/>
                <a:ext cx="590040" cy="590040"/>
              </a:xfrm>
              <a:prstGeom prst="pie">
                <a:avLst>
                  <a:gd name="adj1" fmla="val 0"/>
                  <a:gd name="adj2" fmla="val 10764102"/>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20" name="Google Shape;372;p34"/>
            <p:cNvSpPr/>
            <p:nvPr/>
          </p:nvSpPr>
          <p:spPr>
            <a:xfrm rot="988200">
              <a:off x="7509600" y="1216440"/>
              <a:ext cx="776160" cy="999000"/>
            </a:xfrm>
            <a:prstGeom prst="roundRect">
              <a:avLst>
                <a:gd name="adj" fmla="val 50000"/>
              </a:avLst>
            </a:prstGeom>
            <a:noFill/>
            <a:ln w="9525">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21" name="Google Shape;373;p34"/>
          <p:cNvGrpSpPr/>
          <p:nvPr/>
        </p:nvGrpSpPr>
        <p:grpSpPr>
          <a:xfrm>
            <a:off x="6774480" y="699140"/>
            <a:ext cx="966240" cy="1371240"/>
            <a:chOff x="6934320" y="347760"/>
            <a:chExt cx="966240" cy="1371240"/>
          </a:xfrm>
        </p:grpSpPr>
        <p:sp>
          <p:nvSpPr>
            <p:cNvPr id="322" name="Google Shape;374;p34"/>
            <p:cNvSpPr/>
            <p:nvPr/>
          </p:nvSpPr>
          <p:spPr>
            <a:xfrm rot="4794000">
              <a:off x="6788160" y="654480"/>
              <a:ext cx="1257840" cy="757440"/>
            </a:xfrm>
            <a:prstGeom prst="flowChartDecision">
              <a:avLst/>
            </a:prstGeom>
            <a:solidFill>
              <a:schemeClr val="lt2"/>
            </a:solidFill>
            <a:ln w="76200">
              <a:solidFill>
                <a:srgbClr val="23B70B"/>
              </a:solidFill>
              <a:round/>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375;p34"/>
            <p:cNvSpPr/>
            <p:nvPr/>
          </p:nvSpPr>
          <p:spPr>
            <a:xfrm rot="4794000">
              <a:off x="7068960" y="824040"/>
              <a:ext cx="695520" cy="418680"/>
            </a:xfrm>
            <a:prstGeom prst="flowChartDecision">
              <a:avLst/>
            </a:prstGeom>
            <a:solidFill>
              <a:schemeClr val="lt1"/>
            </a:solidFill>
            <a:ln w="114300">
              <a:solidFill>
                <a:srgbClr val="2D2D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376;p34"/>
            <p:cNvSpPr/>
            <p:nvPr/>
          </p:nvSpPr>
          <p:spPr>
            <a:xfrm rot="4794000">
              <a:off x="7207560" y="823680"/>
              <a:ext cx="418680" cy="418680"/>
            </a:xfrm>
            <a:prstGeom prst="star4">
              <a:avLst>
                <a:gd name="adj" fmla="val 11996"/>
              </a:avLst>
            </a:prstGeom>
            <a:solidFill>
              <a:schemeClr val="accent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theme/theme1.xml><?xml version="1.0" encoding="utf-8"?>
<a:theme xmlns:a="http://schemas.openxmlformats.org/drawingml/2006/main" name="Social Media Trends by Slidesgo">
  <a:themeElements>
    <a:clrScheme name="Simple Light">
      <a:dk1>
        <a:srgbClr val="000000"/>
      </a:dk1>
      <a:lt1>
        <a:srgbClr val="2D2DFF"/>
      </a:lt1>
      <a:dk2>
        <a:srgbClr val="FD8757"/>
      </a:dk2>
      <a:lt2>
        <a:srgbClr val="23B70B"/>
      </a:lt2>
      <a:accent1>
        <a:srgbClr val="FD3AA9"/>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ocial Media Trends by Slidesgo">
  <a:themeElements>
    <a:clrScheme name="Simple Light">
      <a:dk1>
        <a:srgbClr val="000000"/>
      </a:dk1>
      <a:lt1>
        <a:srgbClr val="2D2DFF"/>
      </a:lt1>
      <a:dk2>
        <a:srgbClr val="FD8757"/>
      </a:dk2>
      <a:lt2>
        <a:srgbClr val="23B70B"/>
      </a:lt2>
      <a:accent1>
        <a:srgbClr val="FD3AA9"/>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ocial Media Trends by Slidesgo">
  <a:themeElements>
    <a:clrScheme name="Simple Light">
      <a:dk1>
        <a:srgbClr val="000000"/>
      </a:dk1>
      <a:lt1>
        <a:srgbClr val="2D2DFF"/>
      </a:lt1>
      <a:dk2>
        <a:srgbClr val="FD8757"/>
      </a:dk2>
      <a:lt2>
        <a:srgbClr val="23B70B"/>
      </a:lt2>
      <a:accent1>
        <a:srgbClr val="FD3AA9"/>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ocial Media Trends by Slidesgo">
  <a:themeElements>
    <a:clrScheme name="Simple Light">
      <a:dk1>
        <a:srgbClr val="000000"/>
      </a:dk1>
      <a:lt1>
        <a:srgbClr val="2D2DFF"/>
      </a:lt1>
      <a:dk2>
        <a:srgbClr val="FD8757"/>
      </a:dk2>
      <a:lt2>
        <a:srgbClr val="23B70B"/>
      </a:lt2>
      <a:accent1>
        <a:srgbClr val="FD3AA9"/>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533</Words>
  <Application>Microsoft Office PowerPoint</Application>
  <PresentationFormat>Экран (16:9)</PresentationFormat>
  <Paragraphs>24</Paragraphs>
  <Slides>12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4</vt:i4>
      </vt:variant>
      <vt:variant>
        <vt:lpstr>Заголовки слайдов</vt:lpstr>
      </vt:variant>
      <vt:variant>
        <vt:i4>12</vt:i4>
      </vt:variant>
    </vt:vector>
  </HeadingPairs>
  <TitlesOfParts>
    <vt:vector size="22" baseType="lpstr">
      <vt:lpstr>Arial</vt:lpstr>
      <vt:lpstr>Mangal</vt:lpstr>
      <vt:lpstr>OpenSymbol</vt:lpstr>
      <vt:lpstr>Poppins</vt:lpstr>
      <vt:lpstr>Symbol</vt:lpstr>
      <vt:lpstr>Wingdings</vt:lpstr>
      <vt:lpstr>Social Media Trends by Slidesgo</vt:lpstr>
      <vt:lpstr>Social Media Trends by Slidesgo</vt:lpstr>
      <vt:lpstr>Social Media Trends by Slidesgo</vt:lpstr>
      <vt:lpstr>Social Media Trends by Slidesgo</vt:lpstr>
      <vt:lpstr>How Cloud Storage Works</vt:lpstr>
      <vt:lpstr>Introduction</vt:lpstr>
      <vt:lpstr>01</vt:lpstr>
      <vt:lpstr>Definition and Purpose</vt:lpstr>
      <vt:lpstr>Advantages of Cloud Storage</vt:lpstr>
      <vt:lpstr>How Cloud Storage Works</vt:lpstr>
      <vt:lpstr>02</vt:lpstr>
      <vt:lpstr>Types of Cloud Storage Services</vt:lpstr>
      <vt:lpstr>Security Measures</vt:lpstr>
      <vt:lpstr>Reliability and Accessibility</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Заур Алиев</cp:lastModifiedBy>
  <cp:revision>2</cp:revision>
  <dcterms:modified xsi:type="dcterms:W3CDTF">2025-05-09T21:45:54Z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2025-04-20T11:13:14Z</dcterms:created>
  <dc:creator>Unknown Creator</dc:creator>
  <dc:description/>
  <dc:language>en-US</dc:language>
  <cp:lastModifiedBy>Unknown Creator</cp:lastModifiedBy>
  <dcterms:modified xsi:type="dcterms:W3CDTF">2025-04-20T11:13:14Z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