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9" r:id="rId11"/>
    <p:sldId id="264" r:id="rId12"/>
    <p:sldId id="27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D69111-178E-0B4D-8887-685E25822712}" v="201" dt="2024-09-27T00:07:17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60"/>
  </p:normalViewPr>
  <p:slideViewPr>
    <p:cSldViewPr snapToGrid="0">
      <p:cViewPr>
        <p:scale>
          <a:sx n="95" d="100"/>
          <a:sy n="95" d="100"/>
        </p:scale>
        <p:origin x="132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en Zagorodnyuk" userId="362a4bc5-a2c9-4f78-939e-40927c22a9db" providerId="ADAL" clId="{31D69111-178E-0B4D-8887-685E25822712}"/>
    <pc:docChg chg="undo custSel addSld delSld modSld">
      <pc:chgData name="Allen Zagorodnyuk" userId="362a4bc5-a2c9-4f78-939e-40927c22a9db" providerId="ADAL" clId="{31D69111-178E-0B4D-8887-685E25822712}" dt="2024-09-27T00:14:13.577" v="4356" actId="20577"/>
      <pc:docMkLst>
        <pc:docMk/>
      </pc:docMkLst>
      <pc:sldChg chg="modSp">
        <pc:chgData name="Allen Zagorodnyuk" userId="362a4bc5-a2c9-4f78-939e-40927c22a9db" providerId="ADAL" clId="{31D69111-178E-0B4D-8887-685E25822712}" dt="2024-09-26T22:42:51.899" v="1425" actId="207"/>
        <pc:sldMkLst>
          <pc:docMk/>
          <pc:sldMk cId="3715998731" sldId="257"/>
        </pc:sldMkLst>
        <pc:graphicFrameChg chg="mod">
          <ac:chgData name="Allen Zagorodnyuk" userId="362a4bc5-a2c9-4f78-939e-40927c22a9db" providerId="ADAL" clId="{31D69111-178E-0B4D-8887-685E25822712}" dt="2024-09-26T22:42:51.899" v="1425" actId="207"/>
          <ac:graphicFrameMkLst>
            <pc:docMk/>
            <pc:sldMk cId="3715998731" sldId="257"/>
            <ac:graphicFrameMk id="5" creationId="{A0C156E4-304B-E023-1E9E-A8101B4FED16}"/>
          </ac:graphicFrameMkLst>
        </pc:graphicFrameChg>
      </pc:sldChg>
      <pc:sldChg chg="modSp mod">
        <pc:chgData name="Allen Zagorodnyuk" userId="362a4bc5-a2c9-4f78-939e-40927c22a9db" providerId="ADAL" clId="{31D69111-178E-0B4D-8887-685E25822712}" dt="2024-09-27T00:13:48.742" v="4354" actId="20577"/>
        <pc:sldMkLst>
          <pc:docMk/>
          <pc:sldMk cId="1551962253" sldId="258"/>
        </pc:sldMkLst>
        <pc:spChg chg="mod">
          <ac:chgData name="Allen Zagorodnyuk" userId="362a4bc5-a2c9-4f78-939e-40927c22a9db" providerId="ADAL" clId="{31D69111-178E-0B4D-8887-685E25822712}" dt="2024-09-27T00:13:48.742" v="4354" actId="20577"/>
          <ac:spMkLst>
            <pc:docMk/>
            <pc:sldMk cId="1551962253" sldId="258"/>
            <ac:spMk id="3" creationId="{53BE0B89-2FC6-975C-39F0-BBC189BC69D2}"/>
          </ac:spMkLst>
        </pc:spChg>
      </pc:sldChg>
      <pc:sldChg chg="modSp mod">
        <pc:chgData name="Allen Zagorodnyuk" userId="362a4bc5-a2c9-4f78-939e-40927c22a9db" providerId="ADAL" clId="{31D69111-178E-0B4D-8887-685E25822712}" dt="2024-09-27T00:13:53.540" v="4355" actId="20577"/>
        <pc:sldMkLst>
          <pc:docMk/>
          <pc:sldMk cId="661493930" sldId="259"/>
        </pc:sldMkLst>
        <pc:spChg chg="mod">
          <ac:chgData name="Allen Zagorodnyuk" userId="362a4bc5-a2c9-4f78-939e-40927c22a9db" providerId="ADAL" clId="{31D69111-178E-0B4D-8887-685E25822712}" dt="2024-09-27T00:13:53.540" v="4355" actId="20577"/>
          <ac:spMkLst>
            <pc:docMk/>
            <pc:sldMk cId="661493930" sldId="259"/>
            <ac:spMk id="3" creationId="{B7261458-A7F4-C3F4-B1D5-149358474E9B}"/>
          </ac:spMkLst>
        </pc:spChg>
      </pc:sldChg>
      <pc:sldChg chg="modSp mod">
        <pc:chgData name="Allen Zagorodnyuk" userId="362a4bc5-a2c9-4f78-939e-40927c22a9db" providerId="ADAL" clId="{31D69111-178E-0B4D-8887-685E25822712}" dt="2024-09-26T20:35:43.755" v="1149" actId="20577"/>
        <pc:sldMkLst>
          <pc:docMk/>
          <pc:sldMk cId="1146695004" sldId="260"/>
        </pc:sldMkLst>
        <pc:spChg chg="mod">
          <ac:chgData name="Allen Zagorodnyuk" userId="362a4bc5-a2c9-4f78-939e-40927c22a9db" providerId="ADAL" clId="{31D69111-178E-0B4D-8887-685E25822712}" dt="2024-09-26T20:35:43.755" v="1149" actId="20577"/>
          <ac:spMkLst>
            <pc:docMk/>
            <pc:sldMk cId="1146695004" sldId="260"/>
            <ac:spMk id="3" creationId="{45BF2910-B09C-5DC4-6A27-BB07472EB376}"/>
          </ac:spMkLst>
        </pc:spChg>
      </pc:sldChg>
      <pc:sldChg chg="addSp delSp modSp mod">
        <pc:chgData name="Allen Zagorodnyuk" userId="362a4bc5-a2c9-4f78-939e-40927c22a9db" providerId="ADAL" clId="{31D69111-178E-0B4D-8887-685E25822712}" dt="2024-09-26T20:37:47.237" v="1192" actId="1076"/>
        <pc:sldMkLst>
          <pc:docMk/>
          <pc:sldMk cId="3899743739" sldId="261"/>
        </pc:sldMkLst>
        <pc:spChg chg="mod">
          <ac:chgData name="Allen Zagorodnyuk" userId="362a4bc5-a2c9-4f78-939e-40927c22a9db" providerId="ADAL" clId="{31D69111-178E-0B4D-8887-685E25822712}" dt="2024-09-26T20:37:25.983" v="1186" actId="255"/>
          <ac:spMkLst>
            <pc:docMk/>
            <pc:sldMk cId="3899743739" sldId="261"/>
            <ac:spMk id="3" creationId="{13B1921E-B046-E9AC-DC57-429F401E1C8E}"/>
          </ac:spMkLst>
        </pc:spChg>
        <pc:spChg chg="del mod">
          <ac:chgData name="Allen Zagorodnyuk" userId="362a4bc5-a2c9-4f78-939e-40927c22a9db" providerId="ADAL" clId="{31D69111-178E-0B4D-8887-685E25822712}" dt="2024-09-26T20:36:30.886" v="1153" actId="478"/>
          <ac:spMkLst>
            <pc:docMk/>
            <pc:sldMk cId="3899743739" sldId="261"/>
            <ac:spMk id="13" creationId="{A6090C15-5383-8751-186C-94E59253CCCC}"/>
          </ac:spMkLst>
        </pc:spChg>
        <pc:picChg chg="add mod">
          <ac:chgData name="Allen Zagorodnyuk" userId="362a4bc5-a2c9-4f78-939e-40927c22a9db" providerId="ADAL" clId="{31D69111-178E-0B4D-8887-685E25822712}" dt="2024-09-26T20:37:47.237" v="1192" actId="1076"/>
          <ac:picMkLst>
            <pc:docMk/>
            <pc:sldMk cId="3899743739" sldId="261"/>
            <ac:picMk id="16" creationId="{6E53F90E-08CD-B9C5-14DD-72512D1D9D10}"/>
          </ac:picMkLst>
        </pc:picChg>
      </pc:sldChg>
      <pc:sldChg chg="addSp delSp modSp mod">
        <pc:chgData name="Allen Zagorodnyuk" userId="362a4bc5-a2c9-4f78-939e-40927c22a9db" providerId="ADAL" clId="{31D69111-178E-0B4D-8887-685E25822712}" dt="2024-09-26T23:20:04.355" v="1713" actId="20577"/>
        <pc:sldMkLst>
          <pc:docMk/>
          <pc:sldMk cId="4049892097" sldId="262"/>
        </pc:sldMkLst>
        <pc:spChg chg="mod">
          <ac:chgData name="Allen Zagorodnyuk" userId="362a4bc5-a2c9-4f78-939e-40927c22a9db" providerId="ADAL" clId="{31D69111-178E-0B4D-8887-685E25822712}" dt="2024-09-26T22:48:37.114" v="1465" actId="26606"/>
          <ac:spMkLst>
            <pc:docMk/>
            <pc:sldMk cId="4049892097" sldId="262"/>
            <ac:spMk id="2" creationId="{5DD6A9CD-CF6C-D135-2C54-73B6EB31699D}"/>
          </ac:spMkLst>
        </pc:spChg>
        <pc:spChg chg="add del">
          <ac:chgData name="Allen Zagorodnyuk" userId="362a4bc5-a2c9-4f78-939e-40927c22a9db" providerId="ADAL" clId="{31D69111-178E-0B4D-8887-685E25822712}" dt="2024-09-26T20:40:35.063" v="1337" actId="26606"/>
          <ac:spMkLst>
            <pc:docMk/>
            <pc:sldMk cId="4049892097" sldId="262"/>
            <ac:spMk id="3" creationId="{35EB9FE7-8E65-10D0-44E7-AD8A8D3DFFD4}"/>
          </ac:spMkLst>
        </pc:spChg>
        <pc:spChg chg="add del">
          <ac:chgData name="Allen Zagorodnyuk" userId="362a4bc5-a2c9-4f78-939e-40927c22a9db" providerId="ADAL" clId="{31D69111-178E-0B4D-8887-685E25822712}" dt="2024-09-26T20:40:35.063" v="1337" actId="26606"/>
          <ac:spMkLst>
            <pc:docMk/>
            <pc:sldMk cId="4049892097" sldId="262"/>
            <ac:spMk id="77" creationId="{2029D5AD-8348-4446-B191-6A9B6FE03F21}"/>
          </ac:spMkLst>
        </pc:spChg>
        <pc:spChg chg="add del">
          <ac:chgData name="Allen Zagorodnyuk" userId="362a4bc5-a2c9-4f78-939e-40927c22a9db" providerId="ADAL" clId="{31D69111-178E-0B4D-8887-685E25822712}" dt="2024-09-26T20:40:35.063" v="1337" actId="26606"/>
          <ac:spMkLst>
            <pc:docMk/>
            <pc:sldMk cId="4049892097" sldId="262"/>
            <ac:spMk id="78" creationId="{A3F395A2-2B64-4749-BD93-2F159C7E1FB5}"/>
          </ac:spMkLst>
        </pc:spChg>
        <pc:spChg chg="add del">
          <ac:chgData name="Allen Zagorodnyuk" userId="362a4bc5-a2c9-4f78-939e-40927c22a9db" providerId="ADAL" clId="{31D69111-178E-0B4D-8887-685E25822712}" dt="2024-09-26T20:40:35.063" v="1337" actId="26606"/>
          <ac:spMkLst>
            <pc:docMk/>
            <pc:sldMk cId="4049892097" sldId="262"/>
            <ac:spMk id="79" creationId="{5CF0135B-EAB8-4CA0-896C-2D897ECD28BC}"/>
          </ac:spMkLst>
        </pc:spChg>
        <pc:spChg chg="add del">
          <ac:chgData name="Allen Zagorodnyuk" userId="362a4bc5-a2c9-4f78-939e-40927c22a9db" providerId="ADAL" clId="{31D69111-178E-0B4D-8887-685E25822712}" dt="2024-09-26T20:40:35.063" v="1337" actId="26606"/>
          <ac:spMkLst>
            <pc:docMk/>
            <pc:sldMk cId="4049892097" sldId="262"/>
            <ac:spMk id="80" creationId="{92C3387C-D24F-4737-8A37-1DC5CFF09CFA}"/>
          </ac:spMkLst>
        </pc:spChg>
        <pc:spChg chg="add del">
          <ac:chgData name="Allen Zagorodnyuk" userId="362a4bc5-a2c9-4f78-939e-40927c22a9db" providerId="ADAL" clId="{31D69111-178E-0B4D-8887-685E25822712}" dt="2024-09-26T22:42:02.338" v="1419" actId="26606"/>
          <ac:spMkLst>
            <pc:docMk/>
            <pc:sldMk cId="4049892097" sldId="262"/>
            <ac:spMk id="83" creationId="{7301F447-EEF7-48F5-AF73-7566EE7F64AD}"/>
          </ac:spMkLst>
        </pc:spChg>
        <pc:spChg chg="add del">
          <ac:chgData name="Allen Zagorodnyuk" userId="362a4bc5-a2c9-4f78-939e-40927c22a9db" providerId="ADAL" clId="{31D69111-178E-0B4D-8887-685E25822712}" dt="2024-09-26T22:42:02.338" v="1419" actId="26606"/>
          <ac:spMkLst>
            <pc:docMk/>
            <pc:sldMk cId="4049892097" sldId="262"/>
            <ac:spMk id="84" creationId="{F7117410-A2A4-4085-9ADC-46744551DBDE}"/>
          </ac:spMkLst>
        </pc:spChg>
        <pc:spChg chg="add del">
          <ac:chgData name="Allen Zagorodnyuk" userId="362a4bc5-a2c9-4f78-939e-40927c22a9db" providerId="ADAL" clId="{31D69111-178E-0B4D-8887-685E25822712}" dt="2024-09-26T22:42:02.338" v="1419" actId="26606"/>
          <ac:spMkLst>
            <pc:docMk/>
            <pc:sldMk cId="4049892097" sldId="262"/>
            <ac:spMk id="85" creationId="{99F74EB5-E547-4FB4-95F5-BCC788F3C4A0}"/>
          </ac:spMkLst>
        </pc:spChg>
        <pc:spChg chg="add del">
          <ac:chgData name="Allen Zagorodnyuk" userId="362a4bc5-a2c9-4f78-939e-40927c22a9db" providerId="ADAL" clId="{31D69111-178E-0B4D-8887-685E25822712}" dt="2024-09-26T20:40:19.987" v="1335" actId="26606"/>
          <ac:spMkLst>
            <pc:docMk/>
            <pc:sldMk cId="4049892097" sldId="262"/>
            <ac:spMk id="86" creationId="{7301F447-EEF7-48F5-AF73-7566EE7F64AD}"/>
          </ac:spMkLst>
        </pc:spChg>
        <pc:spChg chg="add del">
          <ac:chgData name="Allen Zagorodnyuk" userId="362a4bc5-a2c9-4f78-939e-40927c22a9db" providerId="ADAL" clId="{31D69111-178E-0B4D-8887-685E25822712}" dt="2024-09-26T20:40:19.987" v="1335" actId="26606"/>
          <ac:spMkLst>
            <pc:docMk/>
            <pc:sldMk cId="4049892097" sldId="262"/>
            <ac:spMk id="88" creationId="{F7117410-A2A4-4085-9ADC-46744551DBDE}"/>
          </ac:spMkLst>
        </pc:spChg>
        <pc:spChg chg="add del">
          <ac:chgData name="Allen Zagorodnyuk" userId="362a4bc5-a2c9-4f78-939e-40927c22a9db" providerId="ADAL" clId="{31D69111-178E-0B4D-8887-685E25822712}" dt="2024-09-26T20:40:19.987" v="1335" actId="26606"/>
          <ac:spMkLst>
            <pc:docMk/>
            <pc:sldMk cId="4049892097" sldId="262"/>
            <ac:spMk id="90" creationId="{99F74EB5-E547-4FB4-95F5-BCC788F3C4A0}"/>
          </ac:spMkLst>
        </pc:spChg>
        <pc:spChg chg="add del">
          <ac:chgData name="Allen Zagorodnyuk" userId="362a4bc5-a2c9-4f78-939e-40927c22a9db" providerId="ADAL" clId="{31D69111-178E-0B4D-8887-685E25822712}" dt="2024-09-26T22:48:37.114" v="1465" actId="26606"/>
          <ac:spMkLst>
            <pc:docMk/>
            <pc:sldMk cId="4049892097" sldId="262"/>
            <ac:spMk id="92" creationId="{6D1A2CED-DA9B-4CCF-8215-CFC65FE71603}"/>
          </ac:spMkLst>
        </pc:spChg>
        <pc:spChg chg="add del">
          <ac:chgData name="Allen Zagorodnyuk" userId="362a4bc5-a2c9-4f78-939e-40927c22a9db" providerId="ADAL" clId="{31D69111-178E-0B4D-8887-685E25822712}" dt="2024-09-26T22:48:37.114" v="1465" actId="26606"/>
          <ac:spMkLst>
            <pc:docMk/>
            <pc:sldMk cId="4049892097" sldId="262"/>
            <ac:spMk id="94" creationId="{562DFC44-A40C-4573-9230-B3EDB3EC8EEB}"/>
          </ac:spMkLst>
        </pc:spChg>
        <pc:spChg chg="add del">
          <ac:chgData name="Allen Zagorodnyuk" userId="362a4bc5-a2c9-4f78-939e-40927c22a9db" providerId="ADAL" clId="{31D69111-178E-0B4D-8887-685E25822712}" dt="2024-09-26T22:48:37.114" v="1465" actId="26606"/>
          <ac:spMkLst>
            <pc:docMk/>
            <pc:sldMk cId="4049892097" sldId="262"/>
            <ac:spMk id="96" creationId="{15589D35-CF9F-4DE9-A792-8571A09E9BC9}"/>
          </ac:spMkLst>
        </pc:spChg>
        <pc:spChg chg="add del">
          <ac:chgData name="Allen Zagorodnyuk" userId="362a4bc5-a2c9-4f78-939e-40927c22a9db" providerId="ADAL" clId="{31D69111-178E-0B4D-8887-685E25822712}" dt="2024-09-26T22:48:37.060" v="1464" actId="26606"/>
          <ac:spMkLst>
            <pc:docMk/>
            <pc:sldMk cId="4049892097" sldId="262"/>
            <ac:spMk id="101" creationId="{53B021B3-DE93-4AB7-8A18-CF5F1CED88B8}"/>
          </ac:spMkLst>
        </pc:spChg>
        <pc:spChg chg="add del">
          <ac:chgData name="Allen Zagorodnyuk" userId="362a4bc5-a2c9-4f78-939e-40927c22a9db" providerId="ADAL" clId="{31D69111-178E-0B4D-8887-685E25822712}" dt="2024-09-26T22:48:37.060" v="1464" actId="26606"/>
          <ac:spMkLst>
            <pc:docMk/>
            <pc:sldMk cId="4049892097" sldId="262"/>
            <ac:spMk id="103" creationId="{52D502E5-F6B4-4D58-B4AE-FC466FF15EE8}"/>
          </ac:spMkLst>
        </pc:spChg>
        <pc:spChg chg="add del">
          <ac:chgData name="Allen Zagorodnyuk" userId="362a4bc5-a2c9-4f78-939e-40927c22a9db" providerId="ADAL" clId="{31D69111-178E-0B4D-8887-685E25822712}" dt="2024-09-26T22:48:37.060" v="1464" actId="26606"/>
          <ac:spMkLst>
            <pc:docMk/>
            <pc:sldMk cId="4049892097" sldId="262"/>
            <ac:spMk id="105" creationId="{9DECDBF4-02B6-4BB4-B65B-B8107AD6A9E8}"/>
          </ac:spMkLst>
        </pc:spChg>
        <pc:spChg chg="add">
          <ac:chgData name="Allen Zagorodnyuk" userId="362a4bc5-a2c9-4f78-939e-40927c22a9db" providerId="ADAL" clId="{31D69111-178E-0B4D-8887-685E25822712}" dt="2024-09-26T22:48:37.114" v="1465" actId="26606"/>
          <ac:spMkLst>
            <pc:docMk/>
            <pc:sldMk cId="4049892097" sldId="262"/>
            <ac:spMk id="107" creationId="{BC68A55F-7B32-44D8-AEE5-1AF40532656C}"/>
          </ac:spMkLst>
        </pc:spChg>
        <pc:spChg chg="add">
          <ac:chgData name="Allen Zagorodnyuk" userId="362a4bc5-a2c9-4f78-939e-40927c22a9db" providerId="ADAL" clId="{31D69111-178E-0B4D-8887-685E25822712}" dt="2024-09-26T22:48:37.114" v="1465" actId="26606"/>
          <ac:spMkLst>
            <pc:docMk/>
            <pc:sldMk cId="4049892097" sldId="262"/>
            <ac:spMk id="108" creationId="{CD1AAA2C-FBBE-42AA-B869-31D524B7653F}"/>
          </ac:spMkLst>
        </pc:spChg>
        <pc:spChg chg="add">
          <ac:chgData name="Allen Zagorodnyuk" userId="362a4bc5-a2c9-4f78-939e-40927c22a9db" providerId="ADAL" clId="{31D69111-178E-0B4D-8887-685E25822712}" dt="2024-09-26T22:48:37.114" v="1465" actId="26606"/>
          <ac:spMkLst>
            <pc:docMk/>
            <pc:sldMk cId="4049892097" sldId="262"/>
            <ac:spMk id="109" creationId="{5F937BBF-9326-4230-AB1B-F1795E350559}"/>
          </ac:spMkLst>
        </pc:spChg>
        <pc:graphicFrameChg chg="add del mod">
          <ac:chgData name="Allen Zagorodnyuk" userId="362a4bc5-a2c9-4f78-939e-40927c22a9db" providerId="ADAL" clId="{31D69111-178E-0B4D-8887-685E25822712}" dt="2024-09-26T20:40:19.987" v="1335" actId="26606"/>
          <ac:graphicFrameMkLst>
            <pc:docMk/>
            <pc:sldMk cId="4049892097" sldId="262"/>
            <ac:graphicFrameMk id="82" creationId="{2FE0D04C-4657-1941-6126-21D0A6904193}"/>
          </ac:graphicFrameMkLst>
        </pc:graphicFrameChg>
        <pc:graphicFrameChg chg="add mod modGraphic">
          <ac:chgData name="Allen Zagorodnyuk" userId="362a4bc5-a2c9-4f78-939e-40927c22a9db" providerId="ADAL" clId="{31D69111-178E-0B4D-8887-685E25822712}" dt="2024-09-26T23:20:04.355" v="1713" actId="20577"/>
          <ac:graphicFrameMkLst>
            <pc:docMk/>
            <pc:sldMk cId="4049892097" sldId="262"/>
            <ac:graphicFrameMk id="87" creationId="{1791D4C9-D9D1-BB38-DADE-7CED8692B6AC}"/>
          </ac:graphicFrameMkLst>
        </pc:graphicFrameChg>
      </pc:sldChg>
      <pc:sldChg chg="addSp delSp modSp add del mod">
        <pc:chgData name="Allen Zagorodnyuk" userId="362a4bc5-a2c9-4f78-939e-40927c22a9db" providerId="ADAL" clId="{31D69111-178E-0B4D-8887-685E25822712}" dt="2024-09-26T23:37:11.529" v="2493" actId="1076"/>
        <pc:sldMkLst>
          <pc:docMk/>
          <pc:sldMk cId="898133221" sldId="263"/>
        </pc:sldMkLst>
        <pc:spChg chg="mod">
          <ac:chgData name="Allen Zagorodnyuk" userId="362a4bc5-a2c9-4f78-939e-40927c22a9db" providerId="ADAL" clId="{31D69111-178E-0B4D-8887-685E25822712}" dt="2024-09-26T23:34:39.298" v="2153" actId="20577"/>
          <ac:spMkLst>
            <pc:docMk/>
            <pc:sldMk cId="898133221" sldId="263"/>
            <ac:spMk id="2" creationId="{3F5794BF-9696-FE11-E03D-5DFBF64FD358}"/>
          </ac:spMkLst>
        </pc:spChg>
        <pc:picChg chg="add mod">
          <ac:chgData name="Allen Zagorodnyuk" userId="362a4bc5-a2c9-4f78-939e-40927c22a9db" providerId="ADAL" clId="{31D69111-178E-0B4D-8887-685E25822712}" dt="2024-09-26T23:34:14.851" v="2138" actId="1076"/>
          <ac:picMkLst>
            <pc:docMk/>
            <pc:sldMk cId="898133221" sldId="263"/>
            <ac:picMk id="5" creationId="{45B98068-7B6D-F366-3EC2-A50CF2EC054D}"/>
          </ac:picMkLst>
        </pc:picChg>
        <pc:picChg chg="add del mod">
          <ac:chgData name="Allen Zagorodnyuk" userId="362a4bc5-a2c9-4f78-939e-40927c22a9db" providerId="ADAL" clId="{31D69111-178E-0B4D-8887-685E25822712}" dt="2024-09-26T23:37:01.201" v="2489" actId="478"/>
          <ac:picMkLst>
            <pc:docMk/>
            <pc:sldMk cId="898133221" sldId="263"/>
            <ac:picMk id="7" creationId="{415D6C90-B70C-7B96-66AE-8D00BA6C4EC4}"/>
          </ac:picMkLst>
        </pc:picChg>
        <pc:picChg chg="add mod">
          <ac:chgData name="Allen Zagorodnyuk" userId="362a4bc5-a2c9-4f78-939e-40927c22a9db" providerId="ADAL" clId="{31D69111-178E-0B4D-8887-685E25822712}" dt="2024-09-26T23:37:11.529" v="2493" actId="1076"/>
          <ac:picMkLst>
            <pc:docMk/>
            <pc:sldMk cId="898133221" sldId="263"/>
            <ac:picMk id="11" creationId="{FDBA110D-62AA-4F1A-6594-0A4DA580CCE5}"/>
          </ac:picMkLst>
        </pc:picChg>
      </pc:sldChg>
      <pc:sldChg chg="modSp mod">
        <pc:chgData name="Allen Zagorodnyuk" userId="362a4bc5-a2c9-4f78-939e-40927c22a9db" providerId="ADAL" clId="{31D69111-178E-0B4D-8887-685E25822712}" dt="2024-09-26T23:56:12.375" v="4064" actId="27636"/>
        <pc:sldMkLst>
          <pc:docMk/>
          <pc:sldMk cId="2969956607" sldId="264"/>
        </pc:sldMkLst>
        <pc:spChg chg="mod">
          <ac:chgData name="Allen Zagorodnyuk" userId="362a4bc5-a2c9-4f78-939e-40927c22a9db" providerId="ADAL" clId="{31D69111-178E-0B4D-8887-685E25822712}" dt="2024-09-26T23:29:52.201" v="2074" actId="20577"/>
          <ac:spMkLst>
            <pc:docMk/>
            <pc:sldMk cId="2969956607" sldId="264"/>
            <ac:spMk id="2" creationId="{A841B003-4B7C-1EA2-F220-293A0D005B3C}"/>
          </ac:spMkLst>
        </pc:spChg>
        <pc:spChg chg="mod">
          <ac:chgData name="Allen Zagorodnyuk" userId="362a4bc5-a2c9-4f78-939e-40927c22a9db" providerId="ADAL" clId="{31D69111-178E-0B4D-8887-685E25822712}" dt="2024-09-26T23:56:12.375" v="4064" actId="27636"/>
          <ac:spMkLst>
            <pc:docMk/>
            <pc:sldMk cId="2969956607" sldId="264"/>
            <ac:spMk id="3" creationId="{4FA72279-2AE3-7872-9241-D9D1FF2A42BF}"/>
          </ac:spMkLst>
        </pc:spChg>
        <pc:picChg chg="mod">
          <ac:chgData name="Allen Zagorodnyuk" userId="362a4bc5-a2c9-4f78-939e-40927c22a9db" providerId="ADAL" clId="{31D69111-178E-0B4D-8887-685E25822712}" dt="2024-09-26T23:21:10.515" v="1774" actId="14100"/>
          <ac:picMkLst>
            <pc:docMk/>
            <pc:sldMk cId="2969956607" sldId="264"/>
            <ac:picMk id="16" creationId="{06E1D207-5793-894D-6A86-2DACD48F42AD}"/>
          </ac:picMkLst>
        </pc:picChg>
      </pc:sldChg>
      <pc:sldChg chg="addSp delSp modSp mod modAnim">
        <pc:chgData name="Allen Zagorodnyuk" userId="362a4bc5-a2c9-4f78-939e-40927c22a9db" providerId="ADAL" clId="{31D69111-178E-0B4D-8887-685E25822712}" dt="2024-09-27T00:07:17.415" v="4322" actId="20577"/>
        <pc:sldMkLst>
          <pc:docMk/>
          <pc:sldMk cId="1290818302" sldId="266"/>
        </pc:sldMkLst>
        <pc:spChg chg="mod">
          <ac:chgData name="Allen Zagorodnyuk" userId="362a4bc5-a2c9-4f78-939e-40927c22a9db" providerId="ADAL" clId="{31D69111-178E-0B4D-8887-685E25822712}" dt="2024-09-27T00:00:19.751" v="4272" actId="26606"/>
          <ac:spMkLst>
            <pc:docMk/>
            <pc:sldMk cId="1290818302" sldId="266"/>
            <ac:spMk id="2" creationId="{CF077AF7-8C12-99B4-0A10-83C97B93E415}"/>
          </ac:spMkLst>
        </pc:spChg>
        <pc:spChg chg="mod">
          <ac:chgData name="Allen Zagorodnyuk" userId="362a4bc5-a2c9-4f78-939e-40927c22a9db" providerId="ADAL" clId="{31D69111-178E-0B4D-8887-685E25822712}" dt="2024-09-27T00:07:17.415" v="4322" actId="20577"/>
          <ac:spMkLst>
            <pc:docMk/>
            <pc:sldMk cId="1290818302" sldId="266"/>
            <ac:spMk id="3" creationId="{FFB154E1-3DC6-AA5C-ACF1-BA1816333062}"/>
          </ac:spMkLst>
        </pc:spChg>
        <pc:spChg chg="del">
          <ac:chgData name="Allen Zagorodnyuk" userId="362a4bc5-a2c9-4f78-939e-40927c22a9db" providerId="ADAL" clId="{31D69111-178E-0B4D-8887-685E25822712}" dt="2024-09-27T00:00:19.751" v="4272" actId="26606"/>
          <ac:spMkLst>
            <pc:docMk/>
            <pc:sldMk cId="1290818302" sldId="266"/>
            <ac:spMk id="20" creationId="{E91DC736-0EF8-4F87-9146-EBF1D2EE4D3D}"/>
          </ac:spMkLst>
        </pc:spChg>
        <pc:spChg chg="del">
          <ac:chgData name="Allen Zagorodnyuk" userId="362a4bc5-a2c9-4f78-939e-40927c22a9db" providerId="ADAL" clId="{31D69111-178E-0B4D-8887-685E25822712}" dt="2024-09-27T00:00:19.751" v="4272" actId="26606"/>
          <ac:spMkLst>
            <pc:docMk/>
            <pc:sldMk cId="1290818302" sldId="266"/>
            <ac:spMk id="22" creationId="{097CD68E-23E3-4007-8847-CD0944C4F7BE}"/>
          </ac:spMkLst>
        </pc:spChg>
        <pc:spChg chg="del">
          <ac:chgData name="Allen Zagorodnyuk" userId="362a4bc5-a2c9-4f78-939e-40927c22a9db" providerId="ADAL" clId="{31D69111-178E-0B4D-8887-685E25822712}" dt="2024-09-27T00:00:19.751" v="4272" actId="26606"/>
          <ac:spMkLst>
            <pc:docMk/>
            <pc:sldMk cId="1290818302" sldId="266"/>
            <ac:spMk id="24" creationId="{AF2F604E-43BE-4DC3-B983-E071523364F8}"/>
          </ac:spMkLst>
        </pc:spChg>
        <pc:spChg chg="del">
          <ac:chgData name="Allen Zagorodnyuk" userId="362a4bc5-a2c9-4f78-939e-40927c22a9db" providerId="ADAL" clId="{31D69111-178E-0B4D-8887-685E25822712}" dt="2024-09-27T00:00:19.751" v="4272" actId="26606"/>
          <ac:spMkLst>
            <pc:docMk/>
            <pc:sldMk cId="1290818302" sldId="266"/>
            <ac:spMk id="26" creationId="{08C9B587-E65E-4B52-B37C-ABEBB6E87928}"/>
          </ac:spMkLst>
        </pc:spChg>
        <pc:spChg chg="add">
          <ac:chgData name="Allen Zagorodnyuk" userId="362a4bc5-a2c9-4f78-939e-40927c22a9db" providerId="ADAL" clId="{31D69111-178E-0B4D-8887-685E25822712}" dt="2024-09-27T00:00:19.751" v="4272" actId="26606"/>
          <ac:spMkLst>
            <pc:docMk/>
            <pc:sldMk cId="1290818302" sldId="266"/>
            <ac:spMk id="31" creationId="{6CCA5F87-1D1E-45CB-8D83-FC7EEFAD9935}"/>
          </ac:spMkLst>
        </pc:spChg>
        <pc:spChg chg="add">
          <ac:chgData name="Allen Zagorodnyuk" userId="362a4bc5-a2c9-4f78-939e-40927c22a9db" providerId="ADAL" clId="{31D69111-178E-0B4D-8887-685E25822712}" dt="2024-09-27T00:00:19.751" v="4272" actId="26606"/>
          <ac:spMkLst>
            <pc:docMk/>
            <pc:sldMk cId="1290818302" sldId="266"/>
            <ac:spMk id="33" creationId="{7CCFC2C6-6238-4A2F-93DE-2ADF74AF635E}"/>
          </ac:spMkLst>
        </pc:spChg>
        <pc:spChg chg="add">
          <ac:chgData name="Allen Zagorodnyuk" userId="362a4bc5-a2c9-4f78-939e-40927c22a9db" providerId="ADAL" clId="{31D69111-178E-0B4D-8887-685E25822712}" dt="2024-09-27T00:00:19.751" v="4272" actId="26606"/>
          <ac:spMkLst>
            <pc:docMk/>
            <pc:sldMk cId="1290818302" sldId="266"/>
            <ac:spMk id="35" creationId="{AF2F604E-43BE-4DC3-B983-E071523364F8}"/>
          </ac:spMkLst>
        </pc:spChg>
        <pc:spChg chg="add">
          <ac:chgData name="Allen Zagorodnyuk" userId="362a4bc5-a2c9-4f78-939e-40927c22a9db" providerId="ADAL" clId="{31D69111-178E-0B4D-8887-685E25822712}" dt="2024-09-27T00:00:19.751" v="4272" actId="26606"/>
          <ac:spMkLst>
            <pc:docMk/>
            <pc:sldMk cId="1290818302" sldId="266"/>
            <ac:spMk id="37" creationId="{08C9B587-E65E-4B52-B37C-ABEBB6E87928}"/>
          </ac:spMkLst>
        </pc:spChg>
        <pc:picChg chg="mod">
          <ac:chgData name="Allen Zagorodnyuk" userId="362a4bc5-a2c9-4f78-939e-40927c22a9db" providerId="ADAL" clId="{31D69111-178E-0B4D-8887-685E25822712}" dt="2024-09-27T00:00:19.751" v="4272" actId="26606"/>
          <ac:picMkLst>
            <pc:docMk/>
            <pc:sldMk cId="1290818302" sldId="266"/>
            <ac:picMk id="4" creationId="{F9B88B54-DB96-F220-46EE-2BF947D01CA3}"/>
          </ac:picMkLst>
        </pc:picChg>
      </pc:sldChg>
      <pc:sldChg chg="addSp modSp mod">
        <pc:chgData name="Allen Zagorodnyuk" userId="362a4bc5-a2c9-4f78-939e-40927c22a9db" providerId="ADAL" clId="{31D69111-178E-0B4D-8887-685E25822712}" dt="2024-09-26T23:35:28.889" v="2220" actId="20577"/>
        <pc:sldMkLst>
          <pc:docMk/>
          <pc:sldMk cId="62311400" sldId="267"/>
        </pc:sldMkLst>
        <pc:spChg chg="mod">
          <ac:chgData name="Allen Zagorodnyuk" userId="362a4bc5-a2c9-4f78-939e-40927c22a9db" providerId="ADAL" clId="{31D69111-178E-0B4D-8887-685E25822712}" dt="2024-09-26T23:35:28.889" v="2220" actId="20577"/>
          <ac:spMkLst>
            <pc:docMk/>
            <pc:sldMk cId="62311400" sldId="267"/>
            <ac:spMk id="3" creationId="{DB8C494E-2DB1-322B-8582-549E809F00D6}"/>
          </ac:spMkLst>
        </pc:spChg>
        <pc:picChg chg="add mod">
          <ac:chgData name="Allen Zagorodnyuk" userId="362a4bc5-a2c9-4f78-939e-40927c22a9db" providerId="ADAL" clId="{31D69111-178E-0B4D-8887-685E25822712}" dt="2024-09-26T23:18:57.615" v="1682" actId="1076"/>
          <ac:picMkLst>
            <pc:docMk/>
            <pc:sldMk cId="62311400" sldId="267"/>
            <ac:picMk id="5" creationId="{74982555-A947-4E3D-3D1A-DDBA0C1A0AAD}"/>
          </ac:picMkLst>
        </pc:picChg>
        <pc:picChg chg="add mod">
          <ac:chgData name="Allen Zagorodnyuk" userId="362a4bc5-a2c9-4f78-939e-40927c22a9db" providerId="ADAL" clId="{31D69111-178E-0B4D-8887-685E25822712}" dt="2024-09-26T23:18:55.437" v="1681" actId="1076"/>
          <ac:picMkLst>
            <pc:docMk/>
            <pc:sldMk cId="62311400" sldId="267"/>
            <ac:picMk id="7" creationId="{8DFCBA1F-E92B-045F-F6A3-4DB9078B57FE}"/>
          </ac:picMkLst>
        </pc:picChg>
      </pc:sldChg>
      <pc:sldChg chg="delSp modSp add del mod">
        <pc:chgData name="Allen Zagorodnyuk" userId="362a4bc5-a2c9-4f78-939e-40927c22a9db" providerId="ADAL" clId="{31D69111-178E-0B4D-8887-685E25822712}" dt="2024-09-26T23:34:45.508" v="2157" actId="2696"/>
        <pc:sldMkLst>
          <pc:docMk/>
          <pc:sldMk cId="745659374" sldId="268"/>
        </pc:sldMkLst>
        <pc:spChg chg="mod">
          <ac:chgData name="Allen Zagorodnyuk" userId="362a4bc5-a2c9-4f78-939e-40927c22a9db" providerId="ADAL" clId="{31D69111-178E-0B4D-8887-685E25822712}" dt="2024-09-26T23:29:56.466" v="2077" actId="20577"/>
          <ac:spMkLst>
            <pc:docMk/>
            <pc:sldMk cId="745659374" sldId="268"/>
            <ac:spMk id="2" creationId="{01CCE7BD-DD56-A9FC-62D1-A6F1C6CABB5A}"/>
          </ac:spMkLst>
        </pc:spChg>
        <pc:spChg chg="mod">
          <ac:chgData name="Allen Zagorodnyuk" userId="362a4bc5-a2c9-4f78-939e-40927c22a9db" providerId="ADAL" clId="{31D69111-178E-0B4D-8887-685E25822712}" dt="2024-09-26T23:30:37.345" v="2126" actId="20577"/>
          <ac:spMkLst>
            <pc:docMk/>
            <pc:sldMk cId="745659374" sldId="268"/>
            <ac:spMk id="3" creationId="{CCEE7FB2-3988-9F52-E4C5-B3EA1ADF5C88}"/>
          </ac:spMkLst>
        </pc:spChg>
        <pc:picChg chg="del">
          <ac:chgData name="Allen Zagorodnyuk" userId="362a4bc5-a2c9-4f78-939e-40927c22a9db" providerId="ADAL" clId="{31D69111-178E-0B4D-8887-685E25822712}" dt="2024-09-26T23:30:39.819" v="2127" actId="478"/>
          <ac:picMkLst>
            <pc:docMk/>
            <pc:sldMk cId="745659374" sldId="268"/>
            <ac:picMk id="16" creationId="{E0649D95-0121-7E42-5C4F-943092468250}"/>
          </ac:picMkLst>
        </pc:picChg>
      </pc:sldChg>
      <pc:sldChg chg="new del">
        <pc:chgData name="Allen Zagorodnyuk" userId="362a4bc5-a2c9-4f78-939e-40927c22a9db" providerId="ADAL" clId="{31D69111-178E-0B4D-8887-685E25822712}" dt="2024-09-26T23:29:41.707" v="2071" actId="2696"/>
        <pc:sldMkLst>
          <pc:docMk/>
          <pc:sldMk cId="1147487820" sldId="268"/>
        </pc:sldMkLst>
      </pc:sldChg>
      <pc:sldChg chg="addSp delSp modSp add mod">
        <pc:chgData name="Allen Zagorodnyuk" userId="362a4bc5-a2c9-4f78-939e-40927c22a9db" providerId="ADAL" clId="{31D69111-178E-0B4D-8887-685E25822712}" dt="2024-09-27T00:14:13.577" v="4356" actId="20577"/>
        <pc:sldMkLst>
          <pc:docMk/>
          <pc:sldMk cId="2004334159" sldId="269"/>
        </pc:sldMkLst>
        <pc:spChg chg="mod">
          <ac:chgData name="Allen Zagorodnyuk" userId="362a4bc5-a2c9-4f78-939e-40927c22a9db" providerId="ADAL" clId="{31D69111-178E-0B4D-8887-685E25822712}" dt="2024-09-26T23:34:43.117" v="2156" actId="20577"/>
          <ac:spMkLst>
            <pc:docMk/>
            <pc:sldMk cId="2004334159" sldId="269"/>
            <ac:spMk id="2" creationId="{4EE2DA7D-9E28-2780-D544-3D72E3C4EA25}"/>
          </ac:spMkLst>
        </pc:spChg>
        <pc:spChg chg="mod">
          <ac:chgData name="Allen Zagorodnyuk" userId="362a4bc5-a2c9-4f78-939e-40927c22a9db" providerId="ADAL" clId="{31D69111-178E-0B4D-8887-685E25822712}" dt="2024-09-27T00:14:13.577" v="4356" actId="20577"/>
          <ac:spMkLst>
            <pc:docMk/>
            <pc:sldMk cId="2004334159" sldId="269"/>
            <ac:spMk id="3" creationId="{BB01A5F8-8DD1-9572-A77E-3DDFA230E541}"/>
          </ac:spMkLst>
        </pc:spChg>
        <pc:spChg chg="add mod">
          <ac:chgData name="Allen Zagorodnyuk" userId="362a4bc5-a2c9-4f78-939e-40927c22a9db" providerId="ADAL" clId="{31D69111-178E-0B4D-8887-685E25822712}" dt="2024-09-26T23:51:29.791" v="3409"/>
          <ac:spMkLst>
            <pc:docMk/>
            <pc:sldMk cId="2004334159" sldId="269"/>
            <ac:spMk id="9" creationId="{87E9F9C5-BAFF-C3AB-46B5-9A4B59D79276}"/>
          </ac:spMkLst>
        </pc:spChg>
        <pc:picChg chg="add del mod">
          <ac:chgData name="Allen Zagorodnyuk" userId="362a4bc5-a2c9-4f78-939e-40927c22a9db" providerId="ADAL" clId="{31D69111-178E-0B4D-8887-685E25822712}" dt="2024-09-26T23:40:58.137" v="2873" actId="478"/>
          <ac:picMkLst>
            <pc:docMk/>
            <pc:sldMk cId="2004334159" sldId="269"/>
            <ac:picMk id="4" creationId="{A699064C-1DA6-4A06-BEF0-B9965458E239}"/>
          </ac:picMkLst>
        </pc:picChg>
        <pc:picChg chg="del">
          <ac:chgData name="Allen Zagorodnyuk" userId="362a4bc5-a2c9-4f78-939e-40927c22a9db" providerId="ADAL" clId="{31D69111-178E-0B4D-8887-685E25822712}" dt="2024-09-26T23:35:40.145" v="2231" actId="478"/>
          <ac:picMkLst>
            <pc:docMk/>
            <pc:sldMk cId="2004334159" sldId="269"/>
            <ac:picMk id="5" creationId="{39907D2C-F616-94D1-4ADE-62779386A14A}"/>
          </ac:picMkLst>
        </pc:picChg>
        <pc:picChg chg="add mod">
          <ac:chgData name="Allen Zagorodnyuk" userId="362a4bc5-a2c9-4f78-939e-40927c22a9db" providerId="ADAL" clId="{31D69111-178E-0B4D-8887-685E25822712}" dt="2024-09-26T23:51:31.108" v="3411" actId="1076"/>
          <ac:picMkLst>
            <pc:docMk/>
            <pc:sldMk cId="2004334159" sldId="269"/>
            <ac:picMk id="6" creationId="{71EF4C9C-22FA-57AD-32C6-05B3539B52B9}"/>
          </ac:picMkLst>
        </pc:picChg>
        <pc:picChg chg="del mod">
          <ac:chgData name="Allen Zagorodnyuk" userId="362a4bc5-a2c9-4f78-939e-40927c22a9db" providerId="ADAL" clId="{31D69111-178E-0B4D-8887-685E25822712}" dt="2024-09-26T23:36:56.669" v="2486" actId="478"/>
          <ac:picMkLst>
            <pc:docMk/>
            <pc:sldMk cId="2004334159" sldId="269"/>
            <ac:picMk id="7" creationId="{06F68A80-2385-C5BC-85CC-094FCF316CB2}"/>
          </ac:picMkLst>
        </pc:picChg>
      </pc:sldChg>
      <pc:sldChg chg="modSp add mod">
        <pc:chgData name="Allen Zagorodnyuk" userId="362a4bc5-a2c9-4f78-939e-40927c22a9db" providerId="ADAL" clId="{31D69111-178E-0B4D-8887-685E25822712}" dt="2024-09-26T23:59:35.426" v="4271" actId="20577"/>
        <pc:sldMkLst>
          <pc:docMk/>
          <pc:sldMk cId="3062484989" sldId="270"/>
        </pc:sldMkLst>
        <pc:spChg chg="mod">
          <ac:chgData name="Allen Zagorodnyuk" userId="362a4bc5-a2c9-4f78-939e-40927c22a9db" providerId="ADAL" clId="{31D69111-178E-0B4D-8887-685E25822712}" dt="2024-09-26T23:56:19.731" v="4067" actId="20577"/>
          <ac:spMkLst>
            <pc:docMk/>
            <pc:sldMk cId="3062484989" sldId="270"/>
            <ac:spMk id="2" creationId="{D468AD72-8B6E-2299-8D1E-944569F85E04}"/>
          </ac:spMkLst>
        </pc:spChg>
        <pc:spChg chg="mod">
          <ac:chgData name="Allen Zagorodnyuk" userId="362a4bc5-a2c9-4f78-939e-40927c22a9db" providerId="ADAL" clId="{31D69111-178E-0B4D-8887-685E25822712}" dt="2024-09-26T23:59:35.426" v="4271" actId="20577"/>
          <ac:spMkLst>
            <pc:docMk/>
            <pc:sldMk cId="3062484989" sldId="270"/>
            <ac:spMk id="3" creationId="{23312958-652E-7518-E48A-13BB20F71C7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A2ED96-5BA9-49F1-B634-74FD214176C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C7C5B3-F2A5-43B1-88BC-EDE02F147441}">
      <dgm:prSet/>
      <dgm:spPr/>
      <dgm:t>
        <a:bodyPr/>
        <a:lstStyle/>
        <a:p>
          <a:r>
            <a:rPr lang="en-US"/>
            <a:t>What is Portfolio Diversification?</a:t>
          </a:r>
        </a:p>
      </dgm:t>
    </dgm:pt>
    <dgm:pt modelId="{DCD81E24-F9E0-43B0-8742-B7E504C04A87}" type="parTrans" cxnId="{08FB6B1E-8A8B-4003-A1BE-9121C2C6B9D2}">
      <dgm:prSet/>
      <dgm:spPr/>
      <dgm:t>
        <a:bodyPr/>
        <a:lstStyle/>
        <a:p>
          <a:endParaRPr lang="en-US"/>
        </a:p>
      </dgm:t>
    </dgm:pt>
    <dgm:pt modelId="{9C81DAC9-37D9-42AE-933F-965489299C7E}" type="sibTrans" cxnId="{08FB6B1E-8A8B-4003-A1BE-9121C2C6B9D2}">
      <dgm:prSet/>
      <dgm:spPr/>
      <dgm:t>
        <a:bodyPr/>
        <a:lstStyle/>
        <a:p>
          <a:endParaRPr lang="en-US"/>
        </a:p>
      </dgm:t>
    </dgm:pt>
    <dgm:pt modelId="{A98CC38E-65F5-4DE7-8E1E-6D63FAE89AC7}">
      <dgm:prSet/>
      <dgm:spPr/>
      <dgm:t>
        <a:bodyPr/>
        <a:lstStyle/>
        <a:p>
          <a:r>
            <a:rPr lang="en-US" dirty="0"/>
            <a:t>Why is Portfolio Diversification Important?</a:t>
          </a:r>
        </a:p>
      </dgm:t>
    </dgm:pt>
    <dgm:pt modelId="{8CB7D2B2-2E96-46AD-B5C4-80B38707FE25}" type="parTrans" cxnId="{5E821D90-A9A1-4CC4-9659-DE25BD0BD388}">
      <dgm:prSet/>
      <dgm:spPr/>
      <dgm:t>
        <a:bodyPr/>
        <a:lstStyle/>
        <a:p>
          <a:endParaRPr lang="en-US"/>
        </a:p>
      </dgm:t>
    </dgm:pt>
    <dgm:pt modelId="{91826B93-2830-4CD5-B73D-41036C16601D}" type="sibTrans" cxnId="{5E821D90-A9A1-4CC4-9659-DE25BD0BD388}">
      <dgm:prSet/>
      <dgm:spPr/>
      <dgm:t>
        <a:bodyPr/>
        <a:lstStyle/>
        <a:p>
          <a:endParaRPr lang="en-US"/>
        </a:p>
      </dgm:t>
    </dgm:pt>
    <dgm:pt modelId="{ADCC5024-35D5-492A-A8D1-DE778AEC8DBA}">
      <dgm:prSet/>
      <dgm:spPr/>
      <dgm:t>
        <a:bodyPr/>
        <a:lstStyle/>
        <a:p>
          <a:r>
            <a:rPr lang="en-US" dirty="0"/>
            <a:t>Optimal Investment Strategy for VBTLX and VFIAX</a:t>
          </a:r>
        </a:p>
      </dgm:t>
    </dgm:pt>
    <dgm:pt modelId="{F8BC9E89-4F4F-4EB2-B5EF-ED6DE9AFBE9B}" type="parTrans" cxnId="{FBFCD3D9-D2E8-4AF9-9652-47C48995FB10}">
      <dgm:prSet/>
      <dgm:spPr/>
      <dgm:t>
        <a:bodyPr/>
        <a:lstStyle/>
        <a:p>
          <a:endParaRPr lang="en-US"/>
        </a:p>
      </dgm:t>
    </dgm:pt>
    <dgm:pt modelId="{A4844DFB-1EA9-4AFA-B8F5-E802F31592CC}" type="sibTrans" cxnId="{FBFCD3D9-D2E8-4AF9-9652-47C48995FB10}">
      <dgm:prSet/>
      <dgm:spPr/>
      <dgm:t>
        <a:bodyPr/>
        <a:lstStyle/>
        <a:p>
          <a:endParaRPr lang="en-US"/>
        </a:p>
      </dgm:t>
    </dgm:pt>
    <dgm:pt modelId="{35D4D543-DCDB-4AC3-A144-4822458E56D2}">
      <dgm:prSet/>
      <dgm:spPr/>
      <dgm:t>
        <a:bodyPr/>
        <a:lstStyle/>
        <a:p>
          <a:r>
            <a:rPr lang="en-US"/>
            <a:t>Risk of Investing without Diversification</a:t>
          </a:r>
        </a:p>
      </dgm:t>
    </dgm:pt>
    <dgm:pt modelId="{9F87039C-159F-4B26-AE48-5342C7DA26A9}" type="parTrans" cxnId="{7DAF171A-161A-4B8D-AC54-C98ABF28A89E}">
      <dgm:prSet/>
      <dgm:spPr/>
      <dgm:t>
        <a:bodyPr/>
        <a:lstStyle/>
        <a:p>
          <a:endParaRPr lang="en-US"/>
        </a:p>
      </dgm:t>
    </dgm:pt>
    <dgm:pt modelId="{678252B9-4F38-467C-9382-3733338069D0}" type="sibTrans" cxnId="{7DAF171A-161A-4B8D-AC54-C98ABF28A89E}">
      <dgm:prSet/>
      <dgm:spPr/>
      <dgm:t>
        <a:bodyPr/>
        <a:lstStyle/>
        <a:p>
          <a:endParaRPr lang="en-US"/>
        </a:p>
      </dgm:t>
    </dgm:pt>
    <dgm:pt modelId="{3DB7A0FA-C6B2-A54D-AB4C-E83E904E9FDB}" type="pres">
      <dgm:prSet presAssocID="{FEA2ED96-5BA9-49F1-B634-74FD214176C3}" presName="outerComposite" presStyleCnt="0">
        <dgm:presLayoutVars>
          <dgm:chMax val="5"/>
          <dgm:dir/>
          <dgm:resizeHandles val="exact"/>
        </dgm:presLayoutVars>
      </dgm:prSet>
      <dgm:spPr/>
    </dgm:pt>
    <dgm:pt modelId="{EBBACE28-5A6F-2141-B843-D1E8545FCB88}" type="pres">
      <dgm:prSet presAssocID="{FEA2ED96-5BA9-49F1-B634-74FD214176C3}" presName="dummyMaxCanvas" presStyleCnt="0">
        <dgm:presLayoutVars/>
      </dgm:prSet>
      <dgm:spPr/>
    </dgm:pt>
    <dgm:pt modelId="{20B90C1D-8AF0-4943-8C9A-E82DCC2B2A3B}" type="pres">
      <dgm:prSet presAssocID="{FEA2ED96-5BA9-49F1-B634-74FD214176C3}" presName="FourNodes_1" presStyleLbl="node1" presStyleIdx="0" presStyleCnt="4">
        <dgm:presLayoutVars>
          <dgm:bulletEnabled val="1"/>
        </dgm:presLayoutVars>
      </dgm:prSet>
      <dgm:spPr/>
    </dgm:pt>
    <dgm:pt modelId="{DA7E9CE8-7FD1-EC41-BDBA-C51830A2A26A}" type="pres">
      <dgm:prSet presAssocID="{FEA2ED96-5BA9-49F1-B634-74FD214176C3}" presName="FourNodes_2" presStyleLbl="node1" presStyleIdx="1" presStyleCnt="4">
        <dgm:presLayoutVars>
          <dgm:bulletEnabled val="1"/>
        </dgm:presLayoutVars>
      </dgm:prSet>
      <dgm:spPr/>
    </dgm:pt>
    <dgm:pt modelId="{FCB60E93-C9D0-E949-A897-2EBAB587502C}" type="pres">
      <dgm:prSet presAssocID="{FEA2ED96-5BA9-49F1-B634-74FD214176C3}" presName="FourNodes_3" presStyleLbl="node1" presStyleIdx="2" presStyleCnt="4">
        <dgm:presLayoutVars>
          <dgm:bulletEnabled val="1"/>
        </dgm:presLayoutVars>
      </dgm:prSet>
      <dgm:spPr/>
    </dgm:pt>
    <dgm:pt modelId="{D7E6C6E8-CE60-124B-81A5-1C1E4C3DD145}" type="pres">
      <dgm:prSet presAssocID="{FEA2ED96-5BA9-49F1-B634-74FD214176C3}" presName="FourNodes_4" presStyleLbl="node1" presStyleIdx="3" presStyleCnt="4">
        <dgm:presLayoutVars>
          <dgm:bulletEnabled val="1"/>
        </dgm:presLayoutVars>
      </dgm:prSet>
      <dgm:spPr/>
    </dgm:pt>
    <dgm:pt modelId="{974FBEB8-2AB8-3946-B4EB-01C36AB9B45B}" type="pres">
      <dgm:prSet presAssocID="{FEA2ED96-5BA9-49F1-B634-74FD214176C3}" presName="FourConn_1-2" presStyleLbl="fgAccFollowNode1" presStyleIdx="0" presStyleCnt="3">
        <dgm:presLayoutVars>
          <dgm:bulletEnabled val="1"/>
        </dgm:presLayoutVars>
      </dgm:prSet>
      <dgm:spPr/>
    </dgm:pt>
    <dgm:pt modelId="{9D958C07-0901-6344-91F4-74CD8AD57E4A}" type="pres">
      <dgm:prSet presAssocID="{FEA2ED96-5BA9-49F1-B634-74FD214176C3}" presName="FourConn_2-3" presStyleLbl="fgAccFollowNode1" presStyleIdx="1" presStyleCnt="3">
        <dgm:presLayoutVars>
          <dgm:bulletEnabled val="1"/>
        </dgm:presLayoutVars>
      </dgm:prSet>
      <dgm:spPr/>
    </dgm:pt>
    <dgm:pt modelId="{158EF4DF-F7FE-5545-81A6-4D6A8DA909C2}" type="pres">
      <dgm:prSet presAssocID="{FEA2ED96-5BA9-49F1-B634-74FD214176C3}" presName="FourConn_3-4" presStyleLbl="fgAccFollowNode1" presStyleIdx="2" presStyleCnt="3">
        <dgm:presLayoutVars>
          <dgm:bulletEnabled val="1"/>
        </dgm:presLayoutVars>
      </dgm:prSet>
      <dgm:spPr/>
    </dgm:pt>
    <dgm:pt modelId="{32171758-B97D-3544-8081-9266CEF4A7DA}" type="pres">
      <dgm:prSet presAssocID="{FEA2ED96-5BA9-49F1-B634-74FD214176C3}" presName="FourNodes_1_text" presStyleLbl="node1" presStyleIdx="3" presStyleCnt="4">
        <dgm:presLayoutVars>
          <dgm:bulletEnabled val="1"/>
        </dgm:presLayoutVars>
      </dgm:prSet>
      <dgm:spPr/>
    </dgm:pt>
    <dgm:pt modelId="{75826085-114B-EC42-9504-E1A902D10640}" type="pres">
      <dgm:prSet presAssocID="{FEA2ED96-5BA9-49F1-B634-74FD214176C3}" presName="FourNodes_2_text" presStyleLbl="node1" presStyleIdx="3" presStyleCnt="4">
        <dgm:presLayoutVars>
          <dgm:bulletEnabled val="1"/>
        </dgm:presLayoutVars>
      </dgm:prSet>
      <dgm:spPr/>
    </dgm:pt>
    <dgm:pt modelId="{F707B461-0B81-1F49-ACD1-DB55DB0D9A7E}" type="pres">
      <dgm:prSet presAssocID="{FEA2ED96-5BA9-49F1-B634-74FD214176C3}" presName="FourNodes_3_text" presStyleLbl="node1" presStyleIdx="3" presStyleCnt="4">
        <dgm:presLayoutVars>
          <dgm:bulletEnabled val="1"/>
        </dgm:presLayoutVars>
      </dgm:prSet>
      <dgm:spPr/>
    </dgm:pt>
    <dgm:pt modelId="{210F28AD-1A41-024D-80ED-0B906F689CCA}" type="pres">
      <dgm:prSet presAssocID="{FEA2ED96-5BA9-49F1-B634-74FD214176C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A304002-1F90-5C40-8F7A-055A62C0CD0D}" type="presOf" srcId="{FEA2ED96-5BA9-49F1-B634-74FD214176C3}" destId="{3DB7A0FA-C6B2-A54D-AB4C-E83E904E9FDB}" srcOrd="0" destOrd="0" presId="urn:microsoft.com/office/officeart/2005/8/layout/vProcess5"/>
    <dgm:cxn modelId="{7DAF171A-161A-4B8D-AC54-C98ABF28A89E}" srcId="{FEA2ED96-5BA9-49F1-B634-74FD214176C3}" destId="{35D4D543-DCDB-4AC3-A144-4822458E56D2}" srcOrd="3" destOrd="0" parTransId="{9F87039C-159F-4B26-AE48-5342C7DA26A9}" sibTransId="{678252B9-4F38-467C-9382-3733338069D0}"/>
    <dgm:cxn modelId="{08FB6B1E-8A8B-4003-A1BE-9121C2C6B9D2}" srcId="{FEA2ED96-5BA9-49F1-B634-74FD214176C3}" destId="{66C7C5B3-F2A5-43B1-88BC-EDE02F147441}" srcOrd="0" destOrd="0" parTransId="{DCD81E24-F9E0-43B0-8742-B7E504C04A87}" sibTransId="{9C81DAC9-37D9-42AE-933F-965489299C7E}"/>
    <dgm:cxn modelId="{04AF723A-AB97-E34E-85EB-C14BBDBBF916}" type="presOf" srcId="{A98CC38E-65F5-4DE7-8E1E-6D63FAE89AC7}" destId="{DA7E9CE8-7FD1-EC41-BDBA-C51830A2A26A}" srcOrd="0" destOrd="0" presId="urn:microsoft.com/office/officeart/2005/8/layout/vProcess5"/>
    <dgm:cxn modelId="{CA0B0C3E-94D2-B54E-97B5-A3745D9E9BA5}" type="presOf" srcId="{66C7C5B3-F2A5-43B1-88BC-EDE02F147441}" destId="{20B90C1D-8AF0-4943-8C9A-E82DCC2B2A3B}" srcOrd="0" destOrd="0" presId="urn:microsoft.com/office/officeart/2005/8/layout/vProcess5"/>
    <dgm:cxn modelId="{DF78DE4F-413D-9E4E-A6A4-1CCFE73BB9E7}" type="presOf" srcId="{35D4D543-DCDB-4AC3-A144-4822458E56D2}" destId="{210F28AD-1A41-024D-80ED-0B906F689CCA}" srcOrd="1" destOrd="0" presId="urn:microsoft.com/office/officeart/2005/8/layout/vProcess5"/>
    <dgm:cxn modelId="{F8CDFB5B-B0F4-E949-8656-68376B00BD84}" type="presOf" srcId="{A98CC38E-65F5-4DE7-8E1E-6D63FAE89AC7}" destId="{75826085-114B-EC42-9504-E1A902D10640}" srcOrd="1" destOrd="0" presId="urn:microsoft.com/office/officeart/2005/8/layout/vProcess5"/>
    <dgm:cxn modelId="{3B84307B-238D-5F43-B2E0-26DBB8269C47}" type="presOf" srcId="{66C7C5B3-F2A5-43B1-88BC-EDE02F147441}" destId="{32171758-B97D-3544-8081-9266CEF4A7DA}" srcOrd="1" destOrd="0" presId="urn:microsoft.com/office/officeart/2005/8/layout/vProcess5"/>
    <dgm:cxn modelId="{8F85C38B-851C-EC4B-833A-365BC7AA49F1}" type="presOf" srcId="{A4844DFB-1EA9-4AFA-B8F5-E802F31592CC}" destId="{158EF4DF-F7FE-5545-81A6-4D6A8DA909C2}" srcOrd="0" destOrd="0" presId="urn:microsoft.com/office/officeart/2005/8/layout/vProcess5"/>
    <dgm:cxn modelId="{5E821D90-A9A1-4CC4-9659-DE25BD0BD388}" srcId="{FEA2ED96-5BA9-49F1-B634-74FD214176C3}" destId="{A98CC38E-65F5-4DE7-8E1E-6D63FAE89AC7}" srcOrd="1" destOrd="0" parTransId="{8CB7D2B2-2E96-46AD-B5C4-80B38707FE25}" sibTransId="{91826B93-2830-4CD5-B73D-41036C16601D}"/>
    <dgm:cxn modelId="{FEDA7F92-717F-0C4A-9DC1-1652804CA1ED}" type="presOf" srcId="{ADCC5024-35D5-492A-A8D1-DE778AEC8DBA}" destId="{FCB60E93-C9D0-E949-A897-2EBAB587502C}" srcOrd="0" destOrd="0" presId="urn:microsoft.com/office/officeart/2005/8/layout/vProcess5"/>
    <dgm:cxn modelId="{728ACB94-457B-B04D-A402-A812F2CF1DEE}" type="presOf" srcId="{91826B93-2830-4CD5-B73D-41036C16601D}" destId="{9D958C07-0901-6344-91F4-74CD8AD57E4A}" srcOrd="0" destOrd="0" presId="urn:microsoft.com/office/officeart/2005/8/layout/vProcess5"/>
    <dgm:cxn modelId="{120631D0-80AA-8441-BB3A-C1E473031A8E}" type="presOf" srcId="{9C81DAC9-37D9-42AE-933F-965489299C7E}" destId="{974FBEB8-2AB8-3946-B4EB-01C36AB9B45B}" srcOrd="0" destOrd="0" presId="urn:microsoft.com/office/officeart/2005/8/layout/vProcess5"/>
    <dgm:cxn modelId="{F031DDD0-1013-2247-B297-EF768333C7F6}" type="presOf" srcId="{ADCC5024-35D5-492A-A8D1-DE778AEC8DBA}" destId="{F707B461-0B81-1F49-ACD1-DB55DB0D9A7E}" srcOrd="1" destOrd="0" presId="urn:microsoft.com/office/officeart/2005/8/layout/vProcess5"/>
    <dgm:cxn modelId="{FBFCD3D9-D2E8-4AF9-9652-47C48995FB10}" srcId="{FEA2ED96-5BA9-49F1-B634-74FD214176C3}" destId="{ADCC5024-35D5-492A-A8D1-DE778AEC8DBA}" srcOrd="2" destOrd="0" parTransId="{F8BC9E89-4F4F-4EB2-B5EF-ED6DE9AFBE9B}" sibTransId="{A4844DFB-1EA9-4AFA-B8F5-E802F31592CC}"/>
    <dgm:cxn modelId="{91D24BEE-F44B-BD4E-B710-98984DF49AE0}" type="presOf" srcId="{35D4D543-DCDB-4AC3-A144-4822458E56D2}" destId="{D7E6C6E8-CE60-124B-81A5-1C1E4C3DD145}" srcOrd="0" destOrd="0" presId="urn:microsoft.com/office/officeart/2005/8/layout/vProcess5"/>
    <dgm:cxn modelId="{562E3876-2830-D847-9481-AA0BD959AFF1}" type="presParOf" srcId="{3DB7A0FA-C6B2-A54D-AB4C-E83E904E9FDB}" destId="{EBBACE28-5A6F-2141-B843-D1E8545FCB88}" srcOrd="0" destOrd="0" presId="urn:microsoft.com/office/officeart/2005/8/layout/vProcess5"/>
    <dgm:cxn modelId="{33CF7F96-C015-4547-A936-E0CE56E82006}" type="presParOf" srcId="{3DB7A0FA-C6B2-A54D-AB4C-E83E904E9FDB}" destId="{20B90C1D-8AF0-4943-8C9A-E82DCC2B2A3B}" srcOrd="1" destOrd="0" presId="urn:microsoft.com/office/officeart/2005/8/layout/vProcess5"/>
    <dgm:cxn modelId="{9B4797E5-4E55-0F45-8C8F-6015767AE63C}" type="presParOf" srcId="{3DB7A0FA-C6B2-A54D-AB4C-E83E904E9FDB}" destId="{DA7E9CE8-7FD1-EC41-BDBA-C51830A2A26A}" srcOrd="2" destOrd="0" presId="urn:microsoft.com/office/officeart/2005/8/layout/vProcess5"/>
    <dgm:cxn modelId="{B602D890-549B-3440-81E2-E722DC0217D2}" type="presParOf" srcId="{3DB7A0FA-C6B2-A54D-AB4C-E83E904E9FDB}" destId="{FCB60E93-C9D0-E949-A897-2EBAB587502C}" srcOrd="3" destOrd="0" presId="urn:microsoft.com/office/officeart/2005/8/layout/vProcess5"/>
    <dgm:cxn modelId="{D9115B8B-DB1C-474C-AD84-C4080DCEAC27}" type="presParOf" srcId="{3DB7A0FA-C6B2-A54D-AB4C-E83E904E9FDB}" destId="{D7E6C6E8-CE60-124B-81A5-1C1E4C3DD145}" srcOrd="4" destOrd="0" presId="urn:microsoft.com/office/officeart/2005/8/layout/vProcess5"/>
    <dgm:cxn modelId="{9E697B4A-E8E0-1D40-930D-407C1A1AC13F}" type="presParOf" srcId="{3DB7A0FA-C6B2-A54D-AB4C-E83E904E9FDB}" destId="{974FBEB8-2AB8-3946-B4EB-01C36AB9B45B}" srcOrd="5" destOrd="0" presId="urn:microsoft.com/office/officeart/2005/8/layout/vProcess5"/>
    <dgm:cxn modelId="{EDB1806C-11FE-6240-9451-9E5B93A6BBB2}" type="presParOf" srcId="{3DB7A0FA-C6B2-A54D-AB4C-E83E904E9FDB}" destId="{9D958C07-0901-6344-91F4-74CD8AD57E4A}" srcOrd="6" destOrd="0" presId="urn:microsoft.com/office/officeart/2005/8/layout/vProcess5"/>
    <dgm:cxn modelId="{E2D0CB3D-A0D5-054D-B4C9-D303401B4B44}" type="presParOf" srcId="{3DB7A0FA-C6B2-A54D-AB4C-E83E904E9FDB}" destId="{158EF4DF-F7FE-5545-81A6-4D6A8DA909C2}" srcOrd="7" destOrd="0" presId="urn:microsoft.com/office/officeart/2005/8/layout/vProcess5"/>
    <dgm:cxn modelId="{AFAE8D70-4EB8-5943-B9F4-82AEFB5A8381}" type="presParOf" srcId="{3DB7A0FA-C6B2-A54D-AB4C-E83E904E9FDB}" destId="{32171758-B97D-3544-8081-9266CEF4A7DA}" srcOrd="8" destOrd="0" presId="urn:microsoft.com/office/officeart/2005/8/layout/vProcess5"/>
    <dgm:cxn modelId="{F18A85C6-47F0-1940-9FA1-627FB5FCB3A5}" type="presParOf" srcId="{3DB7A0FA-C6B2-A54D-AB4C-E83E904E9FDB}" destId="{75826085-114B-EC42-9504-E1A902D10640}" srcOrd="9" destOrd="0" presId="urn:microsoft.com/office/officeart/2005/8/layout/vProcess5"/>
    <dgm:cxn modelId="{8FB19BE9-5395-6944-A06D-42C236E2E310}" type="presParOf" srcId="{3DB7A0FA-C6B2-A54D-AB4C-E83E904E9FDB}" destId="{F707B461-0B81-1F49-ACD1-DB55DB0D9A7E}" srcOrd="10" destOrd="0" presId="urn:microsoft.com/office/officeart/2005/8/layout/vProcess5"/>
    <dgm:cxn modelId="{885AAADA-1DF7-9A43-A08F-F548295D263A}" type="presParOf" srcId="{3DB7A0FA-C6B2-A54D-AB4C-E83E904E9FDB}" destId="{210F28AD-1A41-024D-80ED-0B906F689CC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1450B7-B2A7-4A53-8847-B39DC02D8F8F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D5DDB3D-35EE-4FB0-81E5-35E98F102848}">
      <dgm:prSet/>
      <dgm:spPr>
        <a:solidFill>
          <a:srgbClr val="F6A700"/>
        </a:solidFill>
      </dgm:spPr>
      <dgm:t>
        <a:bodyPr/>
        <a:lstStyle/>
        <a:p>
          <a:r>
            <a:rPr lang="en-US"/>
            <a:t>According to our calculations the optimal risky investment strategy for our diversified portfolio, with $5,000,000 in capital, is the following:</a:t>
          </a:r>
          <a:endParaRPr lang="en-US" dirty="0"/>
        </a:p>
      </dgm:t>
    </dgm:pt>
    <dgm:pt modelId="{677E1886-3C9E-423C-80D0-EE3D40A3C736}" type="parTrans" cxnId="{EFE82EBE-7303-4B6E-9110-765CFDE9E1EE}">
      <dgm:prSet/>
      <dgm:spPr/>
      <dgm:t>
        <a:bodyPr/>
        <a:lstStyle/>
        <a:p>
          <a:endParaRPr lang="en-US"/>
        </a:p>
      </dgm:t>
    </dgm:pt>
    <dgm:pt modelId="{D0111509-72F9-4E3E-BE2E-3B95CA828D3C}" type="sibTrans" cxnId="{EFE82EBE-7303-4B6E-9110-765CFDE9E1EE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902E8993-04F7-46EC-A0F8-8A2E7A000B40}">
      <dgm:prSet/>
      <dgm:spPr>
        <a:solidFill>
          <a:srgbClr val="F6A70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dirty="0"/>
            <a:t>VBTLX: 67.85%, $3,392,294.82</a:t>
          </a:r>
        </a:p>
      </dgm:t>
    </dgm:pt>
    <dgm:pt modelId="{A55F9439-EB95-43AC-8347-D91DC1A34DE5}" type="parTrans" cxnId="{67DE5BA3-40EC-4D35-A17C-5578E0674BF4}">
      <dgm:prSet/>
      <dgm:spPr/>
      <dgm:t>
        <a:bodyPr/>
        <a:lstStyle/>
        <a:p>
          <a:endParaRPr lang="en-US"/>
        </a:p>
      </dgm:t>
    </dgm:pt>
    <dgm:pt modelId="{ED431662-66A1-49EE-9EDE-7E0FB2068063}" type="sibTrans" cxnId="{67DE5BA3-40EC-4D35-A17C-5578E0674BF4}">
      <dgm:prSet/>
      <dgm:spPr/>
      <dgm:t>
        <a:bodyPr/>
        <a:lstStyle/>
        <a:p>
          <a:endParaRPr lang="en-US"/>
        </a:p>
      </dgm:t>
    </dgm:pt>
    <dgm:pt modelId="{4789100D-C14A-4597-ACF1-80EEB1E47BBB}">
      <dgm:prSet/>
      <dgm:spPr>
        <a:solidFill>
          <a:srgbClr val="F6A700"/>
        </a:solidFill>
      </dgm:spPr>
      <dgm:t>
        <a:bodyPr/>
        <a:lstStyle/>
        <a:p>
          <a:r>
            <a:rPr lang="en-US" dirty="0"/>
            <a:t>From January 2016 – July 2016 the expected portfolio gain is 6.76%, and the ending portfolio value will be $5,338,415.27.</a:t>
          </a:r>
        </a:p>
      </dgm:t>
    </dgm:pt>
    <dgm:pt modelId="{3AB4CDC5-2674-475A-89B8-E94582800591}" type="parTrans" cxnId="{A5D85A20-B0A9-466C-A398-CF18D436B5F9}">
      <dgm:prSet/>
      <dgm:spPr/>
      <dgm:t>
        <a:bodyPr/>
        <a:lstStyle/>
        <a:p>
          <a:endParaRPr lang="en-US"/>
        </a:p>
      </dgm:t>
    </dgm:pt>
    <dgm:pt modelId="{6C7C020C-C6F6-419D-80F3-43D12984A909}" type="sibTrans" cxnId="{A5D85A20-B0A9-466C-A398-CF18D436B5F9}">
      <dgm:prSet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072E60FE-CDD1-4B8A-ACD3-E0D197FC4AA1}">
      <dgm:prSet/>
      <dgm:spPr>
        <a:solidFill>
          <a:srgbClr val="F6A700"/>
        </a:solidFill>
      </dgm:spPr>
      <dgm:t>
        <a:bodyPr/>
        <a:lstStyle/>
        <a:p>
          <a:r>
            <a:rPr lang="en-US"/>
            <a:t>This portfolio has a Sharpe Ratio of 0.475.</a:t>
          </a:r>
        </a:p>
      </dgm:t>
    </dgm:pt>
    <dgm:pt modelId="{6458BCC5-AFE9-4B82-952C-01A4F7AB8D6A}" type="parTrans" cxnId="{D4ECE20A-4E5A-4BAF-8893-31651809499B}">
      <dgm:prSet/>
      <dgm:spPr/>
      <dgm:t>
        <a:bodyPr/>
        <a:lstStyle/>
        <a:p>
          <a:endParaRPr lang="en-US"/>
        </a:p>
      </dgm:t>
    </dgm:pt>
    <dgm:pt modelId="{649E9B5C-B635-4D52-86A4-0F2A9510CD05}" type="sibTrans" cxnId="{D4ECE20A-4E5A-4BAF-8893-31651809499B}">
      <dgm:prSet/>
      <dgm:spPr/>
      <dgm:t>
        <a:bodyPr/>
        <a:lstStyle/>
        <a:p>
          <a:endParaRPr lang="en-US"/>
        </a:p>
      </dgm:t>
    </dgm:pt>
    <dgm:pt modelId="{38E1C885-3928-4873-84E7-C757E18D678F}">
      <dgm:prSet/>
      <dgm:spPr>
        <a:solidFill>
          <a:srgbClr val="F6A700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/>
            <a:t>VFIAX: 32.15%, $1,607,705.18</a:t>
          </a:r>
        </a:p>
      </dgm:t>
    </dgm:pt>
    <dgm:pt modelId="{382359E0-CB4A-4A48-9479-7475B4A28894}" type="sibTrans" cxnId="{7D277364-FCEA-46CF-A1AB-FE22F20701E0}">
      <dgm:prSet/>
      <dgm:spPr/>
      <dgm:t>
        <a:bodyPr/>
        <a:lstStyle/>
        <a:p>
          <a:endParaRPr lang="en-US"/>
        </a:p>
      </dgm:t>
    </dgm:pt>
    <dgm:pt modelId="{5227BCE0-27F0-4FD0-A8D1-21995829F9FF}" type="parTrans" cxnId="{7D277364-FCEA-46CF-A1AB-FE22F20701E0}">
      <dgm:prSet/>
      <dgm:spPr/>
      <dgm:t>
        <a:bodyPr/>
        <a:lstStyle/>
        <a:p>
          <a:endParaRPr lang="en-US"/>
        </a:p>
      </dgm:t>
    </dgm:pt>
    <dgm:pt modelId="{9AF41FD5-4D3A-E343-A015-8D259ECC5EA8}" type="pres">
      <dgm:prSet presAssocID="{B81450B7-B2A7-4A53-8847-B39DC02D8F8F}" presName="outerComposite" presStyleCnt="0">
        <dgm:presLayoutVars>
          <dgm:chMax val="5"/>
          <dgm:dir/>
          <dgm:resizeHandles val="exact"/>
        </dgm:presLayoutVars>
      </dgm:prSet>
      <dgm:spPr/>
    </dgm:pt>
    <dgm:pt modelId="{6BDD33E0-6690-504D-B81B-A04DADAAC7EA}" type="pres">
      <dgm:prSet presAssocID="{B81450B7-B2A7-4A53-8847-B39DC02D8F8F}" presName="dummyMaxCanvas" presStyleCnt="0">
        <dgm:presLayoutVars/>
      </dgm:prSet>
      <dgm:spPr/>
    </dgm:pt>
    <dgm:pt modelId="{A32D99A4-D26B-B140-A93C-93AC98C850DE}" type="pres">
      <dgm:prSet presAssocID="{B81450B7-B2A7-4A53-8847-B39DC02D8F8F}" presName="ThreeNodes_1" presStyleLbl="node1" presStyleIdx="0" presStyleCnt="3">
        <dgm:presLayoutVars>
          <dgm:bulletEnabled val="1"/>
        </dgm:presLayoutVars>
      </dgm:prSet>
      <dgm:spPr/>
    </dgm:pt>
    <dgm:pt modelId="{92031000-1709-5846-B9C2-C0B6CB8E73B3}" type="pres">
      <dgm:prSet presAssocID="{B81450B7-B2A7-4A53-8847-B39DC02D8F8F}" presName="ThreeNodes_2" presStyleLbl="node1" presStyleIdx="1" presStyleCnt="3">
        <dgm:presLayoutVars>
          <dgm:bulletEnabled val="1"/>
        </dgm:presLayoutVars>
      </dgm:prSet>
      <dgm:spPr/>
    </dgm:pt>
    <dgm:pt modelId="{A1B1921B-7127-D445-B1D8-A33113B017DF}" type="pres">
      <dgm:prSet presAssocID="{B81450B7-B2A7-4A53-8847-B39DC02D8F8F}" presName="ThreeNodes_3" presStyleLbl="node1" presStyleIdx="2" presStyleCnt="3">
        <dgm:presLayoutVars>
          <dgm:bulletEnabled val="1"/>
        </dgm:presLayoutVars>
      </dgm:prSet>
      <dgm:spPr/>
    </dgm:pt>
    <dgm:pt modelId="{CD0DAE20-A324-254A-90B2-EFE2A49E4347}" type="pres">
      <dgm:prSet presAssocID="{B81450B7-B2A7-4A53-8847-B39DC02D8F8F}" presName="ThreeConn_1-2" presStyleLbl="fgAccFollowNode1" presStyleIdx="0" presStyleCnt="2">
        <dgm:presLayoutVars>
          <dgm:bulletEnabled val="1"/>
        </dgm:presLayoutVars>
      </dgm:prSet>
      <dgm:spPr/>
    </dgm:pt>
    <dgm:pt modelId="{B9D51521-96CD-D146-AB38-4F1C8C3DC5FA}" type="pres">
      <dgm:prSet presAssocID="{B81450B7-B2A7-4A53-8847-B39DC02D8F8F}" presName="ThreeConn_2-3" presStyleLbl="fgAccFollowNode1" presStyleIdx="1" presStyleCnt="2">
        <dgm:presLayoutVars>
          <dgm:bulletEnabled val="1"/>
        </dgm:presLayoutVars>
      </dgm:prSet>
      <dgm:spPr/>
    </dgm:pt>
    <dgm:pt modelId="{A8C4A559-7BD7-144E-90E3-D6CE398E84C9}" type="pres">
      <dgm:prSet presAssocID="{B81450B7-B2A7-4A53-8847-B39DC02D8F8F}" presName="ThreeNodes_1_text" presStyleLbl="node1" presStyleIdx="2" presStyleCnt="3">
        <dgm:presLayoutVars>
          <dgm:bulletEnabled val="1"/>
        </dgm:presLayoutVars>
      </dgm:prSet>
      <dgm:spPr/>
    </dgm:pt>
    <dgm:pt modelId="{F413D562-8318-B941-8F68-C0AF75671761}" type="pres">
      <dgm:prSet presAssocID="{B81450B7-B2A7-4A53-8847-B39DC02D8F8F}" presName="ThreeNodes_2_text" presStyleLbl="node1" presStyleIdx="2" presStyleCnt="3">
        <dgm:presLayoutVars>
          <dgm:bulletEnabled val="1"/>
        </dgm:presLayoutVars>
      </dgm:prSet>
      <dgm:spPr/>
    </dgm:pt>
    <dgm:pt modelId="{D820A82A-2FDA-FE48-8C59-D575F4695463}" type="pres">
      <dgm:prSet presAssocID="{B81450B7-B2A7-4A53-8847-B39DC02D8F8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4ECE20A-4E5A-4BAF-8893-31651809499B}" srcId="{B81450B7-B2A7-4A53-8847-B39DC02D8F8F}" destId="{072E60FE-CDD1-4B8A-ACD3-E0D197FC4AA1}" srcOrd="2" destOrd="0" parTransId="{6458BCC5-AFE9-4B82-952C-01A4F7AB8D6A}" sibTransId="{649E9B5C-B635-4D52-86A4-0F2A9510CD05}"/>
    <dgm:cxn modelId="{A5D85A20-B0A9-466C-A398-CF18D436B5F9}" srcId="{B81450B7-B2A7-4A53-8847-B39DC02D8F8F}" destId="{4789100D-C14A-4597-ACF1-80EEB1E47BBB}" srcOrd="1" destOrd="0" parTransId="{3AB4CDC5-2674-475A-89B8-E94582800591}" sibTransId="{6C7C020C-C6F6-419D-80F3-43D12984A909}"/>
    <dgm:cxn modelId="{F6B37B50-2728-E945-A3C0-065EB7EC421E}" type="presOf" srcId="{4789100D-C14A-4597-ACF1-80EEB1E47BBB}" destId="{F413D562-8318-B941-8F68-C0AF75671761}" srcOrd="1" destOrd="0" presId="urn:microsoft.com/office/officeart/2005/8/layout/vProcess5"/>
    <dgm:cxn modelId="{7D277364-FCEA-46CF-A1AB-FE22F20701E0}" srcId="{FD5DDB3D-35EE-4FB0-81E5-35E98F102848}" destId="{38E1C885-3928-4873-84E7-C757E18D678F}" srcOrd="1" destOrd="0" parTransId="{5227BCE0-27F0-4FD0-A8D1-21995829F9FF}" sibTransId="{382359E0-CB4A-4A48-9479-7475B4A28894}"/>
    <dgm:cxn modelId="{CB0FEE6D-319A-9B47-96A4-55FBB9FE7EF0}" type="presOf" srcId="{902E8993-04F7-46EC-A0F8-8A2E7A000B40}" destId="{A8C4A559-7BD7-144E-90E3-D6CE398E84C9}" srcOrd="1" destOrd="1" presId="urn:microsoft.com/office/officeart/2005/8/layout/vProcess5"/>
    <dgm:cxn modelId="{8A2CC991-0F72-AC45-8652-F177143A231A}" type="presOf" srcId="{4789100D-C14A-4597-ACF1-80EEB1E47BBB}" destId="{92031000-1709-5846-B9C2-C0B6CB8E73B3}" srcOrd="0" destOrd="0" presId="urn:microsoft.com/office/officeart/2005/8/layout/vProcess5"/>
    <dgm:cxn modelId="{68D7F49B-E69B-1643-9945-940983A6C2BC}" type="presOf" srcId="{D0111509-72F9-4E3E-BE2E-3B95CA828D3C}" destId="{CD0DAE20-A324-254A-90B2-EFE2A49E4347}" srcOrd="0" destOrd="0" presId="urn:microsoft.com/office/officeart/2005/8/layout/vProcess5"/>
    <dgm:cxn modelId="{67DE5BA3-40EC-4D35-A17C-5578E0674BF4}" srcId="{FD5DDB3D-35EE-4FB0-81E5-35E98F102848}" destId="{902E8993-04F7-46EC-A0F8-8A2E7A000B40}" srcOrd="0" destOrd="0" parTransId="{A55F9439-EB95-43AC-8347-D91DC1A34DE5}" sibTransId="{ED431662-66A1-49EE-9EDE-7E0FB2068063}"/>
    <dgm:cxn modelId="{E70CFEA5-9539-C041-8905-8D6CB4BAD146}" type="presOf" srcId="{38E1C885-3928-4873-84E7-C757E18D678F}" destId="{A8C4A559-7BD7-144E-90E3-D6CE398E84C9}" srcOrd="1" destOrd="2" presId="urn:microsoft.com/office/officeart/2005/8/layout/vProcess5"/>
    <dgm:cxn modelId="{6CA0ECAB-DB44-B146-B4C0-EF58C2F3331E}" type="presOf" srcId="{B81450B7-B2A7-4A53-8847-B39DC02D8F8F}" destId="{9AF41FD5-4D3A-E343-A015-8D259ECC5EA8}" srcOrd="0" destOrd="0" presId="urn:microsoft.com/office/officeart/2005/8/layout/vProcess5"/>
    <dgm:cxn modelId="{EFE82EBE-7303-4B6E-9110-765CFDE9E1EE}" srcId="{B81450B7-B2A7-4A53-8847-B39DC02D8F8F}" destId="{FD5DDB3D-35EE-4FB0-81E5-35E98F102848}" srcOrd="0" destOrd="0" parTransId="{677E1886-3C9E-423C-80D0-EE3D40A3C736}" sibTransId="{D0111509-72F9-4E3E-BE2E-3B95CA828D3C}"/>
    <dgm:cxn modelId="{D47266C0-CD01-604C-8353-B72918EA48F7}" type="presOf" srcId="{072E60FE-CDD1-4B8A-ACD3-E0D197FC4AA1}" destId="{D820A82A-2FDA-FE48-8C59-D575F4695463}" srcOrd="1" destOrd="0" presId="urn:microsoft.com/office/officeart/2005/8/layout/vProcess5"/>
    <dgm:cxn modelId="{6B6C40C9-601D-454D-9E2F-F7B8C0784CA9}" type="presOf" srcId="{072E60FE-CDD1-4B8A-ACD3-E0D197FC4AA1}" destId="{A1B1921B-7127-D445-B1D8-A33113B017DF}" srcOrd="0" destOrd="0" presId="urn:microsoft.com/office/officeart/2005/8/layout/vProcess5"/>
    <dgm:cxn modelId="{D3BA23D9-A699-6C43-ABF1-8EC3EFD200A5}" type="presOf" srcId="{38E1C885-3928-4873-84E7-C757E18D678F}" destId="{A32D99A4-D26B-B140-A93C-93AC98C850DE}" srcOrd="0" destOrd="2" presId="urn:microsoft.com/office/officeart/2005/8/layout/vProcess5"/>
    <dgm:cxn modelId="{3C92CBDD-B210-D548-BCC6-3B1D32E5E5C3}" type="presOf" srcId="{6C7C020C-C6F6-419D-80F3-43D12984A909}" destId="{B9D51521-96CD-D146-AB38-4F1C8C3DC5FA}" srcOrd="0" destOrd="0" presId="urn:microsoft.com/office/officeart/2005/8/layout/vProcess5"/>
    <dgm:cxn modelId="{314F41DE-1A64-8745-B471-5827740C8631}" type="presOf" srcId="{FD5DDB3D-35EE-4FB0-81E5-35E98F102848}" destId="{A8C4A559-7BD7-144E-90E3-D6CE398E84C9}" srcOrd="1" destOrd="0" presId="urn:microsoft.com/office/officeart/2005/8/layout/vProcess5"/>
    <dgm:cxn modelId="{CC09BDE5-074F-0F45-81DD-979C4E88373D}" type="presOf" srcId="{902E8993-04F7-46EC-A0F8-8A2E7A000B40}" destId="{A32D99A4-D26B-B140-A93C-93AC98C850DE}" srcOrd="0" destOrd="1" presId="urn:microsoft.com/office/officeart/2005/8/layout/vProcess5"/>
    <dgm:cxn modelId="{221310EC-8C01-3543-A923-C3C4967A4855}" type="presOf" srcId="{FD5DDB3D-35EE-4FB0-81E5-35E98F102848}" destId="{A32D99A4-D26B-B140-A93C-93AC98C850DE}" srcOrd="0" destOrd="0" presId="urn:microsoft.com/office/officeart/2005/8/layout/vProcess5"/>
    <dgm:cxn modelId="{BE11D7EE-E6EF-B147-94EC-482B66A5CBFC}" type="presParOf" srcId="{9AF41FD5-4D3A-E343-A015-8D259ECC5EA8}" destId="{6BDD33E0-6690-504D-B81B-A04DADAAC7EA}" srcOrd="0" destOrd="0" presId="urn:microsoft.com/office/officeart/2005/8/layout/vProcess5"/>
    <dgm:cxn modelId="{9250FF14-000E-C347-B758-88A3AA3018C1}" type="presParOf" srcId="{9AF41FD5-4D3A-E343-A015-8D259ECC5EA8}" destId="{A32D99A4-D26B-B140-A93C-93AC98C850DE}" srcOrd="1" destOrd="0" presId="urn:microsoft.com/office/officeart/2005/8/layout/vProcess5"/>
    <dgm:cxn modelId="{B8E998DD-3CC1-6B4C-BF43-D1E03CABAA96}" type="presParOf" srcId="{9AF41FD5-4D3A-E343-A015-8D259ECC5EA8}" destId="{92031000-1709-5846-B9C2-C0B6CB8E73B3}" srcOrd="2" destOrd="0" presId="urn:microsoft.com/office/officeart/2005/8/layout/vProcess5"/>
    <dgm:cxn modelId="{04870BAE-FBED-564B-A2F3-563E74307132}" type="presParOf" srcId="{9AF41FD5-4D3A-E343-A015-8D259ECC5EA8}" destId="{A1B1921B-7127-D445-B1D8-A33113B017DF}" srcOrd="3" destOrd="0" presId="urn:microsoft.com/office/officeart/2005/8/layout/vProcess5"/>
    <dgm:cxn modelId="{A83D95C3-6C9D-1143-BB09-F82DC9DA7755}" type="presParOf" srcId="{9AF41FD5-4D3A-E343-A015-8D259ECC5EA8}" destId="{CD0DAE20-A324-254A-90B2-EFE2A49E4347}" srcOrd="4" destOrd="0" presId="urn:microsoft.com/office/officeart/2005/8/layout/vProcess5"/>
    <dgm:cxn modelId="{9B2A5051-C546-A442-8B56-59546F98E342}" type="presParOf" srcId="{9AF41FD5-4D3A-E343-A015-8D259ECC5EA8}" destId="{B9D51521-96CD-D146-AB38-4F1C8C3DC5FA}" srcOrd="5" destOrd="0" presId="urn:microsoft.com/office/officeart/2005/8/layout/vProcess5"/>
    <dgm:cxn modelId="{0146C42A-DAAE-7243-A887-3118051EF806}" type="presParOf" srcId="{9AF41FD5-4D3A-E343-A015-8D259ECC5EA8}" destId="{A8C4A559-7BD7-144E-90E3-D6CE398E84C9}" srcOrd="6" destOrd="0" presId="urn:microsoft.com/office/officeart/2005/8/layout/vProcess5"/>
    <dgm:cxn modelId="{8138417F-AF60-AD41-A631-65D3638A61C8}" type="presParOf" srcId="{9AF41FD5-4D3A-E343-A015-8D259ECC5EA8}" destId="{F413D562-8318-B941-8F68-C0AF75671761}" srcOrd="7" destOrd="0" presId="urn:microsoft.com/office/officeart/2005/8/layout/vProcess5"/>
    <dgm:cxn modelId="{F13963C1-F081-D944-8098-997418C6192E}" type="presParOf" srcId="{9AF41FD5-4D3A-E343-A015-8D259ECC5EA8}" destId="{D820A82A-2FDA-FE48-8C59-D575F469546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90C1D-8AF0-4943-8C9A-E82DCC2B2A3B}">
      <dsp:nvSpPr>
        <dsp:cNvPr id="0" name=""/>
        <dsp:cNvSpPr/>
      </dsp:nvSpPr>
      <dsp:spPr>
        <a:xfrm>
          <a:off x="0" y="0"/>
          <a:ext cx="8134502" cy="81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What is Portfolio Diversification?</a:t>
          </a:r>
        </a:p>
      </dsp:txBody>
      <dsp:txXfrm>
        <a:off x="23804" y="23804"/>
        <a:ext cx="7188840" cy="765110"/>
      </dsp:txXfrm>
    </dsp:sp>
    <dsp:sp modelId="{DA7E9CE8-7FD1-EC41-BDBA-C51830A2A26A}">
      <dsp:nvSpPr>
        <dsp:cNvPr id="0" name=""/>
        <dsp:cNvSpPr/>
      </dsp:nvSpPr>
      <dsp:spPr>
        <a:xfrm>
          <a:off x="681264" y="960485"/>
          <a:ext cx="8134502" cy="81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Why is Portfolio Diversification Important?</a:t>
          </a:r>
        </a:p>
      </dsp:txBody>
      <dsp:txXfrm>
        <a:off x="705068" y="984289"/>
        <a:ext cx="6877362" cy="765110"/>
      </dsp:txXfrm>
    </dsp:sp>
    <dsp:sp modelId="{FCB60E93-C9D0-E949-A897-2EBAB587502C}">
      <dsp:nvSpPr>
        <dsp:cNvPr id="0" name=""/>
        <dsp:cNvSpPr/>
      </dsp:nvSpPr>
      <dsp:spPr>
        <a:xfrm>
          <a:off x="1352361" y="1920971"/>
          <a:ext cx="8134502" cy="81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Optimal Investment Strategy for VBTLX and VFIAX</a:t>
          </a:r>
        </a:p>
      </dsp:txBody>
      <dsp:txXfrm>
        <a:off x="1376165" y="1944775"/>
        <a:ext cx="6887530" cy="765110"/>
      </dsp:txXfrm>
    </dsp:sp>
    <dsp:sp modelId="{D7E6C6E8-CE60-124B-81A5-1C1E4C3DD145}">
      <dsp:nvSpPr>
        <dsp:cNvPr id="0" name=""/>
        <dsp:cNvSpPr/>
      </dsp:nvSpPr>
      <dsp:spPr>
        <a:xfrm>
          <a:off x="2033625" y="2881457"/>
          <a:ext cx="8134502" cy="812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Risk of Investing without Diversification</a:t>
          </a:r>
        </a:p>
      </dsp:txBody>
      <dsp:txXfrm>
        <a:off x="2057429" y="2905261"/>
        <a:ext cx="6877362" cy="765110"/>
      </dsp:txXfrm>
    </dsp:sp>
    <dsp:sp modelId="{974FBEB8-2AB8-3946-B4EB-01C36AB9B45B}">
      <dsp:nvSpPr>
        <dsp:cNvPr id="0" name=""/>
        <dsp:cNvSpPr/>
      </dsp:nvSpPr>
      <dsp:spPr>
        <a:xfrm>
          <a:off x="7606235" y="622468"/>
          <a:ext cx="528267" cy="528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725095" y="622468"/>
        <a:ext cx="290547" cy="397521"/>
      </dsp:txXfrm>
    </dsp:sp>
    <dsp:sp modelId="{9D958C07-0901-6344-91F4-74CD8AD57E4A}">
      <dsp:nvSpPr>
        <dsp:cNvPr id="0" name=""/>
        <dsp:cNvSpPr/>
      </dsp:nvSpPr>
      <dsp:spPr>
        <a:xfrm>
          <a:off x="8287499" y="1582954"/>
          <a:ext cx="528267" cy="528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06359" y="1582954"/>
        <a:ext cx="290547" cy="397521"/>
      </dsp:txXfrm>
    </dsp:sp>
    <dsp:sp modelId="{158EF4DF-F7FE-5545-81A6-4D6A8DA909C2}">
      <dsp:nvSpPr>
        <dsp:cNvPr id="0" name=""/>
        <dsp:cNvSpPr/>
      </dsp:nvSpPr>
      <dsp:spPr>
        <a:xfrm>
          <a:off x="8958596" y="2543440"/>
          <a:ext cx="528267" cy="52826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077456" y="2543440"/>
        <a:ext cx="290547" cy="397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D99A4-D26B-B140-A93C-93AC98C850DE}">
      <dsp:nvSpPr>
        <dsp:cNvPr id="0" name=""/>
        <dsp:cNvSpPr/>
      </dsp:nvSpPr>
      <dsp:spPr>
        <a:xfrm>
          <a:off x="0" y="0"/>
          <a:ext cx="6334505" cy="1637911"/>
        </a:xfrm>
        <a:prstGeom prst="roundRect">
          <a:avLst>
            <a:gd name="adj" fmla="val 10000"/>
          </a:avLst>
        </a:prstGeom>
        <a:solidFill>
          <a:srgbClr val="F6A7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According to our calculations the optimal risky investment strategy for our diversified portfolio, with $5,000,000 in capital, is the following:</a:t>
          </a:r>
          <a:endParaRPr lang="en-US" sz="1600" kern="1200" dirty="0"/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VBTLX: 67.85%, $3,392,294.82</a:t>
          </a:r>
        </a:p>
        <a:p>
          <a:pPr marL="114300" lvl="1" indent="-114300" algn="l" defTabSz="5334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VFIAX: 32.15%, $1,607,705.18</a:t>
          </a:r>
        </a:p>
      </dsp:txBody>
      <dsp:txXfrm>
        <a:off x="47973" y="47973"/>
        <a:ext cx="4567071" cy="1541965"/>
      </dsp:txXfrm>
    </dsp:sp>
    <dsp:sp modelId="{92031000-1709-5846-B9C2-C0B6CB8E73B3}">
      <dsp:nvSpPr>
        <dsp:cNvPr id="0" name=""/>
        <dsp:cNvSpPr/>
      </dsp:nvSpPr>
      <dsp:spPr>
        <a:xfrm>
          <a:off x="558927" y="1910897"/>
          <a:ext cx="6334505" cy="1637911"/>
        </a:xfrm>
        <a:prstGeom prst="roundRect">
          <a:avLst>
            <a:gd name="adj" fmla="val 10000"/>
          </a:avLst>
        </a:prstGeom>
        <a:solidFill>
          <a:srgbClr val="F6A7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From January 2016 – July 2016 the expected portfolio gain is 6.76%, and the ending portfolio value will be $5,338,415.27.</a:t>
          </a:r>
        </a:p>
      </dsp:txBody>
      <dsp:txXfrm>
        <a:off x="606900" y="1958870"/>
        <a:ext cx="4614990" cy="1541965"/>
      </dsp:txXfrm>
    </dsp:sp>
    <dsp:sp modelId="{A1B1921B-7127-D445-B1D8-A33113B017DF}">
      <dsp:nvSpPr>
        <dsp:cNvPr id="0" name=""/>
        <dsp:cNvSpPr/>
      </dsp:nvSpPr>
      <dsp:spPr>
        <a:xfrm>
          <a:off x="1117854" y="3821794"/>
          <a:ext cx="6334505" cy="1637911"/>
        </a:xfrm>
        <a:prstGeom prst="roundRect">
          <a:avLst>
            <a:gd name="adj" fmla="val 10000"/>
          </a:avLst>
        </a:prstGeom>
        <a:solidFill>
          <a:srgbClr val="F6A7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This portfolio has a Sharpe Ratio of 0.475.</a:t>
          </a:r>
        </a:p>
      </dsp:txBody>
      <dsp:txXfrm>
        <a:off x="1165827" y="3869767"/>
        <a:ext cx="4614990" cy="1541965"/>
      </dsp:txXfrm>
    </dsp:sp>
    <dsp:sp modelId="{CD0DAE20-A324-254A-90B2-EFE2A49E4347}">
      <dsp:nvSpPr>
        <dsp:cNvPr id="0" name=""/>
        <dsp:cNvSpPr/>
      </dsp:nvSpPr>
      <dsp:spPr>
        <a:xfrm>
          <a:off x="5269863" y="1242083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09407" y="1242083"/>
        <a:ext cx="585554" cy="801143"/>
      </dsp:txXfrm>
    </dsp:sp>
    <dsp:sp modelId="{B9D51521-96CD-D146-AB38-4F1C8C3DC5FA}">
      <dsp:nvSpPr>
        <dsp:cNvPr id="0" name=""/>
        <dsp:cNvSpPr/>
      </dsp:nvSpPr>
      <dsp:spPr>
        <a:xfrm>
          <a:off x="5828790" y="3142060"/>
          <a:ext cx="1064642" cy="106464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68334" y="3142060"/>
        <a:ext cx="585554" cy="801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639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2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0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7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5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5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8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3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3" r:id="rId10"/>
    <p:sldLayoutId id="21474837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E3B62-8316-D0F7-B453-083519F4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5" b="8057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CA04C-CDC7-832F-2869-0C48B52A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Wharton Business Financial Modeling Capstone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82028-E7E5-40D5-57B2-31A963C91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Allen Zagorodnyuk</a:t>
            </a:r>
          </a:p>
        </p:txBody>
      </p:sp>
    </p:spTree>
    <p:extLst>
      <p:ext uri="{BB962C8B-B14F-4D97-AF65-F5344CB8AC3E}">
        <p14:creationId xmlns:p14="http://schemas.microsoft.com/office/powerpoint/2010/main" val="4264253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124CB-9AC6-03B0-B378-6F6F4909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990E90-ED54-28FB-34E9-DF5AECC1F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7F86E1FC-AD59-7EA1-9C8A-2D3BC6BBD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AEA5D4C3-785A-E417-5124-68EF6904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2DA7D-9E28-2780-D544-3D72E3C4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Danger of Investing without Diversification 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82125B-FCC9-5795-73E9-8FDF9CA53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1A5F8-8DD1-9572-A77E-3DDFA230E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1" y="2027263"/>
            <a:ext cx="6801270" cy="4577340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At the end of the investing period, the gain from Apple surpasses the gain from VBTLX &amp; VFIAX. However, this simulation assumes that we hold Apple, and aren’t forced to sell when Apple’s stock fell, and showed us losses of $200,000.</a:t>
            </a:r>
          </a:p>
          <a:p>
            <a:r>
              <a:rPr lang="en-US" sz="2200" dirty="0"/>
              <a:t>Additionally, if we wanted to maximize our return from Apple, we would have sold it in the second month.</a:t>
            </a:r>
          </a:p>
          <a:p>
            <a:r>
              <a:rPr lang="en-US" sz="2200" dirty="0"/>
              <a:t>Overall, investing in Apple may have led to an over higher gain during the investment period, however this gain came after a large amount of volatility and risk. If we had invested in another single security there is no guarantee that we would see the same results.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1EF4C9C-22FA-57AD-32C6-05B3539B5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518" y="3058800"/>
            <a:ext cx="4259456" cy="18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34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1B003-4B7C-1EA2-F220-293A0D005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Findings and Observations 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2279-2AE3-7872-9241-D9D1FF2A4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068619"/>
            <a:ext cx="7071356" cy="327409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Portfolio Diversification is the act of investing in a large variety of assets in different industries.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It is important to diversify because it lowers risk and volatility, while increasing potential.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Our investment strategy maximizes the Sharpe Ratio at 0.475.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VBTLX: 67.85%, $3,392,294.82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VFIAX: 32.15%, $1,607,705.18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Return: 6.76%, $338,415.27 gain</a:t>
            </a:r>
          </a:p>
        </p:txBody>
      </p:sp>
      <p:pic>
        <p:nvPicPr>
          <p:cNvPr id="16" name="Picture 15" descr="Calculator, pen, compass, money and a paper with graphs printed on it">
            <a:extLst>
              <a:ext uri="{FF2B5EF4-FFF2-40B4-BE49-F238E27FC236}">
                <a16:creationId xmlns:a16="http://schemas.microsoft.com/office/drawing/2014/main" id="{06E1D207-5793-894D-6A86-2DACD48F42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09" r="28086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5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0DB6D-CAC6-306B-539D-0A1E414E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9BEE826-909D-7710-0B53-323FB4DF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8AD72-8B6E-2299-8D1E-944569F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Findings and Observations 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1F75A1-00C4-57F7-429A-4FA40D716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AA6B75-2AB0-ECD1-8E19-DE9279BC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12958-652E-7518-E48A-13BB20F71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068619"/>
            <a:ext cx="7071356" cy="36500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Investing in a single security may lead to larger returns, but the probability of such an event is unlikely. Additionally, holding just one security will lead to a large variance in your portfolio’s performance.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To conclude, it is safer, more reliable, and more flexible to have a diversified portfolio instead of investing all your capital into one asset. Our findings support this conclusion, as our diverse portfolio generated a constant and steady increase over the investment period, while our investment in Apple experienced large surges in both the upward and downward direction.</a:t>
            </a:r>
          </a:p>
        </p:txBody>
      </p:sp>
      <p:pic>
        <p:nvPicPr>
          <p:cNvPr id="16" name="Picture 15" descr="Calculator, pen, compass, money and a paper with graphs printed on it">
            <a:extLst>
              <a:ext uri="{FF2B5EF4-FFF2-40B4-BE49-F238E27FC236}">
                <a16:creationId xmlns:a16="http://schemas.microsoft.com/office/drawing/2014/main" id="{23CEE43D-A012-578F-8213-36F2637F21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09" r="28086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84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9139-C52A-D722-A988-2D3351FD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88B54-DB96-F220-46EE-2BF947D0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789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77AF7-8C12-99B4-0A10-83C97B93E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154E1-3DC6-AA5C-ACF1-BA1816333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en-US" sz="2000" dirty="0"/>
              <a:t>Allen </a:t>
            </a:r>
            <a:r>
              <a:rPr lang="en-US" sz="2000" dirty="0" err="1"/>
              <a:t>Zagorodnyuk</a:t>
            </a:r>
            <a:endParaRPr lang="en-US" sz="2000" dirty="0"/>
          </a:p>
          <a:p>
            <a:r>
              <a:rPr lang="en-US" sz="2000" dirty="0"/>
              <a:t>alz4467@nyu.edu</a:t>
            </a:r>
          </a:p>
          <a:p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081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9F00-09D3-CFFE-95C9-7E6D8511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C156E4-304B-E023-1E9E-A8101B4FED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99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A9370-F1FE-3D17-4C77-5C5E2320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What is Portfolio Diversification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0B89-2FC6-975C-39F0-BBC189BC6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269" y="1259640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Portfolio Diversification is the act of spreading out (diversifying) an investment across a variety of different assets, sectors, industries, etc.</a:t>
            </a:r>
          </a:p>
          <a:p>
            <a:r>
              <a:rPr lang="en-US" sz="2000" dirty="0"/>
              <a:t>The goal of Portfolio Diversification is to create a strong enough portfolio that will not be impacted by crashes or large dips in a specific market.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196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DEFA7-BA17-4054-7924-E43D17831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Why is Portfolio Diversification Important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1458-A7F4-C3F4-B1D5-14935847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Portfolio Diversification is important because it allows us to invest in a wide variety of areas by pooling the risk in-order to decrease our total exposure.</a:t>
            </a:r>
          </a:p>
          <a:p>
            <a:r>
              <a:rPr lang="en-US" sz="2000" dirty="0"/>
              <a:t>By investing in a large variety of assets, we can maximize our investment by having access to more opportunities. Additionally, a diverse portfolio gives us the flexibility to move around and adjust our initial investment depending on market conditions.</a:t>
            </a:r>
          </a:p>
          <a:p>
            <a:r>
              <a:rPr lang="en-US" sz="2000" dirty="0"/>
              <a:t> A portfolio that is not diversified is highly probable to suffer from high volatility and risk.</a:t>
            </a:r>
          </a:p>
        </p:txBody>
      </p:sp>
    </p:spTree>
    <p:extLst>
      <p:ext uri="{BB962C8B-B14F-4D97-AF65-F5344CB8AC3E}">
        <p14:creationId xmlns:p14="http://schemas.microsoft.com/office/powerpoint/2010/main" val="66149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302AA-5D13-165D-C7B9-7164339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dirty="0"/>
              <a:t>VBTLX and VFIAX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F2910-B09C-5DC4-6A27-BB07472EB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694944"/>
            <a:ext cx="5916603" cy="499262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VBTLX: Vanguard Total Bond Market Index Fund</a:t>
            </a:r>
          </a:p>
          <a:p>
            <a:r>
              <a:rPr lang="en-US" sz="2000" dirty="0"/>
              <a:t>VFIAX: Vanguard 500 Index Fund</a:t>
            </a:r>
          </a:p>
          <a:p>
            <a:r>
              <a:rPr lang="en-US" sz="2000" dirty="0"/>
              <a:t>VBTLX and VFIAX are </a:t>
            </a:r>
            <a:r>
              <a:rPr lang="en-US" sz="2000" b="0" i="0" dirty="0">
                <a:solidFill>
                  <a:srgbClr val="1F1F1F"/>
                </a:solidFill>
                <a:effectLst/>
              </a:rPr>
              <a:t>two funds that represent investment vehicles in fixed income and equity, respectively. </a:t>
            </a:r>
            <a:endParaRPr lang="en-US" sz="2000" dirty="0"/>
          </a:p>
          <a:p>
            <a:r>
              <a:rPr lang="en-US" sz="2000" dirty="0"/>
              <a:t>We will simulate a $5,000,000 optimal risky investment strategy using VBTLX and VFIAX</a:t>
            </a:r>
          </a:p>
          <a:p>
            <a:r>
              <a:rPr lang="en-US" sz="2000" dirty="0"/>
              <a:t>Below are Summary Statistics for VBTLX and VFIAX.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 descr="A screenshot of a calculator&#10;&#10;Description automatically generated">
            <a:extLst>
              <a:ext uri="{FF2B5EF4-FFF2-40B4-BE49-F238E27FC236}">
                <a16:creationId xmlns:a16="http://schemas.microsoft.com/office/drawing/2014/main" id="{00BD6FC6-93A7-E4D6-8235-E4557DF02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550" y="5185918"/>
            <a:ext cx="6273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9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57228-4A5F-99AE-9BE9-CD6F5D0D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Optimal Strategy Calculations 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921E-B046-E9AC-DC57-429F401E1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496" y="2206410"/>
            <a:ext cx="9892128" cy="1760472"/>
          </a:xfrm>
        </p:spPr>
        <p:txBody>
          <a:bodyPr>
            <a:normAutofit/>
          </a:bodyPr>
          <a:lstStyle/>
          <a:p>
            <a:r>
              <a:rPr lang="en-US" sz="2000" dirty="0"/>
              <a:t>Summary Statistics and Monthly Return Data from VBTLX &amp; VFIAX were used to generate the following data.</a:t>
            </a:r>
          </a:p>
          <a:p>
            <a:r>
              <a:rPr lang="en-US" sz="2000" dirty="0"/>
              <a:t>Using the the Solver Function in Excel, we maximized the Sharpe Ratio. </a:t>
            </a:r>
          </a:p>
          <a:p>
            <a:pPr lvl="1"/>
            <a:r>
              <a:rPr lang="en-US" sz="1600" dirty="0"/>
              <a:t>Sharpe Ratio = ((Expected Return – Risk Free Rate)/Standard Deviation).</a:t>
            </a:r>
          </a:p>
          <a:p>
            <a:endParaRPr lang="en-US" sz="1600" dirty="0"/>
          </a:p>
          <a:p>
            <a:endParaRPr lang="en-US" sz="2200" dirty="0"/>
          </a:p>
        </p:txBody>
      </p:sp>
      <p:pic>
        <p:nvPicPr>
          <p:cNvPr id="16" name="Picture 15" descr="A screenshot of a calculator&#10;&#10;Description automatically generated">
            <a:extLst>
              <a:ext uri="{FF2B5EF4-FFF2-40B4-BE49-F238E27FC236}">
                <a16:creationId xmlns:a16="http://schemas.microsoft.com/office/drawing/2014/main" id="{6E53F90E-08CD-B9C5-14DD-72512D1D9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013038"/>
            <a:ext cx="11293045" cy="18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4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F8688-46C8-7907-53FD-25B8B672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Optimal Strategy Calculations II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C494E-2DB1-322B-8582-549E809F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152998"/>
            <a:ext cx="10515600" cy="3694176"/>
          </a:xfrm>
        </p:spPr>
        <p:txBody>
          <a:bodyPr>
            <a:normAutofit/>
          </a:bodyPr>
          <a:lstStyle/>
          <a:p>
            <a:r>
              <a:rPr lang="en-US" sz="2200" dirty="0"/>
              <a:t>Using the generated percentages we calculated the monthly return and total return of our investment</a:t>
            </a:r>
          </a:p>
          <a:p>
            <a:r>
              <a:rPr lang="en-US" sz="2200" dirty="0"/>
              <a:t>At July 1</a:t>
            </a:r>
            <a:r>
              <a:rPr lang="en-US" sz="2200" baseline="30000" dirty="0"/>
              <a:t>st</a:t>
            </a:r>
            <a:r>
              <a:rPr lang="en-US" sz="2200" dirty="0"/>
              <a:t> 2016, our initial investment increased by over $300,000.</a:t>
            </a:r>
          </a:p>
          <a:p>
            <a:r>
              <a:rPr lang="en-US" sz="2200" dirty="0"/>
              <a:t>See the charts below to see the monthly change in our initial investments value.</a:t>
            </a:r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74982555-A947-4E3D-3D1A-DDBA0C1A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328" y="4000086"/>
            <a:ext cx="5569323" cy="2478895"/>
          </a:xfrm>
          <a:prstGeom prst="rect">
            <a:avLst/>
          </a:prstGeom>
        </p:spPr>
      </p:pic>
      <p:pic>
        <p:nvPicPr>
          <p:cNvPr id="7" name="Picture 6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DFCBA1F-E92B-045F-F6A3-4DB9078B5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50" y="4531487"/>
            <a:ext cx="4814652" cy="131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6A9CD-CF6C-D135-2C54-73B6EB31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/>
              <a:t>Optimal Investment Strategy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7" name="Content Placeholder 2">
            <a:extLst>
              <a:ext uri="{FF2B5EF4-FFF2-40B4-BE49-F238E27FC236}">
                <a16:creationId xmlns:a16="http://schemas.microsoft.com/office/drawing/2014/main" id="{1791D4C9-D9D1-BB38-DADE-7CED8692B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664781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989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794BF-9696-FE11-E03D-5DFBF64F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/>
              <a:t>Danger of Investing without Diversification 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F07E-D00C-2EC2-5E49-F5756443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7263"/>
            <a:ext cx="10515600" cy="1899601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If we do not diversify our portfolio we open ourselves to greater risk and uncertainty.</a:t>
            </a:r>
          </a:p>
          <a:p>
            <a:r>
              <a:rPr lang="en-US" sz="2200" dirty="0"/>
              <a:t>Investing all available capital without diversifying will allow one asset to determine all-of our return, minimizing our potential. </a:t>
            </a:r>
          </a:p>
          <a:p>
            <a:r>
              <a:rPr lang="en-US" sz="2200" dirty="0"/>
              <a:t>Ex: Investing $5,000,000 into Apple from Jan 2016 – July 2016.</a:t>
            </a:r>
          </a:p>
        </p:txBody>
      </p:sp>
      <p:pic>
        <p:nvPicPr>
          <p:cNvPr id="5" name="Picture 4" descr="A table with numbers and dollar signs&#10;&#10;Description automatically generated">
            <a:extLst>
              <a:ext uri="{FF2B5EF4-FFF2-40B4-BE49-F238E27FC236}">
                <a16:creationId xmlns:a16="http://schemas.microsoft.com/office/drawing/2014/main" id="{45B98068-7B6D-F366-3EC2-A50CF2EC0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96" y="4391025"/>
            <a:ext cx="3111500" cy="1600200"/>
          </a:xfrm>
          <a:prstGeom prst="rect">
            <a:avLst/>
          </a:prstGeom>
        </p:spPr>
      </p:pic>
      <p:pic>
        <p:nvPicPr>
          <p:cNvPr id="11" name="Picture 10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FDBA110D-62AA-4F1A-6594-0A4DA580C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92" y="3721703"/>
            <a:ext cx="6464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3322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776</Words>
  <Application>Microsoft Macintosh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AccentBoxVTI</vt:lpstr>
      <vt:lpstr>Wharton Business Financial Modeling Capstone</vt:lpstr>
      <vt:lpstr>What to Expect</vt:lpstr>
      <vt:lpstr>What is Portfolio Diversification</vt:lpstr>
      <vt:lpstr>Why is Portfolio Diversification Important</vt:lpstr>
      <vt:lpstr>VBTLX and VFIAX</vt:lpstr>
      <vt:lpstr>Optimal Strategy Calculations I</vt:lpstr>
      <vt:lpstr>Optimal Strategy Calculations II</vt:lpstr>
      <vt:lpstr>Optimal Investment Strategy</vt:lpstr>
      <vt:lpstr>Danger of Investing without Diversification I</vt:lpstr>
      <vt:lpstr>Danger of Investing without Diversification II</vt:lpstr>
      <vt:lpstr>Findings and Observations I</vt:lpstr>
      <vt:lpstr>Findings and Observations II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Zagorodnyuk</dc:creator>
  <cp:lastModifiedBy>Allen Zagorodnyuk</cp:lastModifiedBy>
  <cp:revision>1</cp:revision>
  <dcterms:created xsi:type="dcterms:W3CDTF">2024-09-26T18:46:56Z</dcterms:created>
  <dcterms:modified xsi:type="dcterms:W3CDTF">2024-09-27T00:14:23Z</dcterms:modified>
</cp:coreProperties>
</file>