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96357" autoAdjust="0"/>
  </p:normalViewPr>
  <p:slideViewPr>
    <p:cSldViewPr>
      <p:cViewPr varScale="1">
        <p:scale>
          <a:sx n="59" d="100"/>
          <a:sy n="59" d="100"/>
        </p:scale>
        <p:origin x="120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955A8-2FD1-4D82-B37B-D0212DF8CC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F8437F-BEF9-42F4-9D7B-26F12FDB3B01}">
      <dgm:prSet/>
      <dgm:spPr/>
      <dgm:t>
        <a:bodyPr/>
        <a:lstStyle/>
        <a:p>
          <a:pPr rtl="0"/>
          <a:r>
            <a:rPr lang="en-US"/>
            <a:t>Contract</a:t>
          </a:r>
        </a:p>
      </dgm:t>
    </dgm:pt>
    <dgm:pt modelId="{1AD69817-8DAD-4CAF-9009-580F0E40F6A8}" type="parTrans" cxnId="{40CC40D3-17E1-4D00-ADB9-4324D1DB2770}">
      <dgm:prSet/>
      <dgm:spPr/>
      <dgm:t>
        <a:bodyPr/>
        <a:lstStyle/>
        <a:p>
          <a:endParaRPr lang="en-US"/>
        </a:p>
      </dgm:t>
    </dgm:pt>
    <dgm:pt modelId="{E6B8888E-D1E4-4779-AAB8-C7BD71A22773}" type="sibTrans" cxnId="{40CC40D3-17E1-4D00-ADB9-4324D1DB2770}">
      <dgm:prSet/>
      <dgm:spPr/>
      <dgm:t>
        <a:bodyPr/>
        <a:lstStyle/>
        <a:p>
          <a:endParaRPr lang="en-US"/>
        </a:p>
      </dgm:t>
    </dgm:pt>
    <dgm:pt modelId="{5E1D8943-444B-4CFA-9809-0B425E675B4A}">
      <dgm:prSet/>
      <dgm:spPr/>
      <dgm:t>
        <a:bodyPr/>
        <a:lstStyle/>
        <a:p>
          <a:pPr rtl="0"/>
          <a:r>
            <a:rPr lang="en-US"/>
            <a:t>Agreement</a:t>
          </a:r>
        </a:p>
      </dgm:t>
    </dgm:pt>
    <dgm:pt modelId="{27345152-6F3F-43DD-BE40-AB97F32E60BA}" type="parTrans" cxnId="{A9CA4EF0-16FD-411B-A9C4-A553FF66DE70}">
      <dgm:prSet/>
      <dgm:spPr/>
      <dgm:t>
        <a:bodyPr/>
        <a:lstStyle/>
        <a:p>
          <a:endParaRPr lang="en-US"/>
        </a:p>
      </dgm:t>
    </dgm:pt>
    <dgm:pt modelId="{15F68301-245E-43D0-9280-FD487BD38070}" type="sibTrans" cxnId="{A9CA4EF0-16FD-411B-A9C4-A553FF66DE70}">
      <dgm:prSet/>
      <dgm:spPr/>
      <dgm:t>
        <a:bodyPr/>
        <a:lstStyle/>
        <a:p>
          <a:endParaRPr lang="en-US"/>
        </a:p>
      </dgm:t>
    </dgm:pt>
    <dgm:pt modelId="{7CBDC3E1-D790-4001-9878-D2C130560014}">
      <dgm:prSet/>
      <dgm:spPr/>
      <dgm:t>
        <a:bodyPr/>
        <a:lstStyle/>
        <a:p>
          <a:pPr rtl="0"/>
          <a:r>
            <a:rPr lang="en-US"/>
            <a:t>Scope of Work</a:t>
          </a:r>
        </a:p>
      </dgm:t>
    </dgm:pt>
    <dgm:pt modelId="{FACD6F7A-A9B1-4468-B9A0-2903F177C8AE}" type="parTrans" cxnId="{0B89826D-56A4-4DC4-A607-76F9DA1C7882}">
      <dgm:prSet/>
      <dgm:spPr/>
      <dgm:t>
        <a:bodyPr/>
        <a:lstStyle/>
        <a:p>
          <a:endParaRPr lang="en-US"/>
        </a:p>
      </dgm:t>
    </dgm:pt>
    <dgm:pt modelId="{020F415F-3A4F-41A3-8174-DE5372930052}" type="sibTrans" cxnId="{0B89826D-56A4-4DC4-A607-76F9DA1C7882}">
      <dgm:prSet/>
      <dgm:spPr/>
      <dgm:t>
        <a:bodyPr/>
        <a:lstStyle/>
        <a:p>
          <a:endParaRPr lang="en-US"/>
        </a:p>
      </dgm:t>
    </dgm:pt>
    <dgm:pt modelId="{8255E596-AEEB-496A-A0D9-9581F5408DDE}">
      <dgm:prSet/>
      <dgm:spPr/>
      <dgm:t>
        <a:bodyPr/>
        <a:lstStyle/>
        <a:p>
          <a:pPr rtl="0"/>
          <a:r>
            <a:rPr lang="en-US"/>
            <a:t>Terms &amp; Conditions</a:t>
          </a:r>
        </a:p>
      </dgm:t>
    </dgm:pt>
    <dgm:pt modelId="{DD8D7FF1-83ED-4ABD-A13A-CC57B9BE5FF7}" type="parTrans" cxnId="{F69AFAFB-B3E3-43CA-8005-CC0F08F5971C}">
      <dgm:prSet/>
      <dgm:spPr/>
      <dgm:t>
        <a:bodyPr/>
        <a:lstStyle/>
        <a:p>
          <a:endParaRPr lang="en-US"/>
        </a:p>
      </dgm:t>
    </dgm:pt>
    <dgm:pt modelId="{14D0319D-4B83-47C5-9FDB-866206101CB2}" type="sibTrans" cxnId="{F69AFAFB-B3E3-43CA-8005-CC0F08F5971C}">
      <dgm:prSet/>
      <dgm:spPr/>
      <dgm:t>
        <a:bodyPr/>
        <a:lstStyle/>
        <a:p>
          <a:endParaRPr lang="en-US"/>
        </a:p>
      </dgm:t>
    </dgm:pt>
    <dgm:pt modelId="{196B1C47-B7D1-4282-A560-F493E3AEEA0B}">
      <dgm:prSet/>
      <dgm:spPr/>
      <dgm:t>
        <a:bodyPr/>
        <a:lstStyle/>
        <a:p>
          <a:pPr rtl="0"/>
          <a:r>
            <a:rPr lang="en-US"/>
            <a:t>Elements of Contract</a:t>
          </a:r>
        </a:p>
      </dgm:t>
    </dgm:pt>
    <dgm:pt modelId="{D1402ACB-1F4E-4C5E-94EF-97BBA48D444B}" type="parTrans" cxnId="{F38F0BBC-AEEC-4D5E-A4B6-485A66195205}">
      <dgm:prSet/>
      <dgm:spPr/>
      <dgm:t>
        <a:bodyPr/>
        <a:lstStyle/>
        <a:p>
          <a:endParaRPr lang="en-US"/>
        </a:p>
      </dgm:t>
    </dgm:pt>
    <dgm:pt modelId="{157EB71D-4E82-4811-A796-BE5A136CD9CD}" type="sibTrans" cxnId="{F38F0BBC-AEEC-4D5E-A4B6-485A66195205}">
      <dgm:prSet/>
      <dgm:spPr/>
      <dgm:t>
        <a:bodyPr/>
        <a:lstStyle/>
        <a:p>
          <a:endParaRPr lang="en-US"/>
        </a:p>
      </dgm:t>
    </dgm:pt>
    <dgm:pt modelId="{369ADA4A-82EA-4E97-AE2C-C2B8658CDD87}">
      <dgm:prSet/>
      <dgm:spPr/>
      <dgm:t>
        <a:bodyPr/>
        <a:lstStyle/>
        <a:p>
          <a:pPr rtl="0"/>
          <a:r>
            <a:rPr lang="en-US" dirty="0"/>
            <a:t>Purpose of Contract</a:t>
          </a:r>
        </a:p>
      </dgm:t>
    </dgm:pt>
    <dgm:pt modelId="{1C55FA76-B4C3-4214-87AE-CF1F56B99100}" type="parTrans" cxnId="{AD7F0B91-B91A-45BE-899A-1CD97F1CFCCE}">
      <dgm:prSet/>
      <dgm:spPr/>
      <dgm:t>
        <a:bodyPr/>
        <a:lstStyle/>
        <a:p>
          <a:endParaRPr lang="en-US"/>
        </a:p>
      </dgm:t>
    </dgm:pt>
    <dgm:pt modelId="{5A46DBE8-25BD-4D09-B91F-010414B563C9}" type="sibTrans" cxnId="{AD7F0B91-B91A-45BE-899A-1CD97F1CFCCE}">
      <dgm:prSet/>
      <dgm:spPr/>
      <dgm:t>
        <a:bodyPr/>
        <a:lstStyle/>
        <a:p>
          <a:endParaRPr lang="en-US"/>
        </a:p>
      </dgm:t>
    </dgm:pt>
    <dgm:pt modelId="{066B0F67-D685-4B2D-BC36-9127F7E97855}" type="pres">
      <dgm:prSet presAssocID="{F2A955A8-2FD1-4D82-B37B-D0212DF8CC66}" presName="diagram" presStyleCnt="0">
        <dgm:presLayoutVars>
          <dgm:dir/>
          <dgm:resizeHandles val="exact"/>
        </dgm:presLayoutVars>
      </dgm:prSet>
      <dgm:spPr/>
    </dgm:pt>
    <dgm:pt modelId="{68EF0238-2821-4984-B698-5FE9B7EDFC89}" type="pres">
      <dgm:prSet presAssocID="{37F8437F-BEF9-42F4-9D7B-26F12FDB3B01}" presName="node" presStyleLbl="node1" presStyleIdx="0" presStyleCnt="6">
        <dgm:presLayoutVars>
          <dgm:bulletEnabled val="1"/>
        </dgm:presLayoutVars>
      </dgm:prSet>
      <dgm:spPr/>
    </dgm:pt>
    <dgm:pt modelId="{AA1208BB-2216-4A62-8FD4-83CB677FA821}" type="pres">
      <dgm:prSet presAssocID="{E6B8888E-D1E4-4779-AAB8-C7BD71A22773}" presName="sibTrans" presStyleCnt="0"/>
      <dgm:spPr/>
    </dgm:pt>
    <dgm:pt modelId="{BC94BBB1-B39B-44AA-BF7C-E7C65A94F0BC}" type="pres">
      <dgm:prSet presAssocID="{5E1D8943-444B-4CFA-9809-0B425E675B4A}" presName="node" presStyleLbl="node1" presStyleIdx="1" presStyleCnt="6">
        <dgm:presLayoutVars>
          <dgm:bulletEnabled val="1"/>
        </dgm:presLayoutVars>
      </dgm:prSet>
      <dgm:spPr/>
    </dgm:pt>
    <dgm:pt modelId="{237C2F69-32C9-470C-958C-734E9F7C2CF4}" type="pres">
      <dgm:prSet presAssocID="{15F68301-245E-43D0-9280-FD487BD38070}" presName="sibTrans" presStyleCnt="0"/>
      <dgm:spPr/>
    </dgm:pt>
    <dgm:pt modelId="{2AFC59AA-D10E-4697-B615-9E03919076BA}" type="pres">
      <dgm:prSet presAssocID="{7CBDC3E1-D790-4001-9878-D2C130560014}" presName="node" presStyleLbl="node1" presStyleIdx="2" presStyleCnt="6">
        <dgm:presLayoutVars>
          <dgm:bulletEnabled val="1"/>
        </dgm:presLayoutVars>
      </dgm:prSet>
      <dgm:spPr/>
    </dgm:pt>
    <dgm:pt modelId="{084AF42D-1E96-4458-8C69-9EFBE9867474}" type="pres">
      <dgm:prSet presAssocID="{020F415F-3A4F-41A3-8174-DE5372930052}" presName="sibTrans" presStyleCnt="0"/>
      <dgm:spPr/>
    </dgm:pt>
    <dgm:pt modelId="{0EDB653E-38CD-4D22-B435-B2CBF15BFE45}" type="pres">
      <dgm:prSet presAssocID="{8255E596-AEEB-496A-A0D9-9581F5408DDE}" presName="node" presStyleLbl="node1" presStyleIdx="3" presStyleCnt="6">
        <dgm:presLayoutVars>
          <dgm:bulletEnabled val="1"/>
        </dgm:presLayoutVars>
      </dgm:prSet>
      <dgm:spPr/>
    </dgm:pt>
    <dgm:pt modelId="{04E887BF-F872-45AA-91C7-299125A5DD45}" type="pres">
      <dgm:prSet presAssocID="{14D0319D-4B83-47C5-9FDB-866206101CB2}" presName="sibTrans" presStyleCnt="0"/>
      <dgm:spPr/>
    </dgm:pt>
    <dgm:pt modelId="{7DC9AB20-579A-457E-99B9-0B0A380DE042}" type="pres">
      <dgm:prSet presAssocID="{196B1C47-B7D1-4282-A560-F493E3AEEA0B}" presName="node" presStyleLbl="node1" presStyleIdx="4" presStyleCnt="6">
        <dgm:presLayoutVars>
          <dgm:bulletEnabled val="1"/>
        </dgm:presLayoutVars>
      </dgm:prSet>
      <dgm:spPr/>
    </dgm:pt>
    <dgm:pt modelId="{B9FD75BD-75EE-407F-A8E1-5B232B1732E5}" type="pres">
      <dgm:prSet presAssocID="{157EB71D-4E82-4811-A796-BE5A136CD9CD}" presName="sibTrans" presStyleCnt="0"/>
      <dgm:spPr/>
    </dgm:pt>
    <dgm:pt modelId="{13BA3BD7-4477-4222-86CF-2196584AA2F1}" type="pres">
      <dgm:prSet presAssocID="{369ADA4A-82EA-4E97-AE2C-C2B8658CDD87}" presName="node" presStyleLbl="node1" presStyleIdx="5" presStyleCnt="6">
        <dgm:presLayoutVars>
          <dgm:bulletEnabled val="1"/>
        </dgm:presLayoutVars>
      </dgm:prSet>
      <dgm:spPr/>
    </dgm:pt>
  </dgm:ptLst>
  <dgm:cxnLst>
    <dgm:cxn modelId="{ED5EC516-CF2A-426C-9CBA-0B141116C965}" type="presOf" srcId="{8255E596-AEEB-496A-A0D9-9581F5408DDE}" destId="{0EDB653E-38CD-4D22-B435-B2CBF15BFE45}" srcOrd="0" destOrd="0" presId="urn:microsoft.com/office/officeart/2005/8/layout/default"/>
    <dgm:cxn modelId="{32C96260-0D14-41CF-9812-5D39C77ABEE0}" type="presOf" srcId="{5E1D8943-444B-4CFA-9809-0B425E675B4A}" destId="{BC94BBB1-B39B-44AA-BF7C-E7C65A94F0BC}" srcOrd="0" destOrd="0" presId="urn:microsoft.com/office/officeart/2005/8/layout/default"/>
    <dgm:cxn modelId="{0B89826D-56A4-4DC4-A607-76F9DA1C7882}" srcId="{F2A955A8-2FD1-4D82-B37B-D0212DF8CC66}" destId="{7CBDC3E1-D790-4001-9878-D2C130560014}" srcOrd="2" destOrd="0" parTransId="{FACD6F7A-A9B1-4468-B9A0-2903F177C8AE}" sibTransId="{020F415F-3A4F-41A3-8174-DE5372930052}"/>
    <dgm:cxn modelId="{AC526E75-EA2B-467C-A086-557F09DCE0EF}" type="presOf" srcId="{369ADA4A-82EA-4E97-AE2C-C2B8658CDD87}" destId="{13BA3BD7-4477-4222-86CF-2196584AA2F1}" srcOrd="0" destOrd="0" presId="urn:microsoft.com/office/officeart/2005/8/layout/default"/>
    <dgm:cxn modelId="{15083090-943F-4824-8F00-B241EA0A8287}" type="presOf" srcId="{7CBDC3E1-D790-4001-9878-D2C130560014}" destId="{2AFC59AA-D10E-4697-B615-9E03919076BA}" srcOrd="0" destOrd="0" presId="urn:microsoft.com/office/officeart/2005/8/layout/default"/>
    <dgm:cxn modelId="{AD7F0B91-B91A-45BE-899A-1CD97F1CFCCE}" srcId="{F2A955A8-2FD1-4D82-B37B-D0212DF8CC66}" destId="{369ADA4A-82EA-4E97-AE2C-C2B8658CDD87}" srcOrd="5" destOrd="0" parTransId="{1C55FA76-B4C3-4214-87AE-CF1F56B99100}" sibTransId="{5A46DBE8-25BD-4D09-B91F-010414B563C9}"/>
    <dgm:cxn modelId="{CD8218B0-D5BC-4941-A290-0357A39D8E54}" type="presOf" srcId="{F2A955A8-2FD1-4D82-B37B-D0212DF8CC66}" destId="{066B0F67-D685-4B2D-BC36-9127F7E97855}" srcOrd="0" destOrd="0" presId="urn:microsoft.com/office/officeart/2005/8/layout/default"/>
    <dgm:cxn modelId="{F38F0BBC-AEEC-4D5E-A4B6-485A66195205}" srcId="{F2A955A8-2FD1-4D82-B37B-D0212DF8CC66}" destId="{196B1C47-B7D1-4282-A560-F493E3AEEA0B}" srcOrd="4" destOrd="0" parTransId="{D1402ACB-1F4E-4C5E-94EF-97BBA48D444B}" sibTransId="{157EB71D-4E82-4811-A796-BE5A136CD9CD}"/>
    <dgm:cxn modelId="{D47B66D1-C31B-4E56-9E4A-92D0D5239BD5}" type="presOf" srcId="{37F8437F-BEF9-42F4-9D7B-26F12FDB3B01}" destId="{68EF0238-2821-4984-B698-5FE9B7EDFC89}" srcOrd="0" destOrd="0" presId="urn:microsoft.com/office/officeart/2005/8/layout/default"/>
    <dgm:cxn modelId="{40CC40D3-17E1-4D00-ADB9-4324D1DB2770}" srcId="{F2A955A8-2FD1-4D82-B37B-D0212DF8CC66}" destId="{37F8437F-BEF9-42F4-9D7B-26F12FDB3B01}" srcOrd="0" destOrd="0" parTransId="{1AD69817-8DAD-4CAF-9009-580F0E40F6A8}" sibTransId="{E6B8888E-D1E4-4779-AAB8-C7BD71A22773}"/>
    <dgm:cxn modelId="{A9CA4EF0-16FD-411B-A9C4-A553FF66DE70}" srcId="{F2A955A8-2FD1-4D82-B37B-D0212DF8CC66}" destId="{5E1D8943-444B-4CFA-9809-0B425E675B4A}" srcOrd="1" destOrd="0" parTransId="{27345152-6F3F-43DD-BE40-AB97F32E60BA}" sibTransId="{15F68301-245E-43D0-9280-FD487BD38070}"/>
    <dgm:cxn modelId="{F69AFAFB-B3E3-43CA-8005-CC0F08F5971C}" srcId="{F2A955A8-2FD1-4D82-B37B-D0212DF8CC66}" destId="{8255E596-AEEB-496A-A0D9-9581F5408DDE}" srcOrd="3" destOrd="0" parTransId="{DD8D7FF1-83ED-4ABD-A13A-CC57B9BE5FF7}" sibTransId="{14D0319D-4B83-47C5-9FDB-866206101CB2}"/>
    <dgm:cxn modelId="{26B157FF-DE2B-4A47-AE0F-78BEF593664E}" type="presOf" srcId="{196B1C47-B7D1-4282-A560-F493E3AEEA0B}" destId="{7DC9AB20-579A-457E-99B9-0B0A380DE042}" srcOrd="0" destOrd="0" presId="urn:microsoft.com/office/officeart/2005/8/layout/default"/>
    <dgm:cxn modelId="{B790CFC1-D0D6-4EA1-BB8B-6C3CB6363931}" type="presParOf" srcId="{066B0F67-D685-4B2D-BC36-9127F7E97855}" destId="{68EF0238-2821-4984-B698-5FE9B7EDFC89}" srcOrd="0" destOrd="0" presId="urn:microsoft.com/office/officeart/2005/8/layout/default"/>
    <dgm:cxn modelId="{A99E26D1-A2E0-48AA-B641-16932651163D}" type="presParOf" srcId="{066B0F67-D685-4B2D-BC36-9127F7E97855}" destId="{AA1208BB-2216-4A62-8FD4-83CB677FA821}" srcOrd="1" destOrd="0" presId="urn:microsoft.com/office/officeart/2005/8/layout/default"/>
    <dgm:cxn modelId="{5DE5D07F-2BD0-4D8B-AD5B-F47B734504B4}" type="presParOf" srcId="{066B0F67-D685-4B2D-BC36-9127F7E97855}" destId="{BC94BBB1-B39B-44AA-BF7C-E7C65A94F0BC}" srcOrd="2" destOrd="0" presId="urn:microsoft.com/office/officeart/2005/8/layout/default"/>
    <dgm:cxn modelId="{22A6BCF0-9314-494C-B503-6C5B290589D1}" type="presParOf" srcId="{066B0F67-D685-4B2D-BC36-9127F7E97855}" destId="{237C2F69-32C9-470C-958C-734E9F7C2CF4}" srcOrd="3" destOrd="0" presId="urn:microsoft.com/office/officeart/2005/8/layout/default"/>
    <dgm:cxn modelId="{83630DF5-041A-483C-9A79-F68D412AD637}" type="presParOf" srcId="{066B0F67-D685-4B2D-BC36-9127F7E97855}" destId="{2AFC59AA-D10E-4697-B615-9E03919076BA}" srcOrd="4" destOrd="0" presId="urn:microsoft.com/office/officeart/2005/8/layout/default"/>
    <dgm:cxn modelId="{C3A90CD3-AEC2-453D-B47B-AF5E71511EFC}" type="presParOf" srcId="{066B0F67-D685-4B2D-BC36-9127F7E97855}" destId="{084AF42D-1E96-4458-8C69-9EFBE9867474}" srcOrd="5" destOrd="0" presId="urn:microsoft.com/office/officeart/2005/8/layout/default"/>
    <dgm:cxn modelId="{86AFB6FC-BEC0-4F8D-B627-FD77EBB68291}" type="presParOf" srcId="{066B0F67-D685-4B2D-BC36-9127F7E97855}" destId="{0EDB653E-38CD-4D22-B435-B2CBF15BFE45}" srcOrd="6" destOrd="0" presId="urn:microsoft.com/office/officeart/2005/8/layout/default"/>
    <dgm:cxn modelId="{09D10314-34B6-4EC4-B6F1-E49EB65B5DDC}" type="presParOf" srcId="{066B0F67-D685-4B2D-BC36-9127F7E97855}" destId="{04E887BF-F872-45AA-91C7-299125A5DD45}" srcOrd="7" destOrd="0" presId="urn:microsoft.com/office/officeart/2005/8/layout/default"/>
    <dgm:cxn modelId="{F611E4C5-A32E-44DC-BF9A-67ACBEB1BE7B}" type="presParOf" srcId="{066B0F67-D685-4B2D-BC36-9127F7E97855}" destId="{7DC9AB20-579A-457E-99B9-0B0A380DE042}" srcOrd="8" destOrd="0" presId="urn:microsoft.com/office/officeart/2005/8/layout/default"/>
    <dgm:cxn modelId="{721D940C-1F2A-44D6-92B3-DDB55D4CDA9A}" type="presParOf" srcId="{066B0F67-D685-4B2D-BC36-9127F7E97855}" destId="{B9FD75BD-75EE-407F-A8E1-5B232B1732E5}" srcOrd="9" destOrd="0" presId="urn:microsoft.com/office/officeart/2005/8/layout/default"/>
    <dgm:cxn modelId="{B0D40200-6E12-40BD-9C60-D577AD07D9DC}" type="presParOf" srcId="{066B0F67-D685-4B2D-BC36-9127F7E97855}" destId="{13BA3BD7-4477-4222-86CF-2196584AA2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F0238-2821-4984-B698-5FE9B7EDFC89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Contract</a:t>
          </a:r>
        </a:p>
      </dsp:txBody>
      <dsp:txXfrm>
        <a:off x="0" y="591343"/>
        <a:ext cx="2571749" cy="1543050"/>
      </dsp:txXfrm>
    </dsp:sp>
    <dsp:sp modelId="{BC94BBB1-B39B-44AA-BF7C-E7C65A94F0BC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Agreement</a:t>
          </a:r>
        </a:p>
      </dsp:txBody>
      <dsp:txXfrm>
        <a:off x="2828925" y="591343"/>
        <a:ext cx="2571749" cy="1543050"/>
      </dsp:txXfrm>
    </dsp:sp>
    <dsp:sp modelId="{2AFC59AA-D10E-4697-B615-9E03919076BA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Scope of Work</a:t>
          </a:r>
        </a:p>
      </dsp:txBody>
      <dsp:txXfrm>
        <a:off x="5657849" y="591343"/>
        <a:ext cx="2571749" cy="1543050"/>
      </dsp:txXfrm>
    </dsp:sp>
    <dsp:sp modelId="{0EDB653E-38CD-4D22-B435-B2CBF15BFE4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Terms &amp; Conditions</a:t>
          </a:r>
        </a:p>
      </dsp:txBody>
      <dsp:txXfrm>
        <a:off x="0" y="2391569"/>
        <a:ext cx="2571749" cy="1543050"/>
      </dsp:txXfrm>
    </dsp:sp>
    <dsp:sp modelId="{7DC9AB20-579A-457E-99B9-0B0A380DE042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Elements of Contract</a:t>
          </a:r>
        </a:p>
      </dsp:txBody>
      <dsp:txXfrm>
        <a:off x="2828925" y="2391569"/>
        <a:ext cx="2571749" cy="1543050"/>
      </dsp:txXfrm>
    </dsp:sp>
    <dsp:sp modelId="{13BA3BD7-4477-4222-86CF-2196584AA2F1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Purpose of Contract</a:t>
          </a:r>
        </a:p>
      </dsp:txBody>
      <dsp:txXfrm>
        <a:off x="5657849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B05-FACE-4FF9-B2F0-A6DD3410033F}" type="datetimeFigureOut">
              <a:rPr lang="en-US" smtClean="0"/>
              <a:pPr/>
              <a:t>19-Apr-21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A2D77-55C6-412E-A9B5-8E40D6980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7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eirc_logo_e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601" y="340656"/>
            <a:ext cx="3277201" cy="726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52600"/>
            <a:ext cx="12192000" cy="4495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5562600"/>
            <a:ext cx="12192000" cy="45720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3905" y="2133600"/>
            <a:ext cx="9753600" cy="609600"/>
          </a:xfrm>
        </p:spPr>
        <p:txBody>
          <a:bodyPr anchor="t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905" y="2743200"/>
            <a:ext cx="9753600" cy="12192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level information</a:t>
            </a:r>
          </a:p>
          <a:p>
            <a:r>
              <a:rPr lang="en-US" dirty="0"/>
              <a:t>Secondary level information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1" y="1752600"/>
            <a:ext cx="582084" cy="914400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with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9050"/>
            <a:ext cx="10871200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7526"/>
            <a:ext cx="10871200" cy="1904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3921126"/>
            <a:ext cx="10871200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609600" y="4419602"/>
            <a:ext cx="10871200" cy="1904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5664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6" name="Freeform 15"/>
          <p:cNvSpPr>
            <a:spLocks/>
          </p:cNvSpPr>
          <p:nvPr userDrawn="1"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477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0" name="Freeform 9"/>
          <p:cNvSpPr>
            <a:spLocks/>
          </p:cNvSpPr>
          <p:nvPr/>
        </p:nvSpPr>
        <p:spPr bwMode="auto">
          <a:xfrm>
            <a:off x="1" y="0"/>
            <a:ext cx="570689" cy="896500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638800"/>
            <a:ext cx="91440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24000" y="762000"/>
            <a:ext cx="9144000" cy="4724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0" name="Freeform 9"/>
          <p:cNvSpPr>
            <a:spLocks/>
          </p:cNvSpPr>
          <p:nvPr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638800"/>
            <a:ext cx="91440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24000" y="762000"/>
            <a:ext cx="9144000" cy="4724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15"/>
          <p:cNvSpPr>
            <a:spLocks noGrp="1"/>
          </p:cNvSpPr>
          <p:nvPr>
            <p:ph type="chart" sz="quarter" idx="14"/>
          </p:nvPr>
        </p:nvSpPr>
        <p:spPr>
          <a:xfrm>
            <a:off x="1524000" y="914400"/>
            <a:ext cx="9144000" cy="457200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0" name="Freeform 9"/>
          <p:cNvSpPr>
            <a:spLocks/>
          </p:cNvSpPr>
          <p:nvPr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638800"/>
            <a:ext cx="91440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0" name="Freeform 9"/>
          <p:cNvSpPr>
            <a:spLocks/>
          </p:cNvSpPr>
          <p:nvPr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3"/>
          </p:nvPr>
        </p:nvSpPr>
        <p:spPr>
          <a:xfrm>
            <a:off x="609600" y="1295400"/>
            <a:ext cx="10972800" cy="48006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3" name="Freeform 12"/>
          <p:cNvSpPr>
            <a:spLocks/>
          </p:cNvSpPr>
          <p:nvPr userDrawn="1"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3" name="Freeform 12"/>
          <p:cNvSpPr>
            <a:spLocks/>
          </p:cNvSpPr>
          <p:nvPr userDrawn="1"/>
        </p:nvSpPr>
        <p:spPr bwMode="auto">
          <a:xfrm>
            <a:off x="1" y="0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rgbClr val="ABE1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  <a:lvl2pPr>
              <a:defRPr>
                <a:solidFill>
                  <a:srgbClr val="6D6E71"/>
                </a:solidFill>
              </a:defRPr>
            </a:lvl2pPr>
            <a:lvl3pPr>
              <a:defRPr>
                <a:solidFill>
                  <a:srgbClr val="6D6E71"/>
                </a:solidFill>
              </a:defRPr>
            </a:lvl3pPr>
            <a:lvl4pPr>
              <a:defRPr>
                <a:solidFill>
                  <a:srgbClr val="6D6E71"/>
                </a:solidFill>
              </a:defRPr>
            </a:lvl4pPr>
            <a:lvl5pPr>
              <a:defRPr>
                <a:solidFill>
                  <a:srgbClr val="6D6E7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1" y="6532755"/>
            <a:ext cx="4326116" cy="329221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4" name="Freeform 9"/>
          <p:cNvSpPr>
            <a:spLocks/>
          </p:cNvSpPr>
          <p:nvPr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066800"/>
            <a:ext cx="12192000" cy="5410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50026"/>
            <a:ext cx="12192000" cy="98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8140"/>
            <a:ext cx="10464800" cy="715962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4" name="Freeform 9"/>
          <p:cNvSpPr>
            <a:spLocks/>
          </p:cNvSpPr>
          <p:nvPr/>
        </p:nvSpPr>
        <p:spPr bwMode="auto">
          <a:xfrm>
            <a:off x="1" y="990600"/>
            <a:ext cx="533577" cy="838200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4191000"/>
            <a:ext cx="12192000" cy="3048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12192000" cy="68580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3505200"/>
            <a:ext cx="9753600" cy="685800"/>
          </a:xfrm>
          <a:noFill/>
        </p:spPr>
        <p:txBody>
          <a:bodyPr anchor="ctr">
            <a:normAutofit/>
          </a:bodyPr>
          <a:lstStyle>
            <a:lvl1pPr algn="l">
              <a:defRPr sz="3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572000"/>
            <a:ext cx="9753601" cy="596900"/>
          </a:xfrm>
        </p:spPr>
        <p:txBody>
          <a:bodyPr anchor="t">
            <a:norm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914401" y="1524000"/>
            <a:ext cx="96308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0990316" y="66675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rgbClr val="6D6E7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Meirc_logo_ico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3" name="Freeform 9"/>
          <p:cNvSpPr>
            <a:spLocks/>
          </p:cNvSpPr>
          <p:nvPr/>
        </p:nvSpPr>
        <p:spPr bwMode="auto">
          <a:xfrm>
            <a:off x="1" y="1"/>
            <a:ext cx="557719" cy="876124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22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with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197600" y="2209800"/>
            <a:ext cx="5588000" cy="3886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900738"/>
            <a:ext cx="89408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24000" y="1328738"/>
            <a:ext cx="8940800" cy="4495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9391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21409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265"/>
            <a:ext cx="11122557" cy="377686"/>
          </a:xfrm>
          <a:prstGeom prst="rect">
            <a:avLst/>
          </a:prstGeom>
          <a:solidFill>
            <a:srgbClr val="AB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88705"/>
            <a:ext cx="12192000" cy="98639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127843" y="6488265"/>
            <a:ext cx="1064157" cy="377686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0916" y="6488264"/>
            <a:ext cx="3860800" cy="373712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915" y="6496217"/>
            <a:ext cx="799205" cy="34064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Meirc_logo_icon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9845" y="6532756"/>
            <a:ext cx="1206775" cy="296067"/>
          </a:xfrm>
          <a:prstGeom prst="rect">
            <a:avLst/>
          </a:prstGeom>
        </p:spPr>
      </p:pic>
      <p:sp>
        <p:nvSpPr>
          <p:cNvPr id="17" name="Freeform 9"/>
          <p:cNvSpPr>
            <a:spLocks/>
          </p:cNvSpPr>
          <p:nvPr userDrawn="1"/>
        </p:nvSpPr>
        <p:spPr bwMode="auto">
          <a:xfrm>
            <a:off x="1" y="1"/>
            <a:ext cx="485069" cy="761999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804"/>
              </a:cxn>
              <a:cxn ang="0">
                <a:pos x="22" y="838"/>
              </a:cxn>
              <a:cxn ang="0">
                <a:pos x="46" y="868"/>
              </a:cxn>
              <a:cxn ang="0">
                <a:pos x="71" y="897"/>
              </a:cxn>
              <a:cxn ang="0">
                <a:pos x="98" y="922"/>
              </a:cxn>
              <a:cxn ang="0">
                <a:pos x="127" y="946"/>
              </a:cxn>
              <a:cxn ang="0">
                <a:pos x="157" y="970"/>
              </a:cxn>
              <a:cxn ang="0">
                <a:pos x="189" y="990"/>
              </a:cxn>
              <a:cxn ang="0">
                <a:pos x="223" y="1011"/>
              </a:cxn>
              <a:cxn ang="0">
                <a:pos x="258" y="1030"/>
              </a:cxn>
              <a:cxn ang="0">
                <a:pos x="295" y="1049"/>
              </a:cxn>
              <a:cxn ang="0">
                <a:pos x="333" y="1066"/>
              </a:cxn>
              <a:cxn ang="0">
                <a:pos x="374" y="1084"/>
              </a:cxn>
              <a:cxn ang="0">
                <a:pos x="458" y="1117"/>
              </a:cxn>
              <a:cxn ang="0">
                <a:pos x="550" y="1152"/>
              </a:cxn>
              <a:cxn ang="0">
                <a:pos x="550" y="1152"/>
              </a:cxn>
              <a:cxn ang="0">
                <a:pos x="526" y="1122"/>
              </a:cxn>
              <a:cxn ang="0">
                <a:pos x="504" y="1092"/>
              </a:cxn>
              <a:cxn ang="0">
                <a:pos x="485" y="1062"/>
              </a:cxn>
              <a:cxn ang="0">
                <a:pos x="466" y="1030"/>
              </a:cxn>
              <a:cxn ang="0">
                <a:pos x="449" y="996"/>
              </a:cxn>
              <a:cxn ang="0">
                <a:pos x="433" y="963"/>
              </a:cxn>
              <a:cxn ang="0">
                <a:pos x="418" y="930"/>
              </a:cxn>
              <a:cxn ang="0">
                <a:pos x="406" y="897"/>
              </a:cxn>
              <a:cxn ang="0">
                <a:pos x="395" y="862"/>
              </a:cxn>
              <a:cxn ang="0">
                <a:pos x="384" y="825"/>
              </a:cxn>
              <a:cxn ang="0">
                <a:pos x="374" y="790"/>
              </a:cxn>
              <a:cxn ang="0">
                <a:pos x="365" y="754"/>
              </a:cxn>
              <a:cxn ang="0">
                <a:pos x="349" y="681"/>
              </a:cxn>
              <a:cxn ang="0">
                <a:pos x="336" y="606"/>
              </a:cxn>
              <a:cxn ang="0">
                <a:pos x="327" y="530"/>
              </a:cxn>
              <a:cxn ang="0">
                <a:pos x="319" y="454"/>
              </a:cxn>
              <a:cxn ang="0">
                <a:pos x="303" y="300"/>
              </a:cxn>
              <a:cxn ang="0">
                <a:pos x="296" y="224"/>
              </a:cxn>
              <a:cxn ang="0">
                <a:pos x="288" y="149"/>
              </a:cxn>
              <a:cxn ang="0">
                <a:pos x="279" y="73"/>
              </a:cxn>
              <a:cxn ang="0">
                <a:pos x="266" y="0"/>
              </a:cxn>
              <a:cxn ang="0">
                <a:pos x="0" y="0"/>
              </a:cxn>
              <a:cxn ang="0">
                <a:pos x="0" y="804"/>
              </a:cxn>
            </a:cxnLst>
            <a:rect l="0" t="0" r="r" b="b"/>
            <a:pathLst>
              <a:path w="550" h="1152">
                <a:moveTo>
                  <a:pt x="0" y="804"/>
                </a:moveTo>
                <a:lnTo>
                  <a:pt x="0" y="804"/>
                </a:lnTo>
                <a:lnTo>
                  <a:pt x="22" y="838"/>
                </a:lnTo>
                <a:lnTo>
                  <a:pt x="46" y="868"/>
                </a:lnTo>
                <a:lnTo>
                  <a:pt x="71" y="897"/>
                </a:lnTo>
                <a:lnTo>
                  <a:pt x="98" y="922"/>
                </a:lnTo>
                <a:lnTo>
                  <a:pt x="127" y="946"/>
                </a:lnTo>
                <a:lnTo>
                  <a:pt x="157" y="970"/>
                </a:lnTo>
                <a:lnTo>
                  <a:pt x="189" y="990"/>
                </a:lnTo>
                <a:lnTo>
                  <a:pt x="223" y="1011"/>
                </a:lnTo>
                <a:lnTo>
                  <a:pt x="258" y="1030"/>
                </a:lnTo>
                <a:lnTo>
                  <a:pt x="295" y="1049"/>
                </a:lnTo>
                <a:lnTo>
                  <a:pt x="333" y="1066"/>
                </a:lnTo>
                <a:lnTo>
                  <a:pt x="374" y="1084"/>
                </a:lnTo>
                <a:lnTo>
                  <a:pt x="458" y="1117"/>
                </a:lnTo>
                <a:lnTo>
                  <a:pt x="550" y="1152"/>
                </a:lnTo>
                <a:lnTo>
                  <a:pt x="550" y="1152"/>
                </a:lnTo>
                <a:lnTo>
                  <a:pt x="526" y="1122"/>
                </a:lnTo>
                <a:lnTo>
                  <a:pt x="504" y="1092"/>
                </a:lnTo>
                <a:lnTo>
                  <a:pt x="485" y="1062"/>
                </a:lnTo>
                <a:lnTo>
                  <a:pt x="466" y="1030"/>
                </a:lnTo>
                <a:lnTo>
                  <a:pt x="449" y="996"/>
                </a:lnTo>
                <a:lnTo>
                  <a:pt x="433" y="963"/>
                </a:lnTo>
                <a:lnTo>
                  <a:pt x="418" y="930"/>
                </a:lnTo>
                <a:lnTo>
                  <a:pt x="406" y="897"/>
                </a:lnTo>
                <a:lnTo>
                  <a:pt x="395" y="862"/>
                </a:lnTo>
                <a:lnTo>
                  <a:pt x="384" y="825"/>
                </a:lnTo>
                <a:lnTo>
                  <a:pt x="374" y="790"/>
                </a:lnTo>
                <a:lnTo>
                  <a:pt x="365" y="754"/>
                </a:lnTo>
                <a:lnTo>
                  <a:pt x="349" y="681"/>
                </a:lnTo>
                <a:lnTo>
                  <a:pt x="336" y="606"/>
                </a:lnTo>
                <a:lnTo>
                  <a:pt x="327" y="530"/>
                </a:lnTo>
                <a:lnTo>
                  <a:pt x="319" y="454"/>
                </a:lnTo>
                <a:lnTo>
                  <a:pt x="303" y="300"/>
                </a:lnTo>
                <a:lnTo>
                  <a:pt x="296" y="224"/>
                </a:lnTo>
                <a:lnTo>
                  <a:pt x="288" y="149"/>
                </a:lnTo>
                <a:lnTo>
                  <a:pt x="279" y="73"/>
                </a:lnTo>
                <a:lnTo>
                  <a:pt x="266" y="0"/>
                </a:lnTo>
                <a:lnTo>
                  <a:pt x="0" y="0"/>
                </a:lnTo>
                <a:lnTo>
                  <a:pt x="0" y="8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190487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562600"/>
            <a:ext cx="51816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" y="1676400"/>
            <a:ext cx="5181600" cy="37004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00800" y="5562600"/>
            <a:ext cx="51816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6400800" y="1676400"/>
            <a:ext cx="5181600" cy="37004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38D-B776-435C-88D7-EE4F753C7F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6" r:id="rId7"/>
    <p:sldLayoutId id="2147483677" r:id="rId8"/>
    <p:sldLayoutId id="2147483680" r:id="rId9"/>
    <p:sldLayoutId id="2147483679" r:id="rId10"/>
    <p:sldLayoutId id="2147483678" r:id="rId11"/>
    <p:sldLayoutId id="2147483667" r:id="rId12"/>
    <p:sldLayoutId id="2147483668" r:id="rId13"/>
    <p:sldLayoutId id="2147483669" r:id="rId14"/>
    <p:sldLayoutId id="2147483674" r:id="rId15"/>
    <p:sldLayoutId id="2147483675" r:id="rId16"/>
    <p:sldLayoutId id="2147483670" r:id="rId17"/>
    <p:sldLayoutId id="2147483671" r:id="rId18"/>
    <p:sldLayoutId id="2147483672" r:id="rId19"/>
    <p:sldLayoutId id="2147483673" r:id="rId20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371409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M01: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38D-B776-435C-88D7-EE4F753C7FF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5386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ir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Meirc Template</Template>
  <TotalTime>3359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Meirc Template</vt:lpstr>
      <vt:lpstr>Warm-Up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Alaa Elbaz</dc:creator>
  <cp:lastModifiedBy>Alaa R. Elbaz</cp:lastModifiedBy>
  <cp:revision>207</cp:revision>
  <dcterms:created xsi:type="dcterms:W3CDTF">2011-06-19T18:35:10Z</dcterms:created>
  <dcterms:modified xsi:type="dcterms:W3CDTF">2021-04-19T14:29:14Z</dcterms:modified>
</cp:coreProperties>
</file>