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  <a:r>
              <a:rPr lang="en-US" baseline="0"/>
              <a:t> rate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88.37</c:v>
                </c:pt>
                <c:pt idx="1">
                  <c:v>98.71</c:v>
                </c:pt>
                <c:pt idx="2">
                  <c:v>85.85</c:v>
                </c:pt>
                <c:pt idx="3">
                  <c:v>84.06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23-4493-9B0A-D8C89E8FE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Support Vector Machine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84</c:v>
                </c:pt>
                <c:pt idx="1">
                  <c:v>94.17</c:v>
                </c:pt>
                <c:pt idx="2">
                  <c:v>90.95</c:v>
                </c:pt>
                <c:pt idx="3">
                  <c:v>95.05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23-4493-9B0A-D8C89E8FE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8727824"/>
        <c:axId val="1943496544"/>
      </c:barChart>
      <c:catAx>
        <c:axId val="192872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496544"/>
        <c:crosses val="autoZero"/>
        <c:auto val="1"/>
        <c:lblAlgn val="ctr"/>
        <c:lblOffset val="100"/>
        <c:noMultiLvlLbl val="0"/>
      </c:catAx>
      <c:valAx>
        <c:axId val="194349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72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25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60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61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0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41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94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56F6C-08D6-782D-E97B-A8D1B97EE0C7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888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2CDC6-BCCC-693F-001D-FE4E8D712A7A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181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1808-0EA9-E908-9D0A-9A87F4DC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EF3D-8AFE-DF92-C045-A7DBCBCE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26C92-EBC0-E85D-B92D-82C1CDFF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AD02-80BF-5DD5-B7B5-640DA55D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4A93A-B62C-85B1-9945-290ECA94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61F60-9797-A9C0-4B82-4B5C0E18D282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034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3B23-E2B5-848B-9B14-1E6ABD80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81DF-497E-6F2B-3CC3-CAD615633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C1992-BF03-51ED-21D3-AE77EF8D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5F220-240B-46F5-8051-54E9D242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9D085-69C0-5FE2-FBB1-75B33FC4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D6439-839C-2466-5098-67121C79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091A7-8FE7-73D0-C7F8-FB906BAAE0F4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85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4DA8B-5807-0DE9-98D5-79CB4308CC59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961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6260-C1AA-0A7C-A5AD-2B04FC80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1EE5B-0A9E-841E-4949-13B7C714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F48FF-C062-B52C-320D-58C14A5DD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ED0B7-B4DC-2A97-8C71-0317252F7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A4F6D-808A-3116-39E3-E697A29EA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4A46E-3A12-5350-D7AA-0AD29AD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033D3-C967-640F-578D-DB60FED0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1E76F-E407-13BF-2CFD-222870BF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389D9-A1B2-BABE-C8C5-9273FA78237E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71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C529-310A-81D2-4405-80814C7F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D9F6D-7E19-3D1C-D490-81ACA9CB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2D03F-BE34-F788-5ECF-9009BF9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521A6-A545-BDF1-F908-F3A7CFC0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0AAFA-260B-0E6A-6167-16363F88C951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995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97DF7-4778-F0E7-4259-06EAE6D7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EC132-3E96-2D87-8095-28AD4404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A83E6-C088-695D-F149-C19AF70F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6BB45-C1EC-57CD-DA34-778B41677BCB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6260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737F-56C0-9BF7-DB21-37EF3241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A9D4-AE9B-1E1C-8734-2A4802F7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6FBD6-FBB8-3305-85D0-CF19A501F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06B2C-0F3D-FDCE-81B1-279E7A6A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B45D-B05C-E784-E06C-2ADA211C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4F715-B94D-7B37-14F4-7C4F45AA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09457-E965-B8EA-AB1F-40A732A7A97D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335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D42A-BA1D-9092-ECE0-D4CA9443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4F30-E72B-6953-0488-62FCC6841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C03AB-1AD7-E5A0-518E-6964C978F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1383C-F7B6-6E77-9FFE-C561393B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D543-2443-F12D-D40C-2D028BA3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4092E-B816-A9CB-6BF0-C064A210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54BFF-C393-FDBB-572E-6EFB98638119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582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8717-F72A-C4EF-99F3-494329AB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16973-21C6-5198-35AE-515BF7318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D49B3-9ED1-2424-0F7B-7039193A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3E6E-8416-6A63-F565-34D94441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56D0C-53F7-9F95-EC1F-081E95D8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F0EC7-7972-3938-B738-A767166D51C1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4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77E71-A3B9-C30D-B498-A689179D3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9DB26-7E74-FB30-98A1-820F29D5B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39345-E4C9-73CA-B3E2-B322D74B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176A-C61C-97DA-7A30-EA9227F4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2ED44-6B4B-974C-DC68-B4DE0E62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89C25-0170-D747-F2C8-71C077B4BF46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86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2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A4174-E1E4-82B7-F6EE-C63132639F51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36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352C2-2DAA-9366-A6D1-E63DCE1A5E57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A0192-E09D-1D0C-7B6F-A4B6A3DFCC7C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51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4062C-7F21-F398-F69B-D02A658326E7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28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E5992-84F0-04FB-FFCC-642DCCD90B5E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77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85C97-7B44-920A-8524-CC96938AAF5F}"/>
              </a:ext>
            </a:extLst>
          </p:cNvPr>
          <p:cNvSpPr txBox="1"/>
          <p:nvPr userDrawn="1"/>
        </p:nvSpPr>
        <p:spPr>
          <a:xfrm>
            <a:off x="101600" y="110067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inserted in Slide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17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C58D-FD62-4747-A499-E7B10E49D599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6DCC-DD86-4D4B-9217-382050446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495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0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CE7A-CA0D-35CD-8B2F-88881A9EB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7 – presentation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8F6E0-3C55-23C1-26A2-8E9CBD651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12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2AA7-EF21-230A-E69F-D2F793D7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contents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E465-034A-D5BD-8721-93ACD3A7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Misinformation in healthcare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Misinformation recognition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1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8222-9076-ED0F-0218-704F1136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34E422-2E35-CD34-8B06-4E7D40BF5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254918"/>
              </p:ext>
            </p:extLst>
          </p:nvPr>
        </p:nvGraphicFramePr>
        <p:xfrm>
          <a:off x="685800" y="2193925"/>
          <a:ext cx="1082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188841167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341846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4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88.37%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25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98.71%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94.17%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7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85.85%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90.95%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84.06%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95.05%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7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81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66C9-0D1D-4E37-DE03-17CB07AE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85AFDE-DB5A-D42E-552B-E156D3589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938498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5635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</TotalTime>
  <Words>40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Exercise 7 – presentation</vt:lpstr>
      <vt:lpstr>Article contents</vt:lpstr>
      <vt:lpstr>Table</vt:lpstr>
      <vt:lpstr>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7 – presentation</dc:title>
  <dc:creator>Alžbeta Žiarovská</dc:creator>
  <cp:lastModifiedBy>Alžbeta Žiarovská</cp:lastModifiedBy>
  <cp:revision>4</cp:revision>
  <dcterms:created xsi:type="dcterms:W3CDTF">2023-10-30T10:06:03Z</dcterms:created>
  <dcterms:modified xsi:type="dcterms:W3CDTF">2023-10-30T17:07:58Z</dcterms:modified>
</cp:coreProperties>
</file>