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30275213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" d="100"/>
          <a:sy n="19" d="100"/>
        </p:scale>
        <p:origin x="13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7923-A512-4629-8D43-8F501C4FB5BA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630E4-D4B4-4120-AF65-E58A639B29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886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7923-A512-4629-8D43-8F501C4FB5BA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630E4-D4B4-4120-AF65-E58A639B29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92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7923-A512-4629-8D43-8F501C4FB5BA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630E4-D4B4-4120-AF65-E58A639B29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563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7923-A512-4629-8D43-8F501C4FB5BA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630E4-D4B4-4120-AF65-E58A639B29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9844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7923-A512-4629-8D43-8F501C4FB5BA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630E4-D4B4-4120-AF65-E58A639B29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847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7923-A512-4629-8D43-8F501C4FB5BA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630E4-D4B4-4120-AF65-E58A639B29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30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7923-A512-4629-8D43-8F501C4FB5BA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630E4-D4B4-4120-AF65-E58A639B29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0066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7923-A512-4629-8D43-8F501C4FB5BA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630E4-D4B4-4120-AF65-E58A639B29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081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7923-A512-4629-8D43-8F501C4FB5BA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630E4-D4B4-4120-AF65-E58A639B29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137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7923-A512-4629-8D43-8F501C4FB5BA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630E4-D4B4-4120-AF65-E58A639B29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155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7923-A512-4629-8D43-8F501C4FB5BA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630E4-D4B4-4120-AF65-E58A639B29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264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E7923-A512-4629-8D43-8F501C4FB5BA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630E4-D4B4-4120-AF65-E58A639B29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93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275212" cy="21383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Sample being pipetted into a petri dish">
            <a:extLst>
              <a:ext uri="{FF2B5EF4-FFF2-40B4-BE49-F238E27FC236}">
                <a16:creationId xmlns:a16="http://schemas.microsoft.com/office/drawing/2014/main" id="{8988B196-AF26-BBD3-88C1-76F4CED9AD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08" r="4845"/>
          <a:stretch/>
        </p:blipFill>
        <p:spPr>
          <a:xfrm>
            <a:off x="8749536" y="10"/>
            <a:ext cx="21525676" cy="2138361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0"/>
            <a:ext cx="23191145" cy="21383625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262B3A-7FA7-1292-0D67-4A7C0884FDD3}"/>
              </a:ext>
            </a:extLst>
          </p:cNvPr>
          <p:cNvSpPr txBox="1"/>
          <p:nvPr/>
        </p:nvSpPr>
        <p:spPr>
          <a:xfrm>
            <a:off x="1186923" y="3499590"/>
            <a:ext cx="9990821" cy="99906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4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Comparative Analysis of the Efficiency of Techniques for Detecting Misinformation in Healthcare Data</a:t>
            </a:r>
            <a:endParaRPr lang="en-US" sz="94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840597" y="1304810"/>
            <a:ext cx="456184" cy="1748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4492" y="14177549"/>
            <a:ext cx="9877288" cy="57023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91589C-1D16-296D-2271-65FF1388D695}"/>
              </a:ext>
            </a:extLst>
          </p:cNvPr>
          <p:cNvSpPr txBox="1"/>
          <p:nvPr/>
        </p:nvSpPr>
        <p:spPr>
          <a:xfrm>
            <a:off x="17246758" y="18235488"/>
            <a:ext cx="12598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dirty="0">
                <a:solidFill>
                  <a:schemeClr val="bg1"/>
                </a:solidFill>
              </a:rPr>
              <a:t>Al</a:t>
            </a:r>
            <a:r>
              <a:rPr lang="sk-SK" sz="6000" dirty="0">
                <a:solidFill>
                  <a:schemeClr val="bg1"/>
                </a:solidFill>
              </a:rPr>
              <a:t>žbeta Žiarovská</a:t>
            </a:r>
          </a:p>
          <a:p>
            <a:pPr algn="r"/>
            <a:r>
              <a:rPr lang="sk-SK" sz="6000" dirty="0">
                <a:solidFill>
                  <a:schemeClr val="bg1"/>
                </a:solidFill>
              </a:rPr>
              <a:t>FIIT STU </a:t>
            </a:r>
            <a:r>
              <a:rPr lang="en-US" sz="6000" dirty="0">
                <a:solidFill>
                  <a:schemeClr val="bg1"/>
                </a:solidFill>
              </a:rPr>
              <a:t>2023/2024</a:t>
            </a:r>
          </a:p>
          <a:p>
            <a:pPr algn="r"/>
            <a:r>
              <a:rPr lang="en-US" sz="6000" dirty="0">
                <a:solidFill>
                  <a:schemeClr val="bg1"/>
                </a:solidFill>
              </a:rPr>
              <a:t>Engineering Methods</a:t>
            </a:r>
            <a:endParaRPr lang="en-GB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367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Alžbeta Žiarovská</dc:creator>
  <cp:lastModifiedBy>Alžbeta Žiarovská</cp:lastModifiedBy>
  <cp:revision>5</cp:revision>
  <dcterms:created xsi:type="dcterms:W3CDTF">2023-10-30T10:18:38Z</dcterms:created>
  <dcterms:modified xsi:type="dcterms:W3CDTF">2023-10-30T10:25:10Z</dcterms:modified>
</cp:coreProperties>
</file>