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9"/>
  </p:notesMasterIdLst>
  <p:sldIdLst>
    <p:sldId id="256" r:id="rId2"/>
    <p:sldId id="259" r:id="rId3"/>
    <p:sldId id="263" r:id="rId4"/>
    <p:sldId id="324" r:id="rId5"/>
    <p:sldId id="294" r:id="rId6"/>
    <p:sldId id="332" r:id="rId7"/>
    <p:sldId id="325" r:id="rId8"/>
    <p:sldId id="334" r:id="rId9"/>
    <p:sldId id="257" r:id="rId10"/>
    <p:sldId id="313" r:id="rId11"/>
    <p:sldId id="314" r:id="rId12"/>
    <p:sldId id="337" r:id="rId13"/>
    <p:sldId id="357" r:id="rId14"/>
    <p:sldId id="360" r:id="rId15"/>
    <p:sldId id="359" r:id="rId16"/>
    <p:sldId id="361" r:id="rId17"/>
    <p:sldId id="338" r:id="rId18"/>
    <p:sldId id="315" r:id="rId19"/>
    <p:sldId id="339" r:id="rId20"/>
    <p:sldId id="340" r:id="rId21"/>
    <p:sldId id="343" r:id="rId22"/>
    <p:sldId id="341" r:id="rId23"/>
    <p:sldId id="344" r:id="rId24"/>
    <p:sldId id="345" r:id="rId25"/>
    <p:sldId id="346" r:id="rId26"/>
    <p:sldId id="351" r:id="rId27"/>
    <p:sldId id="350" r:id="rId28"/>
    <p:sldId id="335" r:id="rId29"/>
    <p:sldId id="347" r:id="rId30"/>
    <p:sldId id="352" r:id="rId31"/>
    <p:sldId id="336" r:id="rId32"/>
    <p:sldId id="353" r:id="rId33"/>
    <p:sldId id="356" r:id="rId34"/>
    <p:sldId id="278" r:id="rId35"/>
    <p:sldId id="333" r:id="rId36"/>
    <p:sldId id="260" r:id="rId37"/>
    <p:sldId id="274" r:id="rId38"/>
  </p:sldIdLst>
  <p:sldSz cx="9144000" cy="5143500" type="screen16x9"/>
  <p:notesSz cx="6858000" cy="9144000"/>
  <p:embeddedFontLst>
    <p:embeddedFont>
      <p:font typeface="Abel" panose="020B0604020202020204" charset="0"/>
      <p:regular r:id="rId40"/>
    </p:embeddedFont>
    <p:embeddedFont>
      <p:font typeface="Bahiana" panose="020B0604020202020204" charset="0"/>
      <p:regular r:id="rId41"/>
    </p:embeddedFont>
    <p:embeddedFont>
      <p:font typeface="Fira Sans Extra Condensed Medium" panose="020B0604020202020204" charset="0"/>
      <p:regular r:id="rId42"/>
      <p:bold r:id="rId43"/>
      <p:italic r:id="rId44"/>
      <p:boldItalic r:id="rId45"/>
    </p:embeddedFont>
    <p:embeddedFont>
      <p:font typeface="Hepta Slab Medium" panose="020B0604020202020204" charset="0"/>
      <p:regular r:id="rId46"/>
      <p:bold r:id="rId47"/>
    </p:embeddedFont>
    <p:embeddedFont>
      <p:font typeface="Hepta Slab SemiBold" panose="020B0604020202020204" charset="0"/>
      <p:regular r:id="rId48"/>
      <p:bold r:id="rId49"/>
    </p:embeddedFont>
    <p:embeddedFont>
      <p:font typeface="Oswald SemiBold" panose="00000700000000000000" pitchFamily="2" charset="0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FF7058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2D40C8-092B-46C5-8127-1F3FA077045E}">
  <a:tblStyle styleId="{DA2D40C8-092B-46C5-8127-1F3FA07704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>
      <p:cViewPr>
        <p:scale>
          <a:sx n="91" d="100"/>
          <a:sy n="91" d="100"/>
        </p:scale>
        <p:origin x="238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54f388d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54f388d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322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503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207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03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640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259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353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36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791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456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027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668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836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099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474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5136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756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975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54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5456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3277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3258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3018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6bd56c9061_0_1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6bd56c9061_0_1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354f388d1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354f388d1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0822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37c7c9315_0_2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37c7c9315_0_2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6bad27d065_0_2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6bad27d065_0_2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354f388d1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354f388d1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21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g719be05b19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9" name="Google Shape;2679;g719be05b19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g719be05b19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9" name="Google Shape;2679;g719be05b19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655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8394516846_2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8394516846_2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89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366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13225" y="613250"/>
            <a:ext cx="7717592" cy="3916979"/>
            <a:chOff x="279122" y="532095"/>
            <a:chExt cx="8027452" cy="4074245"/>
          </a:xfrm>
        </p:grpSpPr>
        <p:sp>
          <p:nvSpPr>
            <p:cNvPr id="10" name="Google Shape;10;p2"/>
            <p:cNvSpPr/>
            <p:nvPr/>
          </p:nvSpPr>
          <p:spPr>
            <a:xfrm>
              <a:off x="279174" y="537140"/>
              <a:ext cx="8027400" cy="4069200"/>
            </a:xfrm>
            <a:prstGeom prst="roundRect">
              <a:avLst>
                <a:gd name="adj" fmla="val 5570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79122" y="532095"/>
              <a:ext cx="8027400" cy="414300"/>
              <a:chOff x="279122" y="532095"/>
              <a:chExt cx="8027400" cy="4143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9122" y="532095"/>
                <a:ext cx="8027400" cy="4143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58375" y="690638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72975" y="690638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987575" y="690638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720175" y="2687200"/>
            <a:ext cx="3703800" cy="89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933800" y="3850938"/>
            <a:ext cx="1276200" cy="272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 flipH="1">
            <a:off x="2474500" y="3214700"/>
            <a:ext cx="4194900" cy="6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 flipH="1">
            <a:off x="2474500" y="3744825"/>
            <a:ext cx="41949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415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827400" y="1491650"/>
            <a:ext cx="28614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402950" y="2977050"/>
            <a:ext cx="2736600" cy="3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2"/>
          </p:nvPr>
        </p:nvSpPr>
        <p:spPr>
          <a:xfrm>
            <a:off x="1402950" y="3642075"/>
            <a:ext cx="2736600" cy="3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28" name="Google Shape;28;p5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5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30" name="Google Shape;30;p5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209312" y="3342975"/>
            <a:ext cx="31386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796057" y="3342975"/>
            <a:ext cx="31386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1209300" y="2927150"/>
            <a:ext cx="31386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796051" y="2927150"/>
            <a:ext cx="31386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144500" y="2240775"/>
            <a:ext cx="48549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 flipH="1">
            <a:off x="2474500" y="2849525"/>
            <a:ext cx="4194900" cy="6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 flipH="1">
            <a:off x="2474500" y="3379650"/>
            <a:ext cx="41949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41613" y="1523975"/>
            <a:ext cx="10608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1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61" name="Google Shape;61;p11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11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63" name="Google Shape;63;p11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1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1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1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722750" y="3233675"/>
            <a:ext cx="5698500" cy="4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1722750" y="2083325"/>
            <a:ext cx="5698500" cy="11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ctrTitle"/>
          </p:nvPr>
        </p:nvSpPr>
        <p:spPr>
          <a:xfrm>
            <a:off x="3225142" y="3958199"/>
            <a:ext cx="2693400" cy="44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1839300" y="1650813"/>
            <a:ext cx="5465100" cy="154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300">
                <a:solidFill>
                  <a:schemeClr val="dk1"/>
                </a:solidFill>
              </a:defRPr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59" r:id="rId7"/>
    <p:sldLayoutId id="2147483660" r:id="rId8"/>
    <p:sldLayoutId id="2147483669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5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5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5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9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2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2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5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1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0.xml"/><Relationship Id="rId7" Type="http://schemas.openxmlformats.org/officeDocument/2006/relationships/slide" Target="slide2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23.xml"/><Relationship Id="rId5" Type="http://schemas.openxmlformats.org/officeDocument/2006/relationships/slide" Target="slide18.xml"/><Relationship Id="rId4" Type="http://schemas.openxmlformats.org/officeDocument/2006/relationships/slide" Target="slide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8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0.xml"/><Relationship Id="rId7" Type="http://schemas.openxmlformats.org/officeDocument/2006/relationships/slide" Target="slide2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24.xml"/><Relationship Id="rId5" Type="http://schemas.openxmlformats.org/officeDocument/2006/relationships/slide" Target="slide19.xml"/><Relationship Id="rId4" Type="http://schemas.openxmlformats.org/officeDocument/2006/relationships/slide" Target="slide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4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7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slide" Target="slide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slide" Target="slide4.xml"/><Relationship Id="rId4" Type="http://schemas.openxmlformats.org/officeDocument/2006/relationships/hyperlink" Target="http://bit.ly/2Tynxth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slide" Target="slide7.xml"/><Relationship Id="rId4" Type="http://schemas.openxmlformats.org/officeDocument/2006/relationships/hyperlink" Target="http://bit.ly/2Tynxth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0.xml"/><Relationship Id="rId7" Type="http://schemas.openxmlformats.org/officeDocument/2006/relationships/slide" Target="slide2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ctrTitle"/>
          </p:nvPr>
        </p:nvSpPr>
        <p:spPr>
          <a:xfrm>
            <a:off x="2310344" y="2637745"/>
            <a:ext cx="4522662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Presentasi </a:t>
            </a:r>
            <a:br>
              <a:rPr lang="en" sz="2000" dirty="0"/>
            </a:br>
            <a:r>
              <a:rPr lang="en" sz="2000" dirty="0"/>
              <a:t>LKS Wilker 1 Jatim</a:t>
            </a:r>
            <a:br>
              <a:rPr lang="en" sz="2000" dirty="0"/>
            </a:br>
            <a:r>
              <a:rPr lang="en" sz="2000" dirty="0"/>
              <a:t>Bidang </a:t>
            </a:r>
            <a:r>
              <a:rPr lang="en-US" sz="2000" dirty="0"/>
              <a:t>Artificial Intelligence</a:t>
            </a:r>
            <a:endParaRPr sz="2000" dirty="0"/>
          </a:p>
        </p:txBody>
      </p:sp>
      <p:sp>
        <p:nvSpPr>
          <p:cNvPr id="178" name="Google Shape;178;p26">
            <a:hlinkClick r:id="" action="ppaction://hlinkshowjump?jump=nextslide"/>
          </p:cNvPr>
          <p:cNvSpPr/>
          <p:nvPr/>
        </p:nvSpPr>
        <p:spPr>
          <a:xfrm>
            <a:off x="3651900" y="3820488"/>
            <a:ext cx="1840200" cy="333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4020150" y="3857474"/>
            <a:ext cx="1103700" cy="16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 action="ppaction://hlinksldjump"/>
              </a:rPr>
              <a:t>Start now!</a:t>
            </a: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4113100" y="1276538"/>
            <a:ext cx="917706" cy="1174675"/>
            <a:chOff x="4113100" y="1178700"/>
            <a:chExt cx="917706" cy="1174675"/>
          </a:xfrm>
        </p:grpSpPr>
        <p:sp>
          <p:nvSpPr>
            <p:cNvPr id="181" name="Google Shape;181;p26"/>
            <p:cNvSpPr/>
            <p:nvPr/>
          </p:nvSpPr>
          <p:spPr>
            <a:xfrm>
              <a:off x="4113100" y="1435675"/>
              <a:ext cx="917700" cy="91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26"/>
            <p:cNvGrpSpPr/>
            <p:nvPr/>
          </p:nvGrpSpPr>
          <p:grpSpPr>
            <a:xfrm>
              <a:off x="4288705" y="1666315"/>
              <a:ext cx="565941" cy="456406"/>
              <a:chOff x="5221613" y="2784802"/>
              <a:chExt cx="406567" cy="327855"/>
            </a:xfrm>
          </p:grpSpPr>
          <p:sp>
            <p:nvSpPr>
              <p:cNvPr id="183" name="Google Shape;183;p26"/>
              <p:cNvSpPr/>
              <p:nvPr/>
            </p:nvSpPr>
            <p:spPr>
              <a:xfrm>
                <a:off x="5221613" y="2811049"/>
                <a:ext cx="406567" cy="301608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11480" extrusionOk="0">
                    <a:moveTo>
                      <a:pt x="749" y="0"/>
                    </a:moveTo>
                    <a:cubicBezTo>
                      <a:pt x="340" y="0"/>
                      <a:pt x="0" y="333"/>
                      <a:pt x="0" y="749"/>
                    </a:cubicBezTo>
                    <a:lnTo>
                      <a:pt x="0" y="10730"/>
                    </a:lnTo>
                    <a:cubicBezTo>
                      <a:pt x="0" y="11140"/>
                      <a:pt x="340" y="11479"/>
                      <a:pt x="749" y="11479"/>
                    </a:cubicBezTo>
                    <a:lnTo>
                      <a:pt x="14726" y="11479"/>
                    </a:lnTo>
                    <a:cubicBezTo>
                      <a:pt x="15135" y="11479"/>
                      <a:pt x="15475" y="11140"/>
                      <a:pt x="15475" y="10730"/>
                    </a:cubicBezTo>
                    <a:lnTo>
                      <a:pt x="15475" y="749"/>
                    </a:lnTo>
                    <a:cubicBezTo>
                      <a:pt x="15475" y="333"/>
                      <a:pt x="15135" y="0"/>
                      <a:pt x="14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6"/>
              <p:cNvSpPr/>
              <p:nvPr/>
            </p:nvSpPr>
            <p:spPr>
              <a:xfrm>
                <a:off x="5221613" y="2811049"/>
                <a:ext cx="406567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1499" extrusionOk="0">
                    <a:moveTo>
                      <a:pt x="749" y="0"/>
                    </a:moveTo>
                    <a:cubicBezTo>
                      <a:pt x="340" y="0"/>
                      <a:pt x="0" y="333"/>
                      <a:pt x="0" y="749"/>
                    </a:cubicBezTo>
                    <a:lnTo>
                      <a:pt x="0" y="1498"/>
                    </a:lnTo>
                    <a:lnTo>
                      <a:pt x="15475" y="1498"/>
                    </a:lnTo>
                    <a:lnTo>
                      <a:pt x="15475" y="749"/>
                    </a:lnTo>
                    <a:cubicBezTo>
                      <a:pt x="15475" y="333"/>
                      <a:pt x="15135" y="0"/>
                      <a:pt x="147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>
                <a:off x="5247833" y="2811049"/>
                <a:ext cx="52519" cy="26246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999" extrusionOk="0">
                    <a:moveTo>
                      <a:pt x="1" y="0"/>
                    </a:moveTo>
                    <a:lnTo>
                      <a:pt x="1" y="250"/>
                    </a:lnTo>
                    <a:cubicBezTo>
                      <a:pt x="1" y="659"/>
                      <a:pt x="341" y="999"/>
                      <a:pt x="750" y="999"/>
                    </a:cubicBezTo>
                    <a:lnTo>
                      <a:pt x="1249" y="999"/>
                    </a:lnTo>
                    <a:cubicBezTo>
                      <a:pt x="1666" y="999"/>
                      <a:pt x="1999" y="659"/>
                      <a:pt x="1999" y="250"/>
                    </a:cubicBezTo>
                    <a:lnTo>
                      <a:pt x="1999" y="0"/>
                    </a:lnTo>
                    <a:close/>
                  </a:path>
                </a:pathLst>
              </a:custGeom>
              <a:solidFill>
                <a:srgbClr val="E55A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5549441" y="2811049"/>
                <a:ext cx="52492" cy="2624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999" extrusionOk="0">
                    <a:moveTo>
                      <a:pt x="0" y="0"/>
                    </a:moveTo>
                    <a:lnTo>
                      <a:pt x="0" y="250"/>
                    </a:lnTo>
                    <a:cubicBezTo>
                      <a:pt x="0" y="659"/>
                      <a:pt x="333" y="999"/>
                      <a:pt x="749" y="999"/>
                    </a:cubicBezTo>
                    <a:lnTo>
                      <a:pt x="1249" y="999"/>
                    </a:lnTo>
                    <a:cubicBezTo>
                      <a:pt x="1658" y="999"/>
                      <a:pt x="1998" y="659"/>
                      <a:pt x="1998" y="250"/>
                    </a:cubicBezTo>
                    <a:lnTo>
                      <a:pt x="19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5260969" y="2784802"/>
                <a:ext cx="26272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499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1249"/>
                    </a:lnTo>
                    <a:cubicBezTo>
                      <a:pt x="0" y="1381"/>
                      <a:pt x="111" y="1498"/>
                      <a:pt x="250" y="1498"/>
                    </a:cubicBezTo>
                    <a:lnTo>
                      <a:pt x="749" y="1498"/>
                    </a:lnTo>
                    <a:cubicBezTo>
                      <a:pt x="888" y="1498"/>
                      <a:pt x="999" y="1388"/>
                      <a:pt x="999" y="1249"/>
                    </a:cubicBezTo>
                    <a:lnTo>
                      <a:pt x="999" y="250"/>
                    </a:lnTo>
                    <a:cubicBezTo>
                      <a:pt x="999" y="111"/>
                      <a:pt x="888" y="0"/>
                      <a:pt x="7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5260969" y="2784802"/>
                <a:ext cx="26272" cy="19704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75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500"/>
                    </a:lnTo>
                    <a:cubicBezTo>
                      <a:pt x="0" y="638"/>
                      <a:pt x="111" y="749"/>
                      <a:pt x="250" y="749"/>
                    </a:cubicBezTo>
                    <a:lnTo>
                      <a:pt x="749" y="749"/>
                    </a:lnTo>
                    <a:cubicBezTo>
                      <a:pt x="888" y="749"/>
                      <a:pt x="999" y="638"/>
                      <a:pt x="999" y="500"/>
                    </a:cubicBezTo>
                    <a:lnTo>
                      <a:pt x="999" y="250"/>
                    </a:lnTo>
                    <a:cubicBezTo>
                      <a:pt x="999" y="111"/>
                      <a:pt x="888" y="0"/>
                      <a:pt x="7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5562551" y="2784802"/>
                <a:ext cx="26456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499" extrusionOk="0">
                    <a:moveTo>
                      <a:pt x="250" y="0"/>
                    </a:moveTo>
                    <a:cubicBezTo>
                      <a:pt x="119" y="0"/>
                      <a:pt x="1" y="111"/>
                      <a:pt x="1" y="250"/>
                    </a:cubicBezTo>
                    <a:lnTo>
                      <a:pt x="1" y="1249"/>
                    </a:lnTo>
                    <a:cubicBezTo>
                      <a:pt x="1" y="1381"/>
                      <a:pt x="119" y="1498"/>
                      <a:pt x="250" y="1498"/>
                    </a:cubicBezTo>
                    <a:lnTo>
                      <a:pt x="757" y="1498"/>
                    </a:lnTo>
                    <a:cubicBezTo>
                      <a:pt x="889" y="1498"/>
                      <a:pt x="1000" y="1388"/>
                      <a:pt x="1006" y="1249"/>
                    </a:cubicBezTo>
                    <a:lnTo>
                      <a:pt x="1006" y="250"/>
                    </a:lnTo>
                    <a:cubicBezTo>
                      <a:pt x="1006" y="111"/>
                      <a:pt x="889" y="0"/>
                      <a:pt x="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5562551" y="2784802"/>
                <a:ext cx="26456" cy="1970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750" extrusionOk="0">
                    <a:moveTo>
                      <a:pt x="250" y="0"/>
                    </a:moveTo>
                    <a:cubicBezTo>
                      <a:pt x="119" y="0"/>
                      <a:pt x="1" y="111"/>
                      <a:pt x="1" y="250"/>
                    </a:cubicBezTo>
                    <a:lnTo>
                      <a:pt x="1" y="500"/>
                    </a:lnTo>
                    <a:cubicBezTo>
                      <a:pt x="1" y="638"/>
                      <a:pt x="119" y="749"/>
                      <a:pt x="250" y="749"/>
                    </a:cubicBezTo>
                    <a:lnTo>
                      <a:pt x="757" y="749"/>
                    </a:lnTo>
                    <a:cubicBezTo>
                      <a:pt x="889" y="749"/>
                      <a:pt x="1006" y="638"/>
                      <a:pt x="1006" y="500"/>
                    </a:cubicBezTo>
                    <a:lnTo>
                      <a:pt x="1006" y="250"/>
                    </a:lnTo>
                    <a:cubicBezTo>
                      <a:pt x="1006" y="111"/>
                      <a:pt x="889" y="0"/>
                      <a:pt x="7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5221613" y="2850405"/>
                <a:ext cx="406567" cy="13136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500" extrusionOk="0">
                    <a:moveTo>
                      <a:pt x="0" y="0"/>
                    </a:moveTo>
                    <a:lnTo>
                      <a:pt x="0" y="500"/>
                    </a:lnTo>
                    <a:lnTo>
                      <a:pt x="15475" y="500"/>
                    </a:lnTo>
                    <a:lnTo>
                      <a:pt x="154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5260969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>
                <a:off x="5260969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6"/>
              <p:cNvSpPr/>
              <p:nvPr/>
            </p:nvSpPr>
            <p:spPr>
              <a:xfrm>
                <a:off x="5260969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7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6"/>
              <p:cNvSpPr/>
              <p:nvPr/>
            </p:nvSpPr>
            <p:spPr>
              <a:xfrm>
                <a:off x="5352818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0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6"/>
              <p:cNvSpPr/>
              <p:nvPr/>
            </p:nvSpPr>
            <p:spPr>
              <a:xfrm>
                <a:off x="5444482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7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6"/>
              <p:cNvSpPr/>
              <p:nvPr/>
            </p:nvSpPr>
            <p:spPr>
              <a:xfrm>
                <a:off x="5352818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5260969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6"/>
              <p:cNvSpPr/>
              <p:nvPr/>
            </p:nvSpPr>
            <p:spPr>
              <a:xfrm>
                <a:off x="5352818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6"/>
              <p:cNvSpPr/>
              <p:nvPr/>
            </p:nvSpPr>
            <p:spPr>
              <a:xfrm>
                <a:off x="5352818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>
                <a:off x="5536489" y="2994536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1"/>
                    </a:moveTo>
                    <a:cubicBezTo>
                      <a:pt x="112" y="1"/>
                      <a:pt x="1" y="112"/>
                      <a:pt x="1" y="251"/>
                    </a:cubicBezTo>
                    <a:lnTo>
                      <a:pt x="1" y="750"/>
                    </a:lnTo>
                    <a:cubicBezTo>
                      <a:pt x="1" y="889"/>
                      <a:pt x="112" y="1000"/>
                      <a:pt x="251" y="1000"/>
                    </a:cubicBezTo>
                    <a:lnTo>
                      <a:pt x="1749" y="1000"/>
                    </a:lnTo>
                    <a:cubicBezTo>
                      <a:pt x="1881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1" y="1"/>
                      <a:pt x="17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5536489" y="2889577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1"/>
                    </a:moveTo>
                    <a:cubicBezTo>
                      <a:pt x="112" y="1"/>
                      <a:pt x="1" y="112"/>
                      <a:pt x="1" y="250"/>
                    </a:cubicBezTo>
                    <a:lnTo>
                      <a:pt x="1" y="750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1" y="1"/>
                      <a:pt x="17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5536489" y="3047028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0"/>
                    </a:cubicBezTo>
                    <a:lnTo>
                      <a:pt x="1" y="750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1" y="0"/>
                      <a:pt x="17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5444482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5444482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5536489" y="2942070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0"/>
                    </a:cubicBezTo>
                    <a:lnTo>
                      <a:pt x="1" y="749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1" y="0"/>
                      <a:pt x="17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5444482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5533178" y="2935239"/>
                <a:ext cx="58824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509" extrusionOk="0">
                    <a:moveTo>
                      <a:pt x="1875" y="0"/>
                    </a:moveTo>
                    <a:cubicBezTo>
                      <a:pt x="1814" y="0"/>
                      <a:pt x="1751" y="26"/>
                      <a:pt x="1694" y="87"/>
                    </a:cubicBezTo>
                    <a:lnTo>
                      <a:pt x="869" y="905"/>
                    </a:lnTo>
                    <a:lnTo>
                      <a:pt x="550" y="586"/>
                    </a:lnTo>
                    <a:cubicBezTo>
                      <a:pt x="494" y="525"/>
                      <a:pt x="430" y="500"/>
                      <a:pt x="369" y="500"/>
                    </a:cubicBezTo>
                    <a:cubicBezTo>
                      <a:pt x="172" y="500"/>
                      <a:pt x="1" y="760"/>
                      <a:pt x="196" y="940"/>
                    </a:cubicBezTo>
                    <a:lnTo>
                      <a:pt x="696" y="1439"/>
                    </a:lnTo>
                    <a:cubicBezTo>
                      <a:pt x="744" y="1481"/>
                      <a:pt x="807" y="1509"/>
                      <a:pt x="869" y="1509"/>
                    </a:cubicBezTo>
                    <a:cubicBezTo>
                      <a:pt x="938" y="1509"/>
                      <a:pt x="1001" y="1488"/>
                      <a:pt x="1049" y="1439"/>
                    </a:cubicBezTo>
                    <a:lnTo>
                      <a:pt x="2048" y="441"/>
                    </a:lnTo>
                    <a:cubicBezTo>
                      <a:pt x="2239" y="261"/>
                      <a:pt x="2070" y="0"/>
                      <a:pt x="18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5349665" y="2935607"/>
                <a:ext cx="58141" cy="3927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1495" extrusionOk="0">
                    <a:moveTo>
                      <a:pt x="1861" y="1"/>
                    </a:moveTo>
                    <a:cubicBezTo>
                      <a:pt x="1805" y="1"/>
                      <a:pt x="1747" y="22"/>
                      <a:pt x="1695" y="73"/>
                    </a:cubicBezTo>
                    <a:lnTo>
                      <a:pt x="869" y="891"/>
                    </a:lnTo>
                    <a:lnTo>
                      <a:pt x="550" y="572"/>
                    </a:lnTo>
                    <a:cubicBezTo>
                      <a:pt x="494" y="511"/>
                      <a:pt x="430" y="486"/>
                      <a:pt x="369" y="486"/>
                    </a:cubicBezTo>
                    <a:cubicBezTo>
                      <a:pt x="172" y="486"/>
                      <a:pt x="1" y="746"/>
                      <a:pt x="196" y="926"/>
                    </a:cubicBezTo>
                    <a:lnTo>
                      <a:pt x="696" y="1425"/>
                    </a:lnTo>
                    <a:cubicBezTo>
                      <a:pt x="738" y="1467"/>
                      <a:pt x="800" y="1495"/>
                      <a:pt x="869" y="1495"/>
                    </a:cubicBezTo>
                    <a:cubicBezTo>
                      <a:pt x="932" y="1495"/>
                      <a:pt x="1001" y="1474"/>
                      <a:pt x="1043" y="1425"/>
                    </a:cubicBezTo>
                    <a:lnTo>
                      <a:pt x="2042" y="427"/>
                    </a:lnTo>
                    <a:cubicBezTo>
                      <a:pt x="2213" y="245"/>
                      <a:pt x="2050" y="1"/>
                      <a:pt x="1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5441487" y="2987731"/>
                <a:ext cx="58798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509" extrusionOk="0">
                    <a:moveTo>
                      <a:pt x="1870" y="0"/>
                    </a:moveTo>
                    <a:cubicBezTo>
                      <a:pt x="1809" y="0"/>
                      <a:pt x="1745" y="25"/>
                      <a:pt x="1689" y="86"/>
                    </a:cubicBezTo>
                    <a:lnTo>
                      <a:pt x="870" y="905"/>
                    </a:lnTo>
                    <a:lnTo>
                      <a:pt x="544" y="586"/>
                    </a:lnTo>
                    <a:cubicBezTo>
                      <a:pt x="488" y="525"/>
                      <a:pt x="425" y="499"/>
                      <a:pt x="364" y="499"/>
                    </a:cubicBezTo>
                    <a:cubicBezTo>
                      <a:pt x="168" y="499"/>
                      <a:pt x="0" y="760"/>
                      <a:pt x="190" y="940"/>
                    </a:cubicBezTo>
                    <a:lnTo>
                      <a:pt x="690" y="1439"/>
                    </a:lnTo>
                    <a:cubicBezTo>
                      <a:pt x="738" y="1481"/>
                      <a:pt x="801" y="1508"/>
                      <a:pt x="863" y="1508"/>
                    </a:cubicBezTo>
                    <a:cubicBezTo>
                      <a:pt x="933" y="1508"/>
                      <a:pt x="995" y="1481"/>
                      <a:pt x="1044" y="1432"/>
                    </a:cubicBezTo>
                    <a:lnTo>
                      <a:pt x="2042" y="440"/>
                    </a:lnTo>
                    <a:cubicBezTo>
                      <a:pt x="2238" y="260"/>
                      <a:pt x="2067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5258631" y="3040565"/>
                <a:ext cx="57353" cy="39277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1495" extrusionOk="0">
                    <a:moveTo>
                      <a:pt x="1835" y="0"/>
                    </a:moveTo>
                    <a:cubicBezTo>
                      <a:pt x="1778" y="0"/>
                      <a:pt x="1718" y="22"/>
                      <a:pt x="1664" y="73"/>
                    </a:cubicBezTo>
                    <a:lnTo>
                      <a:pt x="838" y="892"/>
                    </a:lnTo>
                    <a:lnTo>
                      <a:pt x="519" y="572"/>
                    </a:lnTo>
                    <a:cubicBezTo>
                      <a:pt x="465" y="521"/>
                      <a:pt x="405" y="499"/>
                      <a:pt x="348" y="499"/>
                    </a:cubicBezTo>
                    <a:cubicBezTo>
                      <a:pt x="159" y="499"/>
                      <a:pt x="0" y="738"/>
                      <a:pt x="166" y="919"/>
                    </a:cubicBezTo>
                    <a:lnTo>
                      <a:pt x="665" y="1419"/>
                    </a:lnTo>
                    <a:cubicBezTo>
                      <a:pt x="714" y="1467"/>
                      <a:pt x="776" y="1495"/>
                      <a:pt x="838" y="1495"/>
                    </a:cubicBezTo>
                    <a:cubicBezTo>
                      <a:pt x="908" y="1495"/>
                      <a:pt x="970" y="1467"/>
                      <a:pt x="1019" y="1419"/>
                    </a:cubicBezTo>
                    <a:lnTo>
                      <a:pt x="2018" y="420"/>
                    </a:lnTo>
                    <a:cubicBezTo>
                      <a:pt x="2183" y="239"/>
                      <a:pt x="2024" y="0"/>
                      <a:pt x="1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5442118" y="2882746"/>
                <a:ext cx="58167" cy="39671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1510" extrusionOk="0">
                    <a:moveTo>
                      <a:pt x="1846" y="1"/>
                    </a:moveTo>
                    <a:cubicBezTo>
                      <a:pt x="1785" y="1"/>
                      <a:pt x="1721" y="26"/>
                      <a:pt x="1665" y="87"/>
                    </a:cubicBezTo>
                    <a:lnTo>
                      <a:pt x="846" y="913"/>
                    </a:lnTo>
                    <a:lnTo>
                      <a:pt x="520" y="587"/>
                    </a:lnTo>
                    <a:cubicBezTo>
                      <a:pt x="467" y="538"/>
                      <a:pt x="408" y="517"/>
                      <a:pt x="353" y="517"/>
                    </a:cubicBezTo>
                    <a:cubicBezTo>
                      <a:pt x="162" y="517"/>
                      <a:pt x="0" y="758"/>
                      <a:pt x="166" y="940"/>
                    </a:cubicBezTo>
                    <a:lnTo>
                      <a:pt x="666" y="1440"/>
                    </a:lnTo>
                    <a:cubicBezTo>
                      <a:pt x="714" y="1488"/>
                      <a:pt x="777" y="1509"/>
                      <a:pt x="839" y="1509"/>
                    </a:cubicBezTo>
                    <a:cubicBezTo>
                      <a:pt x="909" y="1509"/>
                      <a:pt x="971" y="1488"/>
                      <a:pt x="1020" y="1440"/>
                    </a:cubicBezTo>
                    <a:lnTo>
                      <a:pt x="2018" y="441"/>
                    </a:lnTo>
                    <a:cubicBezTo>
                      <a:pt x="2214" y="261"/>
                      <a:pt x="2043" y="1"/>
                      <a:pt x="1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" name="Google Shape;213;p26"/>
            <p:cNvSpPr/>
            <p:nvPr/>
          </p:nvSpPr>
          <p:spPr>
            <a:xfrm>
              <a:off x="4152179" y="1443954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951306" y="1475439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688525" y="1326354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474951" y="1178700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817636" y="1258199"/>
              <a:ext cx="20700" cy="20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438563" y="1364456"/>
              <a:ext cx="20700" cy="2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268008" y="1305659"/>
              <a:ext cx="20700" cy="2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8BCB1B-A893-4722-87E0-F522E1A8B4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299" y="1139180"/>
            <a:ext cx="6597074" cy="374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0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5FB31-2D2A-4831-BF7A-6102E23E23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246" y="1285158"/>
            <a:ext cx="3858163" cy="3343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B2CE7D-AE3C-4289-851B-CBB1517FE7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4358"/>
          <a:stretch/>
        </p:blipFill>
        <p:spPr>
          <a:xfrm>
            <a:off x="4807108" y="1285158"/>
            <a:ext cx="3705484" cy="196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2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1D3975-B753-45FD-B1DE-1681B8368B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967" y="1371800"/>
            <a:ext cx="2353003" cy="287695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EBE6019-3F43-44EF-9B6A-F66630D0F9C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5375" b="1950"/>
          <a:stretch/>
        </p:blipFill>
        <p:spPr>
          <a:xfrm>
            <a:off x="732525" y="1385779"/>
            <a:ext cx="3839475" cy="234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7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9C2CC-8802-4C4C-9EA6-DF132C6FA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748" y="1539421"/>
            <a:ext cx="3580054" cy="868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4B00B8-5A4E-4B24-ACB1-BD17A1E1DE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8781" y="1371800"/>
            <a:ext cx="3266166" cy="35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2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C15986-185F-4C61-AFD1-F86688CA5C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377" y="1366725"/>
            <a:ext cx="4086795" cy="866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5C7AF4-C7AF-4ABA-94D0-67E6AA9605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0745" y="1366725"/>
            <a:ext cx="3152786" cy="340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5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21A77-8B1E-4552-A649-48FDF81E3E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082" y="1366725"/>
            <a:ext cx="4067743" cy="943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A243C3-C474-497A-8018-2843E6C66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7438" y="1366725"/>
            <a:ext cx="3358419" cy="350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40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DFAD-3909-4C41-8F15-36355225E8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812" y="1305544"/>
            <a:ext cx="3046345" cy="894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C64769-812F-40CF-BD4F-8A577F88B8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9400" y="1305544"/>
            <a:ext cx="3994358" cy="332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25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A161EC-A533-41AA-B3ED-5562EB9D4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850" y="1366725"/>
            <a:ext cx="5553850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9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A2AB1-D76A-4099-B660-8A059A9258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281" y="1404690"/>
            <a:ext cx="4446789" cy="2920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BC40F3-9CE1-4EE4-A78F-79D9B868BA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9314" y="1395248"/>
            <a:ext cx="3677163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15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7460C-5FC3-41B3-9845-F22D0BBCA3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834" y="1366725"/>
            <a:ext cx="6096851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0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4127100" cy="3883275"/>
            <a:chOff x="445050" y="343300"/>
            <a:chExt cx="412710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412710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4127100" cy="392400"/>
              <a:chOff x="-8550475" y="393000"/>
              <a:chExt cx="412710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41271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1" name="Google Shape;421;p29"/>
          <p:cNvGrpSpPr/>
          <p:nvPr/>
        </p:nvGrpSpPr>
        <p:grpSpPr>
          <a:xfrm>
            <a:off x="4215038" y="1465044"/>
            <a:ext cx="4498200" cy="2330700"/>
            <a:chOff x="4200175" y="1139900"/>
            <a:chExt cx="4498200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44982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4498200" cy="392400"/>
              <a:chOff x="-8550475" y="393000"/>
              <a:chExt cx="4498200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44982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8" name="Google Shape;428;p29"/>
          <p:cNvSpPr txBox="1">
            <a:spLocks noGrp="1"/>
          </p:cNvSpPr>
          <p:nvPr>
            <p:ph type="ctrTitle"/>
          </p:nvPr>
        </p:nvSpPr>
        <p:spPr>
          <a:xfrm>
            <a:off x="827400" y="1491650"/>
            <a:ext cx="28614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Tim 3</a:t>
            </a:r>
            <a:endParaRPr sz="2000" dirty="0"/>
          </a:p>
        </p:txBody>
      </p:sp>
      <p:sp>
        <p:nvSpPr>
          <p:cNvPr id="472" name="Google Shape;472;p29"/>
          <p:cNvSpPr txBox="1">
            <a:spLocks noGrp="1"/>
          </p:cNvSpPr>
          <p:nvPr>
            <p:ph type="subTitle" idx="2"/>
          </p:nvPr>
        </p:nvSpPr>
        <p:spPr>
          <a:xfrm>
            <a:off x="1397838" y="3611575"/>
            <a:ext cx="2736600" cy="3489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Noviana Rustanti</a:t>
            </a:r>
            <a:endParaRPr dirty="0"/>
          </a:p>
        </p:txBody>
      </p:sp>
      <p:sp>
        <p:nvSpPr>
          <p:cNvPr id="473" name="Google Shape;473;p29"/>
          <p:cNvSpPr txBox="1">
            <a:spLocks noGrp="1"/>
          </p:cNvSpPr>
          <p:nvPr>
            <p:ph type="subTitle" idx="1"/>
          </p:nvPr>
        </p:nvSpPr>
        <p:spPr>
          <a:xfrm>
            <a:off x="1402950" y="2746194"/>
            <a:ext cx="2736600" cy="3489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Alzena Cheiryl Violney</a:t>
            </a:r>
            <a:endParaRPr dirty="0"/>
          </a:p>
        </p:txBody>
      </p:sp>
      <p:sp>
        <p:nvSpPr>
          <p:cNvPr id="474" name="Google Shape;474;p29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>
            <a:hlinkClick r:id="rId3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29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82" name="Google Shape;482;p29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29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94" name="Google Shape;494;p29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95" name="Google Shape;495;p29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96" name="Google Shape;496;p29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97" name="Google Shape;497;p29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98" name="Google Shape;498;p29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7" name="Google Shape;181;p26">
            <a:extLst>
              <a:ext uri="{FF2B5EF4-FFF2-40B4-BE49-F238E27FC236}">
                <a16:creationId xmlns:a16="http://schemas.microsoft.com/office/drawing/2014/main" id="{4E83485E-541D-4EE7-AB29-4F605BD1D98D}"/>
              </a:ext>
            </a:extLst>
          </p:cNvPr>
          <p:cNvSpPr/>
          <p:nvPr/>
        </p:nvSpPr>
        <p:spPr>
          <a:xfrm>
            <a:off x="827400" y="2652989"/>
            <a:ext cx="542426" cy="5424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181;p26">
            <a:extLst>
              <a:ext uri="{FF2B5EF4-FFF2-40B4-BE49-F238E27FC236}">
                <a16:creationId xmlns:a16="http://schemas.microsoft.com/office/drawing/2014/main" id="{1A373B78-FD78-4596-8792-867600244A8F}"/>
              </a:ext>
            </a:extLst>
          </p:cNvPr>
          <p:cNvSpPr/>
          <p:nvPr/>
        </p:nvSpPr>
        <p:spPr>
          <a:xfrm>
            <a:off x="827400" y="3514812"/>
            <a:ext cx="542426" cy="5424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13424;p78">
            <a:extLst>
              <a:ext uri="{FF2B5EF4-FFF2-40B4-BE49-F238E27FC236}">
                <a16:creationId xmlns:a16="http://schemas.microsoft.com/office/drawing/2014/main" id="{4D8DB972-9612-42E8-B61B-A132D992D0EA}"/>
              </a:ext>
            </a:extLst>
          </p:cNvPr>
          <p:cNvGrpSpPr/>
          <p:nvPr/>
        </p:nvGrpSpPr>
        <p:grpSpPr>
          <a:xfrm>
            <a:off x="969283" y="2746194"/>
            <a:ext cx="263316" cy="354414"/>
            <a:chOff x="7163409" y="2880251"/>
            <a:chExt cx="263316" cy="354414"/>
          </a:xfrm>
        </p:grpSpPr>
        <p:sp>
          <p:nvSpPr>
            <p:cNvPr id="63" name="Google Shape;13425;p78">
              <a:extLst>
                <a:ext uri="{FF2B5EF4-FFF2-40B4-BE49-F238E27FC236}">
                  <a16:creationId xmlns:a16="http://schemas.microsoft.com/office/drawing/2014/main" id="{28BC6CD7-C4C0-4E4A-934A-EEC5F4282317}"/>
                </a:ext>
              </a:extLst>
            </p:cNvPr>
            <p:cNvSpPr/>
            <p:nvPr/>
          </p:nvSpPr>
          <p:spPr>
            <a:xfrm>
              <a:off x="7163409" y="3125474"/>
              <a:ext cx="263316" cy="109191"/>
            </a:xfrm>
            <a:custGeom>
              <a:avLst/>
              <a:gdLst/>
              <a:ahLst/>
              <a:cxnLst/>
              <a:rect l="l" t="t" r="r" b="b"/>
              <a:pathLst>
                <a:path w="10056" h="4170" extrusionOk="0">
                  <a:moveTo>
                    <a:pt x="3130" y="1"/>
                  </a:moveTo>
                  <a:lnTo>
                    <a:pt x="878" y="802"/>
                  </a:lnTo>
                  <a:cubicBezTo>
                    <a:pt x="354" y="983"/>
                    <a:pt x="1" y="1479"/>
                    <a:pt x="1" y="2033"/>
                  </a:cubicBezTo>
                  <a:lnTo>
                    <a:pt x="1" y="3511"/>
                  </a:lnTo>
                  <a:cubicBezTo>
                    <a:pt x="1" y="3874"/>
                    <a:pt x="296" y="4170"/>
                    <a:pt x="659" y="4170"/>
                  </a:cubicBezTo>
                  <a:lnTo>
                    <a:pt x="9398" y="4170"/>
                  </a:lnTo>
                  <a:cubicBezTo>
                    <a:pt x="9760" y="4170"/>
                    <a:pt x="10056" y="3874"/>
                    <a:pt x="10056" y="3511"/>
                  </a:cubicBezTo>
                  <a:lnTo>
                    <a:pt x="10056" y="2033"/>
                  </a:lnTo>
                  <a:cubicBezTo>
                    <a:pt x="10056" y="1479"/>
                    <a:pt x="9703" y="983"/>
                    <a:pt x="9178" y="802"/>
                  </a:cubicBezTo>
                  <a:lnTo>
                    <a:pt x="6917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426;p78">
              <a:extLst>
                <a:ext uri="{FF2B5EF4-FFF2-40B4-BE49-F238E27FC236}">
                  <a16:creationId xmlns:a16="http://schemas.microsoft.com/office/drawing/2014/main" id="{6D2E1E2A-F80D-4904-837B-A3E635934AC5}"/>
                </a:ext>
              </a:extLst>
            </p:cNvPr>
            <p:cNvSpPr/>
            <p:nvPr/>
          </p:nvSpPr>
          <p:spPr>
            <a:xfrm>
              <a:off x="7197633" y="2920131"/>
              <a:ext cx="194633" cy="291544"/>
            </a:xfrm>
            <a:custGeom>
              <a:avLst/>
              <a:gdLst/>
              <a:ahLst/>
              <a:cxnLst/>
              <a:rect l="l" t="t" r="r" b="b"/>
              <a:pathLst>
                <a:path w="7433" h="11134" extrusionOk="0">
                  <a:moveTo>
                    <a:pt x="3712" y="1"/>
                  </a:moveTo>
                  <a:cubicBezTo>
                    <a:pt x="2405" y="1"/>
                    <a:pt x="1088" y="3054"/>
                    <a:pt x="1088" y="5458"/>
                  </a:cubicBezTo>
                  <a:lnTo>
                    <a:pt x="1088" y="6326"/>
                  </a:lnTo>
                  <a:cubicBezTo>
                    <a:pt x="1088" y="6736"/>
                    <a:pt x="897" y="7127"/>
                    <a:pt x="564" y="7375"/>
                  </a:cubicBezTo>
                  <a:cubicBezTo>
                    <a:pt x="201" y="7642"/>
                    <a:pt x="1" y="7957"/>
                    <a:pt x="1" y="8301"/>
                  </a:cubicBezTo>
                  <a:cubicBezTo>
                    <a:pt x="1" y="9264"/>
                    <a:pt x="936" y="11134"/>
                    <a:pt x="3712" y="11134"/>
                  </a:cubicBezTo>
                  <a:cubicBezTo>
                    <a:pt x="6488" y="11134"/>
                    <a:pt x="7423" y="9264"/>
                    <a:pt x="7423" y="8301"/>
                  </a:cubicBezTo>
                  <a:cubicBezTo>
                    <a:pt x="7432" y="7957"/>
                    <a:pt x="7222" y="7642"/>
                    <a:pt x="6869" y="7375"/>
                  </a:cubicBezTo>
                  <a:cubicBezTo>
                    <a:pt x="6536" y="7127"/>
                    <a:pt x="6335" y="6736"/>
                    <a:pt x="6335" y="6326"/>
                  </a:cubicBezTo>
                  <a:lnTo>
                    <a:pt x="6335" y="5458"/>
                  </a:lnTo>
                  <a:cubicBezTo>
                    <a:pt x="6335" y="3054"/>
                    <a:pt x="5028" y="1"/>
                    <a:pt x="3712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427;p78">
              <a:extLst>
                <a:ext uri="{FF2B5EF4-FFF2-40B4-BE49-F238E27FC236}">
                  <a16:creationId xmlns:a16="http://schemas.microsoft.com/office/drawing/2014/main" id="{7A8203E4-0822-4DF9-906C-2DF5051CAC1E}"/>
                </a:ext>
              </a:extLst>
            </p:cNvPr>
            <p:cNvSpPr/>
            <p:nvPr/>
          </p:nvSpPr>
          <p:spPr>
            <a:xfrm>
              <a:off x="7240105" y="3114240"/>
              <a:ext cx="147657" cy="96204"/>
            </a:xfrm>
            <a:custGeom>
              <a:avLst/>
              <a:gdLst/>
              <a:ahLst/>
              <a:cxnLst/>
              <a:rect l="l" t="t" r="r" b="b"/>
              <a:pathLst>
                <a:path w="5639" h="3674" extrusionOk="0">
                  <a:moveTo>
                    <a:pt x="5295" y="0"/>
                  </a:moveTo>
                  <a:cubicBezTo>
                    <a:pt x="5066" y="763"/>
                    <a:pt x="4656" y="1460"/>
                    <a:pt x="4084" y="2013"/>
                  </a:cubicBezTo>
                  <a:cubicBezTo>
                    <a:pt x="3212" y="2843"/>
                    <a:pt x="2009" y="3283"/>
                    <a:pt x="630" y="3283"/>
                  </a:cubicBezTo>
                  <a:cubicBezTo>
                    <a:pt x="424" y="3283"/>
                    <a:pt x="214" y="3273"/>
                    <a:pt x="1" y="3253"/>
                  </a:cubicBezTo>
                  <a:lnTo>
                    <a:pt x="1" y="3253"/>
                  </a:lnTo>
                  <a:cubicBezTo>
                    <a:pt x="439" y="3473"/>
                    <a:pt x="907" y="3616"/>
                    <a:pt x="1393" y="3673"/>
                  </a:cubicBezTo>
                  <a:cubicBezTo>
                    <a:pt x="2567" y="3540"/>
                    <a:pt x="3597" y="3082"/>
                    <a:pt x="4379" y="2338"/>
                  </a:cubicBezTo>
                  <a:cubicBezTo>
                    <a:pt x="4952" y="1784"/>
                    <a:pt x="5381" y="1107"/>
                    <a:pt x="5639" y="353"/>
                  </a:cubicBezTo>
                  <a:cubicBezTo>
                    <a:pt x="5543" y="220"/>
                    <a:pt x="5429" y="96"/>
                    <a:pt x="5295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428;p78">
              <a:extLst>
                <a:ext uri="{FF2B5EF4-FFF2-40B4-BE49-F238E27FC236}">
                  <a16:creationId xmlns:a16="http://schemas.microsoft.com/office/drawing/2014/main" id="{197239FA-68CD-4A36-942D-71F64E5A3C68}"/>
                </a:ext>
              </a:extLst>
            </p:cNvPr>
            <p:cNvSpPr/>
            <p:nvPr/>
          </p:nvSpPr>
          <p:spPr>
            <a:xfrm>
              <a:off x="7220623" y="3000074"/>
              <a:ext cx="148652" cy="125924"/>
            </a:xfrm>
            <a:custGeom>
              <a:avLst/>
              <a:gdLst/>
              <a:ahLst/>
              <a:cxnLst/>
              <a:rect l="l" t="t" r="r" b="b"/>
              <a:pathLst>
                <a:path w="5677" h="4809" extrusionOk="0">
                  <a:moveTo>
                    <a:pt x="2843" y="1"/>
                  </a:moveTo>
                  <a:cubicBezTo>
                    <a:pt x="1279" y="1"/>
                    <a:pt x="0" y="1079"/>
                    <a:pt x="0" y="2405"/>
                  </a:cubicBezTo>
                  <a:cubicBezTo>
                    <a:pt x="0" y="3731"/>
                    <a:pt x="1279" y="4809"/>
                    <a:pt x="2843" y="4809"/>
                  </a:cubicBezTo>
                  <a:cubicBezTo>
                    <a:pt x="4408" y="4809"/>
                    <a:pt x="5677" y="3731"/>
                    <a:pt x="5677" y="2405"/>
                  </a:cubicBezTo>
                  <a:cubicBezTo>
                    <a:pt x="5677" y="1079"/>
                    <a:pt x="4408" y="1"/>
                    <a:pt x="2843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429;p78">
              <a:extLst>
                <a:ext uri="{FF2B5EF4-FFF2-40B4-BE49-F238E27FC236}">
                  <a16:creationId xmlns:a16="http://schemas.microsoft.com/office/drawing/2014/main" id="{79EBA7A3-ADDB-43A4-863E-63E5FBD268AC}"/>
                </a:ext>
              </a:extLst>
            </p:cNvPr>
            <p:cNvSpPr/>
            <p:nvPr/>
          </p:nvSpPr>
          <p:spPr>
            <a:xfrm>
              <a:off x="7220623" y="2954355"/>
              <a:ext cx="148914" cy="142918"/>
            </a:xfrm>
            <a:custGeom>
              <a:avLst/>
              <a:gdLst/>
              <a:ahLst/>
              <a:cxnLst/>
              <a:rect l="l" t="t" r="r" b="b"/>
              <a:pathLst>
                <a:path w="5687" h="5458" extrusionOk="0">
                  <a:moveTo>
                    <a:pt x="0" y="1"/>
                  </a:moveTo>
                  <a:lnTo>
                    <a:pt x="0" y="2624"/>
                  </a:lnTo>
                  <a:cubicBezTo>
                    <a:pt x="0" y="4189"/>
                    <a:pt x="1269" y="5458"/>
                    <a:pt x="2843" y="5458"/>
                  </a:cubicBezTo>
                  <a:cubicBezTo>
                    <a:pt x="4408" y="5458"/>
                    <a:pt x="5686" y="4189"/>
                    <a:pt x="5686" y="2624"/>
                  </a:cubicBezTo>
                  <a:lnTo>
                    <a:pt x="5686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430;p78">
              <a:extLst>
                <a:ext uri="{FF2B5EF4-FFF2-40B4-BE49-F238E27FC236}">
                  <a16:creationId xmlns:a16="http://schemas.microsoft.com/office/drawing/2014/main" id="{A5C95E89-043D-46FF-AF14-A44D937126B0}"/>
                </a:ext>
              </a:extLst>
            </p:cNvPr>
            <p:cNvSpPr/>
            <p:nvPr/>
          </p:nvSpPr>
          <p:spPr>
            <a:xfrm>
              <a:off x="7220387" y="2954355"/>
              <a:ext cx="148888" cy="143180"/>
            </a:xfrm>
            <a:custGeom>
              <a:avLst/>
              <a:gdLst/>
              <a:ahLst/>
              <a:cxnLst/>
              <a:rect l="l" t="t" r="r" b="b"/>
              <a:pathLst>
                <a:path w="5686" h="5468" extrusionOk="0">
                  <a:moveTo>
                    <a:pt x="9" y="1"/>
                  </a:moveTo>
                  <a:lnTo>
                    <a:pt x="9" y="2624"/>
                  </a:lnTo>
                  <a:cubicBezTo>
                    <a:pt x="1" y="4211"/>
                    <a:pt x="1293" y="5467"/>
                    <a:pt x="2819" y="5467"/>
                  </a:cubicBezTo>
                  <a:cubicBezTo>
                    <a:pt x="2971" y="5467"/>
                    <a:pt x="3126" y="5455"/>
                    <a:pt x="3282" y="5429"/>
                  </a:cubicBezTo>
                  <a:cubicBezTo>
                    <a:pt x="1898" y="5210"/>
                    <a:pt x="878" y="4017"/>
                    <a:pt x="887" y="2624"/>
                  </a:cubicBezTo>
                  <a:lnTo>
                    <a:pt x="887" y="2185"/>
                  </a:lnTo>
                  <a:cubicBezTo>
                    <a:pt x="887" y="1222"/>
                    <a:pt x="1669" y="440"/>
                    <a:pt x="2633" y="440"/>
                  </a:cubicBezTo>
                  <a:lnTo>
                    <a:pt x="5686" y="440"/>
                  </a:lnTo>
                  <a:lnTo>
                    <a:pt x="5686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431;p78">
              <a:extLst>
                <a:ext uri="{FF2B5EF4-FFF2-40B4-BE49-F238E27FC236}">
                  <a16:creationId xmlns:a16="http://schemas.microsoft.com/office/drawing/2014/main" id="{E6BC55D4-4DFC-4937-A4D5-E21142299409}"/>
                </a:ext>
              </a:extLst>
            </p:cNvPr>
            <p:cNvSpPr/>
            <p:nvPr/>
          </p:nvSpPr>
          <p:spPr>
            <a:xfrm>
              <a:off x="7269851" y="3045714"/>
              <a:ext cx="50747" cy="17361"/>
            </a:xfrm>
            <a:custGeom>
              <a:avLst/>
              <a:gdLst/>
              <a:ahLst/>
              <a:cxnLst/>
              <a:rect l="l" t="t" r="r" b="b"/>
              <a:pathLst>
                <a:path w="1938" h="663" extrusionOk="0">
                  <a:moveTo>
                    <a:pt x="313" y="1"/>
                  </a:moveTo>
                  <a:cubicBezTo>
                    <a:pt x="143" y="1"/>
                    <a:pt x="1" y="224"/>
                    <a:pt x="162" y="385"/>
                  </a:cubicBezTo>
                  <a:cubicBezTo>
                    <a:pt x="380" y="567"/>
                    <a:pt x="651" y="662"/>
                    <a:pt x="932" y="662"/>
                  </a:cubicBezTo>
                  <a:cubicBezTo>
                    <a:pt x="946" y="662"/>
                    <a:pt x="959" y="662"/>
                    <a:pt x="973" y="662"/>
                  </a:cubicBezTo>
                  <a:cubicBezTo>
                    <a:pt x="986" y="662"/>
                    <a:pt x="1000" y="662"/>
                    <a:pt x="1013" y="662"/>
                  </a:cubicBezTo>
                  <a:cubicBezTo>
                    <a:pt x="1295" y="662"/>
                    <a:pt x="1565" y="567"/>
                    <a:pt x="1784" y="385"/>
                  </a:cubicBezTo>
                  <a:cubicBezTo>
                    <a:pt x="1938" y="224"/>
                    <a:pt x="1793" y="1"/>
                    <a:pt x="1623" y="1"/>
                  </a:cubicBezTo>
                  <a:cubicBezTo>
                    <a:pt x="1572" y="1"/>
                    <a:pt x="1518" y="21"/>
                    <a:pt x="1469" y="70"/>
                  </a:cubicBezTo>
                  <a:cubicBezTo>
                    <a:pt x="1321" y="175"/>
                    <a:pt x="1147" y="228"/>
                    <a:pt x="972" y="228"/>
                  </a:cubicBezTo>
                  <a:cubicBezTo>
                    <a:pt x="796" y="228"/>
                    <a:pt x="620" y="175"/>
                    <a:pt x="467" y="70"/>
                  </a:cubicBezTo>
                  <a:cubicBezTo>
                    <a:pt x="418" y="21"/>
                    <a:pt x="365" y="1"/>
                    <a:pt x="313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432;p78">
              <a:extLst>
                <a:ext uri="{FF2B5EF4-FFF2-40B4-BE49-F238E27FC236}">
                  <a16:creationId xmlns:a16="http://schemas.microsoft.com/office/drawing/2014/main" id="{36384E80-3B72-4905-A64B-0336B5A4B9F0}"/>
                </a:ext>
              </a:extLst>
            </p:cNvPr>
            <p:cNvSpPr/>
            <p:nvPr/>
          </p:nvSpPr>
          <p:spPr>
            <a:xfrm>
              <a:off x="7255344" y="3005939"/>
              <a:ext cx="11260" cy="16889"/>
            </a:xfrm>
            <a:custGeom>
              <a:avLst/>
              <a:gdLst/>
              <a:ahLst/>
              <a:cxnLst/>
              <a:rect l="l" t="t" r="r" b="b"/>
              <a:pathLst>
                <a:path w="430" h="645" extrusionOk="0">
                  <a:moveTo>
                    <a:pt x="215" y="1"/>
                  </a:moveTo>
                  <a:cubicBezTo>
                    <a:pt x="108" y="1"/>
                    <a:pt x="0" y="72"/>
                    <a:pt x="0" y="215"/>
                  </a:cubicBezTo>
                  <a:lnTo>
                    <a:pt x="0" y="435"/>
                  </a:lnTo>
                  <a:cubicBezTo>
                    <a:pt x="0" y="549"/>
                    <a:pt x="96" y="645"/>
                    <a:pt x="210" y="645"/>
                  </a:cubicBezTo>
                  <a:cubicBezTo>
                    <a:pt x="334" y="645"/>
                    <a:pt x="430" y="549"/>
                    <a:pt x="430" y="435"/>
                  </a:cubicBezTo>
                  <a:lnTo>
                    <a:pt x="430" y="215"/>
                  </a:lnTo>
                  <a:cubicBezTo>
                    <a:pt x="430" y="72"/>
                    <a:pt x="322" y="1"/>
                    <a:pt x="21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433;p78">
              <a:extLst>
                <a:ext uri="{FF2B5EF4-FFF2-40B4-BE49-F238E27FC236}">
                  <a16:creationId xmlns:a16="http://schemas.microsoft.com/office/drawing/2014/main" id="{081F31B1-CFF8-4BE2-BE2D-ECB188BC6F59}"/>
                </a:ext>
              </a:extLst>
            </p:cNvPr>
            <p:cNvSpPr/>
            <p:nvPr/>
          </p:nvSpPr>
          <p:spPr>
            <a:xfrm>
              <a:off x="7323792" y="3005939"/>
              <a:ext cx="11521" cy="16889"/>
            </a:xfrm>
            <a:custGeom>
              <a:avLst/>
              <a:gdLst/>
              <a:ahLst/>
              <a:cxnLst/>
              <a:rect l="l" t="t" r="r" b="b"/>
              <a:pathLst>
                <a:path w="440" h="645" extrusionOk="0">
                  <a:moveTo>
                    <a:pt x="220" y="1"/>
                  </a:moveTo>
                  <a:cubicBezTo>
                    <a:pt x="110" y="1"/>
                    <a:pt x="0" y="72"/>
                    <a:pt x="0" y="215"/>
                  </a:cubicBezTo>
                  <a:lnTo>
                    <a:pt x="0" y="435"/>
                  </a:lnTo>
                  <a:cubicBezTo>
                    <a:pt x="0" y="549"/>
                    <a:pt x="96" y="645"/>
                    <a:pt x="220" y="645"/>
                  </a:cubicBezTo>
                  <a:cubicBezTo>
                    <a:pt x="344" y="645"/>
                    <a:pt x="439" y="549"/>
                    <a:pt x="439" y="435"/>
                  </a:cubicBezTo>
                  <a:lnTo>
                    <a:pt x="439" y="215"/>
                  </a:lnTo>
                  <a:cubicBezTo>
                    <a:pt x="439" y="72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434;p78">
              <a:extLst>
                <a:ext uri="{FF2B5EF4-FFF2-40B4-BE49-F238E27FC236}">
                  <a16:creationId xmlns:a16="http://schemas.microsoft.com/office/drawing/2014/main" id="{D892012B-163B-470D-9FAF-94E02730BD13}"/>
                </a:ext>
              </a:extLst>
            </p:cNvPr>
            <p:cNvSpPr/>
            <p:nvPr/>
          </p:nvSpPr>
          <p:spPr>
            <a:xfrm>
              <a:off x="7247594" y="2988578"/>
              <a:ext cx="26761" cy="11521"/>
            </a:xfrm>
            <a:custGeom>
              <a:avLst/>
              <a:gdLst/>
              <a:ahLst/>
              <a:cxnLst/>
              <a:rect l="l" t="t" r="r" b="b"/>
              <a:pathLst>
                <a:path w="1022" h="440" extrusionOk="0">
                  <a:moveTo>
                    <a:pt x="296" y="1"/>
                  </a:moveTo>
                  <a:cubicBezTo>
                    <a:pt x="1" y="1"/>
                    <a:pt x="1" y="440"/>
                    <a:pt x="296" y="440"/>
                  </a:cubicBezTo>
                  <a:lnTo>
                    <a:pt x="726" y="440"/>
                  </a:lnTo>
                  <a:cubicBezTo>
                    <a:pt x="1021" y="440"/>
                    <a:pt x="1021" y="1"/>
                    <a:pt x="726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435;p78">
              <a:extLst>
                <a:ext uri="{FF2B5EF4-FFF2-40B4-BE49-F238E27FC236}">
                  <a16:creationId xmlns:a16="http://schemas.microsoft.com/office/drawing/2014/main" id="{97906A2B-8239-49FF-BBFE-F545F672C251}"/>
                </a:ext>
              </a:extLst>
            </p:cNvPr>
            <p:cNvSpPr/>
            <p:nvPr/>
          </p:nvSpPr>
          <p:spPr>
            <a:xfrm>
              <a:off x="7316303" y="2988578"/>
              <a:ext cx="26499" cy="11521"/>
            </a:xfrm>
            <a:custGeom>
              <a:avLst/>
              <a:gdLst/>
              <a:ahLst/>
              <a:cxnLst/>
              <a:rect l="l" t="t" r="r" b="b"/>
              <a:pathLst>
                <a:path w="1012" h="440" extrusionOk="0">
                  <a:moveTo>
                    <a:pt x="286" y="1"/>
                  </a:moveTo>
                  <a:cubicBezTo>
                    <a:pt x="0" y="1"/>
                    <a:pt x="0" y="440"/>
                    <a:pt x="286" y="440"/>
                  </a:cubicBezTo>
                  <a:lnTo>
                    <a:pt x="725" y="440"/>
                  </a:lnTo>
                  <a:cubicBezTo>
                    <a:pt x="1011" y="440"/>
                    <a:pt x="1011" y="1"/>
                    <a:pt x="725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436;p78">
              <a:extLst>
                <a:ext uri="{FF2B5EF4-FFF2-40B4-BE49-F238E27FC236}">
                  <a16:creationId xmlns:a16="http://schemas.microsoft.com/office/drawing/2014/main" id="{E4745BF1-3FA6-4FC4-BE83-259FEC5ED640}"/>
                </a:ext>
              </a:extLst>
            </p:cNvPr>
            <p:cNvSpPr/>
            <p:nvPr/>
          </p:nvSpPr>
          <p:spPr>
            <a:xfrm>
              <a:off x="7189646" y="2880251"/>
              <a:ext cx="208852" cy="285469"/>
            </a:xfrm>
            <a:custGeom>
              <a:avLst/>
              <a:gdLst/>
              <a:ahLst/>
              <a:cxnLst/>
              <a:rect l="l" t="t" r="r" b="b"/>
              <a:pathLst>
                <a:path w="7976" h="10902" extrusionOk="0">
                  <a:moveTo>
                    <a:pt x="4017" y="0"/>
                  </a:moveTo>
                  <a:cubicBezTo>
                    <a:pt x="2066" y="0"/>
                    <a:pt x="435" y="1515"/>
                    <a:pt x="315" y="3489"/>
                  </a:cubicBezTo>
                  <a:lnTo>
                    <a:pt x="124" y="6771"/>
                  </a:lnTo>
                  <a:cubicBezTo>
                    <a:pt x="0" y="8908"/>
                    <a:pt x="1613" y="10749"/>
                    <a:pt x="3750" y="10902"/>
                  </a:cubicBezTo>
                  <a:cubicBezTo>
                    <a:pt x="2414" y="10758"/>
                    <a:pt x="1393" y="9633"/>
                    <a:pt x="1393" y="8288"/>
                  </a:cubicBezTo>
                  <a:lnTo>
                    <a:pt x="1393" y="6981"/>
                  </a:lnTo>
                  <a:cubicBezTo>
                    <a:pt x="1393" y="4577"/>
                    <a:pt x="2710" y="1524"/>
                    <a:pt x="4017" y="1524"/>
                  </a:cubicBezTo>
                  <a:cubicBezTo>
                    <a:pt x="5333" y="1524"/>
                    <a:pt x="6640" y="4577"/>
                    <a:pt x="6640" y="6981"/>
                  </a:cubicBezTo>
                  <a:lnTo>
                    <a:pt x="6640" y="9098"/>
                  </a:lnTo>
                  <a:cubicBezTo>
                    <a:pt x="6640" y="9287"/>
                    <a:pt x="6795" y="9405"/>
                    <a:pt x="6951" y="9405"/>
                  </a:cubicBezTo>
                  <a:cubicBezTo>
                    <a:pt x="7041" y="9405"/>
                    <a:pt x="7131" y="9366"/>
                    <a:pt x="7194" y="9280"/>
                  </a:cubicBezTo>
                  <a:cubicBezTo>
                    <a:pt x="7718" y="8555"/>
                    <a:pt x="7976" y="7667"/>
                    <a:pt x="7928" y="6771"/>
                  </a:cubicBezTo>
                  <a:lnTo>
                    <a:pt x="7737" y="3584"/>
                  </a:lnTo>
                  <a:cubicBezTo>
                    <a:pt x="7613" y="1686"/>
                    <a:pt x="6135" y="112"/>
                    <a:pt x="4246" y="7"/>
                  </a:cubicBezTo>
                  <a:cubicBezTo>
                    <a:pt x="4169" y="2"/>
                    <a:pt x="4093" y="0"/>
                    <a:pt x="4017" y="0"/>
                  </a:cubicBezTo>
                  <a:close/>
                </a:path>
              </a:pathLst>
            </a:custGeom>
            <a:solidFill>
              <a:srgbClr val="78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13424;p78">
            <a:extLst>
              <a:ext uri="{FF2B5EF4-FFF2-40B4-BE49-F238E27FC236}">
                <a16:creationId xmlns:a16="http://schemas.microsoft.com/office/drawing/2014/main" id="{FED34134-737E-42CC-8CC4-7F24FF31052A}"/>
              </a:ext>
            </a:extLst>
          </p:cNvPr>
          <p:cNvGrpSpPr/>
          <p:nvPr/>
        </p:nvGrpSpPr>
        <p:grpSpPr>
          <a:xfrm>
            <a:off x="988866" y="3606061"/>
            <a:ext cx="263316" cy="354414"/>
            <a:chOff x="7163409" y="2880251"/>
            <a:chExt cx="263316" cy="354414"/>
          </a:xfrm>
        </p:grpSpPr>
        <p:sp>
          <p:nvSpPr>
            <p:cNvPr id="76" name="Google Shape;13425;p78">
              <a:extLst>
                <a:ext uri="{FF2B5EF4-FFF2-40B4-BE49-F238E27FC236}">
                  <a16:creationId xmlns:a16="http://schemas.microsoft.com/office/drawing/2014/main" id="{4B4CDE9F-A958-4A3F-BB96-0CBD45425E6A}"/>
                </a:ext>
              </a:extLst>
            </p:cNvPr>
            <p:cNvSpPr/>
            <p:nvPr/>
          </p:nvSpPr>
          <p:spPr>
            <a:xfrm>
              <a:off x="7163409" y="3125474"/>
              <a:ext cx="263316" cy="109191"/>
            </a:xfrm>
            <a:custGeom>
              <a:avLst/>
              <a:gdLst/>
              <a:ahLst/>
              <a:cxnLst/>
              <a:rect l="l" t="t" r="r" b="b"/>
              <a:pathLst>
                <a:path w="10056" h="4170" extrusionOk="0">
                  <a:moveTo>
                    <a:pt x="3130" y="1"/>
                  </a:moveTo>
                  <a:lnTo>
                    <a:pt x="878" y="802"/>
                  </a:lnTo>
                  <a:cubicBezTo>
                    <a:pt x="354" y="983"/>
                    <a:pt x="1" y="1479"/>
                    <a:pt x="1" y="2033"/>
                  </a:cubicBezTo>
                  <a:lnTo>
                    <a:pt x="1" y="3511"/>
                  </a:lnTo>
                  <a:cubicBezTo>
                    <a:pt x="1" y="3874"/>
                    <a:pt x="296" y="4170"/>
                    <a:pt x="659" y="4170"/>
                  </a:cubicBezTo>
                  <a:lnTo>
                    <a:pt x="9398" y="4170"/>
                  </a:lnTo>
                  <a:cubicBezTo>
                    <a:pt x="9760" y="4170"/>
                    <a:pt x="10056" y="3874"/>
                    <a:pt x="10056" y="3511"/>
                  </a:cubicBezTo>
                  <a:lnTo>
                    <a:pt x="10056" y="2033"/>
                  </a:lnTo>
                  <a:cubicBezTo>
                    <a:pt x="10056" y="1479"/>
                    <a:pt x="9703" y="983"/>
                    <a:pt x="9178" y="802"/>
                  </a:cubicBezTo>
                  <a:lnTo>
                    <a:pt x="6917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426;p78">
              <a:extLst>
                <a:ext uri="{FF2B5EF4-FFF2-40B4-BE49-F238E27FC236}">
                  <a16:creationId xmlns:a16="http://schemas.microsoft.com/office/drawing/2014/main" id="{CB45C9F9-1DBA-487B-8C0C-0E1A28F53CA2}"/>
                </a:ext>
              </a:extLst>
            </p:cNvPr>
            <p:cNvSpPr/>
            <p:nvPr/>
          </p:nvSpPr>
          <p:spPr>
            <a:xfrm>
              <a:off x="7197633" y="2920131"/>
              <a:ext cx="194633" cy="291544"/>
            </a:xfrm>
            <a:custGeom>
              <a:avLst/>
              <a:gdLst/>
              <a:ahLst/>
              <a:cxnLst/>
              <a:rect l="l" t="t" r="r" b="b"/>
              <a:pathLst>
                <a:path w="7433" h="11134" extrusionOk="0">
                  <a:moveTo>
                    <a:pt x="3712" y="1"/>
                  </a:moveTo>
                  <a:cubicBezTo>
                    <a:pt x="2405" y="1"/>
                    <a:pt x="1088" y="3054"/>
                    <a:pt x="1088" y="5458"/>
                  </a:cubicBezTo>
                  <a:lnTo>
                    <a:pt x="1088" y="6326"/>
                  </a:lnTo>
                  <a:cubicBezTo>
                    <a:pt x="1088" y="6736"/>
                    <a:pt x="897" y="7127"/>
                    <a:pt x="564" y="7375"/>
                  </a:cubicBezTo>
                  <a:cubicBezTo>
                    <a:pt x="201" y="7642"/>
                    <a:pt x="1" y="7957"/>
                    <a:pt x="1" y="8301"/>
                  </a:cubicBezTo>
                  <a:cubicBezTo>
                    <a:pt x="1" y="9264"/>
                    <a:pt x="936" y="11134"/>
                    <a:pt x="3712" y="11134"/>
                  </a:cubicBezTo>
                  <a:cubicBezTo>
                    <a:pt x="6488" y="11134"/>
                    <a:pt x="7423" y="9264"/>
                    <a:pt x="7423" y="8301"/>
                  </a:cubicBezTo>
                  <a:cubicBezTo>
                    <a:pt x="7432" y="7957"/>
                    <a:pt x="7222" y="7642"/>
                    <a:pt x="6869" y="7375"/>
                  </a:cubicBezTo>
                  <a:cubicBezTo>
                    <a:pt x="6536" y="7127"/>
                    <a:pt x="6335" y="6736"/>
                    <a:pt x="6335" y="6326"/>
                  </a:cubicBezTo>
                  <a:lnTo>
                    <a:pt x="6335" y="5458"/>
                  </a:lnTo>
                  <a:cubicBezTo>
                    <a:pt x="6335" y="3054"/>
                    <a:pt x="5028" y="1"/>
                    <a:pt x="3712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427;p78">
              <a:extLst>
                <a:ext uri="{FF2B5EF4-FFF2-40B4-BE49-F238E27FC236}">
                  <a16:creationId xmlns:a16="http://schemas.microsoft.com/office/drawing/2014/main" id="{ABB6D477-B21D-4EC6-B28C-A5E8F2186317}"/>
                </a:ext>
              </a:extLst>
            </p:cNvPr>
            <p:cNvSpPr/>
            <p:nvPr/>
          </p:nvSpPr>
          <p:spPr>
            <a:xfrm>
              <a:off x="7240105" y="3114240"/>
              <a:ext cx="147657" cy="96204"/>
            </a:xfrm>
            <a:custGeom>
              <a:avLst/>
              <a:gdLst/>
              <a:ahLst/>
              <a:cxnLst/>
              <a:rect l="l" t="t" r="r" b="b"/>
              <a:pathLst>
                <a:path w="5639" h="3674" extrusionOk="0">
                  <a:moveTo>
                    <a:pt x="5295" y="0"/>
                  </a:moveTo>
                  <a:cubicBezTo>
                    <a:pt x="5066" y="763"/>
                    <a:pt x="4656" y="1460"/>
                    <a:pt x="4084" y="2013"/>
                  </a:cubicBezTo>
                  <a:cubicBezTo>
                    <a:pt x="3212" y="2843"/>
                    <a:pt x="2009" y="3283"/>
                    <a:pt x="630" y="3283"/>
                  </a:cubicBezTo>
                  <a:cubicBezTo>
                    <a:pt x="424" y="3283"/>
                    <a:pt x="214" y="3273"/>
                    <a:pt x="1" y="3253"/>
                  </a:cubicBezTo>
                  <a:lnTo>
                    <a:pt x="1" y="3253"/>
                  </a:lnTo>
                  <a:cubicBezTo>
                    <a:pt x="439" y="3473"/>
                    <a:pt x="907" y="3616"/>
                    <a:pt x="1393" y="3673"/>
                  </a:cubicBezTo>
                  <a:cubicBezTo>
                    <a:pt x="2567" y="3540"/>
                    <a:pt x="3597" y="3082"/>
                    <a:pt x="4379" y="2338"/>
                  </a:cubicBezTo>
                  <a:cubicBezTo>
                    <a:pt x="4952" y="1784"/>
                    <a:pt x="5381" y="1107"/>
                    <a:pt x="5639" y="353"/>
                  </a:cubicBezTo>
                  <a:cubicBezTo>
                    <a:pt x="5543" y="220"/>
                    <a:pt x="5429" y="96"/>
                    <a:pt x="5295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428;p78">
              <a:extLst>
                <a:ext uri="{FF2B5EF4-FFF2-40B4-BE49-F238E27FC236}">
                  <a16:creationId xmlns:a16="http://schemas.microsoft.com/office/drawing/2014/main" id="{1DFFF057-DC2C-475B-8517-554343DD4388}"/>
                </a:ext>
              </a:extLst>
            </p:cNvPr>
            <p:cNvSpPr/>
            <p:nvPr/>
          </p:nvSpPr>
          <p:spPr>
            <a:xfrm>
              <a:off x="7220623" y="3000074"/>
              <a:ext cx="148652" cy="125924"/>
            </a:xfrm>
            <a:custGeom>
              <a:avLst/>
              <a:gdLst/>
              <a:ahLst/>
              <a:cxnLst/>
              <a:rect l="l" t="t" r="r" b="b"/>
              <a:pathLst>
                <a:path w="5677" h="4809" extrusionOk="0">
                  <a:moveTo>
                    <a:pt x="2843" y="1"/>
                  </a:moveTo>
                  <a:cubicBezTo>
                    <a:pt x="1279" y="1"/>
                    <a:pt x="0" y="1079"/>
                    <a:pt x="0" y="2405"/>
                  </a:cubicBezTo>
                  <a:cubicBezTo>
                    <a:pt x="0" y="3731"/>
                    <a:pt x="1279" y="4809"/>
                    <a:pt x="2843" y="4809"/>
                  </a:cubicBezTo>
                  <a:cubicBezTo>
                    <a:pt x="4408" y="4809"/>
                    <a:pt x="5677" y="3731"/>
                    <a:pt x="5677" y="2405"/>
                  </a:cubicBezTo>
                  <a:cubicBezTo>
                    <a:pt x="5677" y="1079"/>
                    <a:pt x="4408" y="1"/>
                    <a:pt x="2843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429;p78">
              <a:extLst>
                <a:ext uri="{FF2B5EF4-FFF2-40B4-BE49-F238E27FC236}">
                  <a16:creationId xmlns:a16="http://schemas.microsoft.com/office/drawing/2014/main" id="{0F2459C0-1CE3-4FF6-BDC3-31517AE99B2A}"/>
                </a:ext>
              </a:extLst>
            </p:cNvPr>
            <p:cNvSpPr/>
            <p:nvPr/>
          </p:nvSpPr>
          <p:spPr>
            <a:xfrm>
              <a:off x="7220623" y="2954355"/>
              <a:ext cx="148914" cy="142918"/>
            </a:xfrm>
            <a:custGeom>
              <a:avLst/>
              <a:gdLst/>
              <a:ahLst/>
              <a:cxnLst/>
              <a:rect l="l" t="t" r="r" b="b"/>
              <a:pathLst>
                <a:path w="5687" h="5458" extrusionOk="0">
                  <a:moveTo>
                    <a:pt x="0" y="1"/>
                  </a:moveTo>
                  <a:lnTo>
                    <a:pt x="0" y="2624"/>
                  </a:lnTo>
                  <a:cubicBezTo>
                    <a:pt x="0" y="4189"/>
                    <a:pt x="1269" y="5458"/>
                    <a:pt x="2843" y="5458"/>
                  </a:cubicBezTo>
                  <a:cubicBezTo>
                    <a:pt x="4408" y="5458"/>
                    <a:pt x="5686" y="4189"/>
                    <a:pt x="5686" y="2624"/>
                  </a:cubicBezTo>
                  <a:lnTo>
                    <a:pt x="5686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430;p78">
              <a:extLst>
                <a:ext uri="{FF2B5EF4-FFF2-40B4-BE49-F238E27FC236}">
                  <a16:creationId xmlns:a16="http://schemas.microsoft.com/office/drawing/2014/main" id="{A4A7B04F-F623-4F04-9A80-74199A8E281E}"/>
                </a:ext>
              </a:extLst>
            </p:cNvPr>
            <p:cNvSpPr/>
            <p:nvPr/>
          </p:nvSpPr>
          <p:spPr>
            <a:xfrm>
              <a:off x="7220387" y="2954355"/>
              <a:ext cx="148888" cy="143180"/>
            </a:xfrm>
            <a:custGeom>
              <a:avLst/>
              <a:gdLst/>
              <a:ahLst/>
              <a:cxnLst/>
              <a:rect l="l" t="t" r="r" b="b"/>
              <a:pathLst>
                <a:path w="5686" h="5468" extrusionOk="0">
                  <a:moveTo>
                    <a:pt x="9" y="1"/>
                  </a:moveTo>
                  <a:lnTo>
                    <a:pt x="9" y="2624"/>
                  </a:lnTo>
                  <a:cubicBezTo>
                    <a:pt x="1" y="4211"/>
                    <a:pt x="1293" y="5467"/>
                    <a:pt x="2819" y="5467"/>
                  </a:cubicBezTo>
                  <a:cubicBezTo>
                    <a:pt x="2971" y="5467"/>
                    <a:pt x="3126" y="5455"/>
                    <a:pt x="3282" y="5429"/>
                  </a:cubicBezTo>
                  <a:cubicBezTo>
                    <a:pt x="1898" y="5210"/>
                    <a:pt x="878" y="4017"/>
                    <a:pt x="887" y="2624"/>
                  </a:cubicBezTo>
                  <a:lnTo>
                    <a:pt x="887" y="2185"/>
                  </a:lnTo>
                  <a:cubicBezTo>
                    <a:pt x="887" y="1222"/>
                    <a:pt x="1669" y="440"/>
                    <a:pt x="2633" y="440"/>
                  </a:cubicBezTo>
                  <a:lnTo>
                    <a:pt x="5686" y="440"/>
                  </a:lnTo>
                  <a:lnTo>
                    <a:pt x="5686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431;p78">
              <a:extLst>
                <a:ext uri="{FF2B5EF4-FFF2-40B4-BE49-F238E27FC236}">
                  <a16:creationId xmlns:a16="http://schemas.microsoft.com/office/drawing/2014/main" id="{1B9618CD-144D-459F-B51D-1100859EA257}"/>
                </a:ext>
              </a:extLst>
            </p:cNvPr>
            <p:cNvSpPr/>
            <p:nvPr/>
          </p:nvSpPr>
          <p:spPr>
            <a:xfrm>
              <a:off x="7269851" y="3045714"/>
              <a:ext cx="50747" cy="17361"/>
            </a:xfrm>
            <a:custGeom>
              <a:avLst/>
              <a:gdLst/>
              <a:ahLst/>
              <a:cxnLst/>
              <a:rect l="l" t="t" r="r" b="b"/>
              <a:pathLst>
                <a:path w="1938" h="663" extrusionOk="0">
                  <a:moveTo>
                    <a:pt x="313" y="1"/>
                  </a:moveTo>
                  <a:cubicBezTo>
                    <a:pt x="143" y="1"/>
                    <a:pt x="1" y="224"/>
                    <a:pt x="162" y="385"/>
                  </a:cubicBezTo>
                  <a:cubicBezTo>
                    <a:pt x="380" y="567"/>
                    <a:pt x="651" y="662"/>
                    <a:pt x="932" y="662"/>
                  </a:cubicBezTo>
                  <a:cubicBezTo>
                    <a:pt x="946" y="662"/>
                    <a:pt x="959" y="662"/>
                    <a:pt x="973" y="662"/>
                  </a:cubicBezTo>
                  <a:cubicBezTo>
                    <a:pt x="986" y="662"/>
                    <a:pt x="1000" y="662"/>
                    <a:pt x="1013" y="662"/>
                  </a:cubicBezTo>
                  <a:cubicBezTo>
                    <a:pt x="1295" y="662"/>
                    <a:pt x="1565" y="567"/>
                    <a:pt x="1784" y="385"/>
                  </a:cubicBezTo>
                  <a:cubicBezTo>
                    <a:pt x="1938" y="224"/>
                    <a:pt x="1793" y="1"/>
                    <a:pt x="1623" y="1"/>
                  </a:cubicBezTo>
                  <a:cubicBezTo>
                    <a:pt x="1572" y="1"/>
                    <a:pt x="1518" y="21"/>
                    <a:pt x="1469" y="70"/>
                  </a:cubicBezTo>
                  <a:cubicBezTo>
                    <a:pt x="1321" y="175"/>
                    <a:pt x="1147" y="228"/>
                    <a:pt x="972" y="228"/>
                  </a:cubicBezTo>
                  <a:cubicBezTo>
                    <a:pt x="796" y="228"/>
                    <a:pt x="620" y="175"/>
                    <a:pt x="467" y="70"/>
                  </a:cubicBezTo>
                  <a:cubicBezTo>
                    <a:pt x="418" y="21"/>
                    <a:pt x="365" y="1"/>
                    <a:pt x="313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432;p78">
              <a:extLst>
                <a:ext uri="{FF2B5EF4-FFF2-40B4-BE49-F238E27FC236}">
                  <a16:creationId xmlns:a16="http://schemas.microsoft.com/office/drawing/2014/main" id="{E0F717D2-414F-47AA-B480-3BAACB35789D}"/>
                </a:ext>
              </a:extLst>
            </p:cNvPr>
            <p:cNvSpPr/>
            <p:nvPr/>
          </p:nvSpPr>
          <p:spPr>
            <a:xfrm>
              <a:off x="7255344" y="3005939"/>
              <a:ext cx="11260" cy="16889"/>
            </a:xfrm>
            <a:custGeom>
              <a:avLst/>
              <a:gdLst/>
              <a:ahLst/>
              <a:cxnLst/>
              <a:rect l="l" t="t" r="r" b="b"/>
              <a:pathLst>
                <a:path w="430" h="645" extrusionOk="0">
                  <a:moveTo>
                    <a:pt x="215" y="1"/>
                  </a:moveTo>
                  <a:cubicBezTo>
                    <a:pt x="108" y="1"/>
                    <a:pt x="0" y="72"/>
                    <a:pt x="0" y="215"/>
                  </a:cubicBezTo>
                  <a:lnTo>
                    <a:pt x="0" y="435"/>
                  </a:lnTo>
                  <a:cubicBezTo>
                    <a:pt x="0" y="549"/>
                    <a:pt x="96" y="645"/>
                    <a:pt x="210" y="645"/>
                  </a:cubicBezTo>
                  <a:cubicBezTo>
                    <a:pt x="334" y="645"/>
                    <a:pt x="430" y="549"/>
                    <a:pt x="430" y="435"/>
                  </a:cubicBezTo>
                  <a:lnTo>
                    <a:pt x="430" y="215"/>
                  </a:lnTo>
                  <a:cubicBezTo>
                    <a:pt x="430" y="72"/>
                    <a:pt x="322" y="1"/>
                    <a:pt x="21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433;p78">
              <a:extLst>
                <a:ext uri="{FF2B5EF4-FFF2-40B4-BE49-F238E27FC236}">
                  <a16:creationId xmlns:a16="http://schemas.microsoft.com/office/drawing/2014/main" id="{97755856-90FB-40DC-BD75-B554BA98BE9D}"/>
                </a:ext>
              </a:extLst>
            </p:cNvPr>
            <p:cNvSpPr/>
            <p:nvPr/>
          </p:nvSpPr>
          <p:spPr>
            <a:xfrm>
              <a:off x="7323792" y="3005939"/>
              <a:ext cx="11521" cy="16889"/>
            </a:xfrm>
            <a:custGeom>
              <a:avLst/>
              <a:gdLst/>
              <a:ahLst/>
              <a:cxnLst/>
              <a:rect l="l" t="t" r="r" b="b"/>
              <a:pathLst>
                <a:path w="440" h="645" extrusionOk="0">
                  <a:moveTo>
                    <a:pt x="220" y="1"/>
                  </a:moveTo>
                  <a:cubicBezTo>
                    <a:pt x="110" y="1"/>
                    <a:pt x="0" y="72"/>
                    <a:pt x="0" y="215"/>
                  </a:cubicBezTo>
                  <a:lnTo>
                    <a:pt x="0" y="435"/>
                  </a:lnTo>
                  <a:cubicBezTo>
                    <a:pt x="0" y="549"/>
                    <a:pt x="96" y="645"/>
                    <a:pt x="220" y="645"/>
                  </a:cubicBezTo>
                  <a:cubicBezTo>
                    <a:pt x="344" y="645"/>
                    <a:pt x="439" y="549"/>
                    <a:pt x="439" y="435"/>
                  </a:cubicBezTo>
                  <a:lnTo>
                    <a:pt x="439" y="215"/>
                  </a:lnTo>
                  <a:cubicBezTo>
                    <a:pt x="439" y="72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434;p78">
              <a:extLst>
                <a:ext uri="{FF2B5EF4-FFF2-40B4-BE49-F238E27FC236}">
                  <a16:creationId xmlns:a16="http://schemas.microsoft.com/office/drawing/2014/main" id="{82F2691A-995D-488D-A936-27DF4769BE95}"/>
                </a:ext>
              </a:extLst>
            </p:cNvPr>
            <p:cNvSpPr/>
            <p:nvPr/>
          </p:nvSpPr>
          <p:spPr>
            <a:xfrm>
              <a:off x="7247594" y="2988578"/>
              <a:ext cx="26761" cy="11521"/>
            </a:xfrm>
            <a:custGeom>
              <a:avLst/>
              <a:gdLst/>
              <a:ahLst/>
              <a:cxnLst/>
              <a:rect l="l" t="t" r="r" b="b"/>
              <a:pathLst>
                <a:path w="1022" h="440" extrusionOk="0">
                  <a:moveTo>
                    <a:pt x="296" y="1"/>
                  </a:moveTo>
                  <a:cubicBezTo>
                    <a:pt x="1" y="1"/>
                    <a:pt x="1" y="440"/>
                    <a:pt x="296" y="440"/>
                  </a:cubicBezTo>
                  <a:lnTo>
                    <a:pt x="726" y="440"/>
                  </a:lnTo>
                  <a:cubicBezTo>
                    <a:pt x="1021" y="440"/>
                    <a:pt x="1021" y="1"/>
                    <a:pt x="726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435;p78">
              <a:extLst>
                <a:ext uri="{FF2B5EF4-FFF2-40B4-BE49-F238E27FC236}">
                  <a16:creationId xmlns:a16="http://schemas.microsoft.com/office/drawing/2014/main" id="{A2599FD3-5183-4EE0-A065-11E1AD6C1826}"/>
                </a:ext>
              </a:extLst>
            </p:cNvPr>
            <p:cNvSpPr/>
            <p:nvPr/>
          </p:nvSpPr>
          <p:spPr>
            <a:xfrm>
              <a:off x="7316303" y="2988578"/>
              <a:ext cx="26499" cy="11521"/>
            </a:xfrm>
            <a:custGeom>
              <a:avLst/>
              <a:gdLst/>
              <a:ahLst/>
              <a:cxnLst/>
              <a:rect l="l" t="t" r="r" b="b"/>
              <a:pathLst>
                <a:path w="1012" h="440" extrusionOk="0">
                  <a:moveTo>
                    <a:pt x="286" y="1"/>
                  </a:moveTo>
                  <a:cubicBezTo>
                    <a:pt x="0" y="1"/>
                    <a:pt x="0" y="440"/>
                    <a:pt x="286" y="440"/>
                  </a:cubicBezTo>
                  <a:lnTo>
                    <a:pt x="725" y="440"/>
                  </a:lnTo>
                  <a:cubicBezTo>
                    <a:pt x="1011" y="440"/>
                    <a:pt x="1011" y="1"/>
                    <a:pt x="725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436;p78">
              <a:extLst>
                <a:ext uri="{FF2B5EF4-FFF2-40B4-BE49-F238E27FC236}">
                  <a16:creationId xmlns:a16="http://schemas.microsoft.com/office/drawing/2014/main" id="{4432E8F9-EC1F-47FA-B595-E8E2CA17425C}"/>
                </a:ext>
              </a:extLst>
            </p:cNvPr>
            <p:cNvSpPr/>
            <p:nvPr/>
          </p:nvSpPr>
          <p:spPr>
            <a:xfrm>
              <a:off x="7189646" y="2880251"/>
              <a:ext cx="208852" cy="285469"/>
            </a:xfrm>
            <a:custGeom>
              <a:avLst/>
              <a:gdLst/>
              <a:ahLst/>
              <a:cxnLst/>
              <a:rect l="l" t="t" r="r" b="b"/>
              <a:pathLst>
                <a:path w="7976" h="10902" extrusionOk="0">
                  <a:moveTo>
                    <a:pt x="4017" y="0"/>
                  </a:moveTo>
                  <a:cubicBezTo>
                    <a:pt x="2066" y="0"/>
                    <a:pt x="435" y="1515"/>
                    <a:pt x="315" y="3489"/>
                  </a:cubicBezTo>
                  <a:lnTo>
                    <a:pt x="124" y="6771"/>
                  </a:lnTo>
                  <a:cubicBezTo>
                    <a:pt x="0" y="8908"/>
                    <a:pt x="1613" y="10749"/>
                    <a:pt x="3750" y="10902"/>
                  </a:cubicBezTo>
                  <a:cubicBezTo>
                    <a:pt x="2414" y="10758"/>
                    <a:pt x="1393" y="9633"/>
                    <a:pt x="1393" y="8288"/>
                  </a:cubicBezTo>
                  <a:lnTo>
                    <a:pt x="1393" y="6981"/>
                  </a:lnTo>
                  <a:cubicBezTo>
                    <a:pt x="1393" y="4577"/>
                    <a:pt x="2710" y="1524"/>
                    <a:pt x="4017" y="1524"/>
                  </a:cubicBezTo>
                  <a:cubicBezTo>
                    <a:pt x="5333" y="1524"/>
                    <a:pt x="6640" y="4577"/>
                    <a:pt x="6640" y="6981"/>
                  </a:cubicBezTo>
                  <a:lnTo>
                    <a:pt x="6640" y="9098"/>
                  </a:lnTo>
                  <a:cubicBezTo>
                    <a:pt x="6640" y="9287"/>
                    <a:pt x="6795" y="9405"/>
                    <a:pt x="6951" y="9405"/>
                  </a:cubicBezTo>
                  <a:cubicBezTo>
                    <a:pt x="7041" y="9405"/>
                    <a:pt x="7131" y="9366"/>
                    <a:pt x="7194" y="9280"/>
                  </a:cubicBezTo>
                  <a:cubicBezTo>
                    <a:pt x="7718" y="8555"/>
                    <a:pt x="7976" y="7667"/>
                    <a:pt x="7928" y="6771"/>
                  </a:cubicBezTo>
                  <a:lnTo>
                    <a:pt x="7737" y="3584"/>
                  </a:lnTo>
                  <a:cubicBezTo>
                    <a:pt x="7613" y="1686"/>
                    <a:pt x="6135" y="112"/>
                    <a:pt x="4246" y="7"/>
                  </a:cubicBezTo>
                  <a:cubicBezTo>
                    <a:pt x="4169" y="2"/>
                    <a:pt x="4093" y="0"/>
                    <a:pt x="4017" y="0"/>
                  </a:cubicBezTo>
                  <a:close/>
                </a:path>
              </a:pathLst>
            </a:custGeom>
            <a:solidFill>
              <a:srgbClr val="78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342;p28">
            <a:extLst>
              <a:ext uri="{FF2B5EF4-FFF2-40B4-BE49-F238E27FC236}">
                <a16:creationId xmlns:a16="http://schemas.microsoft.com/office/drawing/2014/main" id="{8A1A8CB5-B3E4-486E-9EC0-3596FAABD3AD}"/>
              </a:ext>
            </a:extLst>
          </p:cNvPr>
          <p:cNvGrpSpPr/>
          <p:nvPr/>
        </p:nvGrpSpPr>
        <p:grpSpPr>
          <a:xfrm>
            <a:off x="6181388" y="2072027"/>
            <a:ext cx="907748" cy="1161924"/>
            <a:chOff x="2089918" y="402978"/>
            <a:chExt cx="673867" cy="862555"/>
          </a:xfrm>
        </p:grpSpPr>
        <p:grpSp>
          <p:nvGrpSpPr>
            <p:cNvPr id="91" name="Google Shape;343;p28">
              <a:extLst>
                <a:ext uri="{FF2B5EF4-FFF2-40B4-BE49-F238E27FC236}">
                  <a16:creationId xmlns:a16="http://schemas.microsoft.com/office/drawing/2014/main" id="{A4D564E7-7E12-4906-B07D-60D4E05C4896}"/>
                </a:ext>
              </a:extLst>
            </p:cNvPr>
            <p:cNvGrpSpPr/>
            <p:nvPr/>
          </p:nvGrpSpPr>
          <p:grpSpPr>
            <a:xfrm>
              <a:off x="2089918" y="402978"/>
              <a:ext cx="673867" cy="862555"/>
              <a:chOff x="2089918" y="402978"/>
              <a:chExt cx="673867" cy="862555"/>
            </a:xfrm>
          </p:grpSpPr>
          <p:sp>
            <p:nvSpPr>
              <p:cNvPr id="113" name="Google Shape;344;p28">
                <a:extLst>
                  <a:ext uri="{FF2B5EF4-FFF2-40B4-BE49-F238E27FC236}">
                    <a16:creationId xmlns:a16="http://schemas.microsoft.com/office/drawing/2014/main" id="{7E385072-8B61-47AE-AB7C-81D3CC0DFAAF}"/>
                  </a:ext>
                </a:extLst>
              </p:cNvPr>
              <p:cNvSpPr/>
              <p:nvPr/>
            </p:nvSpPr>
            <p:spPr>
              <a:xfrm>
                <a:off x="2089918" y="591666"/>
                <a:ext cx="673867" cy="67386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" name="Google Shape;345;p28">
                <a:extLst>
                  <a:ext uri="{FF2B5EF4-FFF2-40B4-BE49-F238E27FC236}">
                    <a16:creationId xmlns:a16="http://schemas.microsoft.com/office/drawing/2014/main" id="{A4331922-9655-4FC6-9D14-9C00B386301D}"/>
                  </a:ext>
                </a:extLst>
              </p:cNvPr>
              <p:cNvGrpSpPr/>
              <p:nvPr/>
            </p:nvGrpSpPr>
            <p:grpSpPr>
              <a:xfrm>
                <a:off x="2104267" y="402978"/>
                <a:ext cx="645176" cy="276273"/>
                <a:chOff x="7100179" y="2134325"/>
                <a:chExt cx="878627" cy="376239"/>
              </a:xfrm>
            </p:grpSpPr>
            <p:sp>
              <p:nvSpPr>
                <p:cNvPr id="115" name="Google Shape;346;p28">
                  <a:extLst>
                    <a:ext uri="{FF2B5EF4-FFF2-40B4-BE49-F238E27FC236}">
                      <a16:creationId xmlns:a16="http://schemas.microsoft.com/office/drawing/2014/main" id="{F2EF8739-B939-4DB2-9AD4-94E4DFFBA99D}"/>
                    </a:ext>
                  </a:extLst>
                </p:cNvPr>
                <p:cNvSpPr/>
                <p:nvPr/>
              </p:nvSpPr>
              <p:spPr>
                <a:xfrm>
                  <a:off x="7100179" y="23995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347;p28">
                  <a:extLst>
                    <a:ext uri="{FF2B5EF4-FFF2-40B4-BE49-F238E27FC236}">
                      <a16:creationId xmlns:a16="http://schemas.microsoft.com/office/drawing/2014/main" id="{4E32B790-16B4-4CA4-A816-2EAEC098E902}"/>
                    </a:ext>
                  </a:extLst>
                </p:cNvPr>
                <p:cNvSpPr/>
                <p:nvPr/>
              </p:nvSpPr>
              <p:spPr>
                <a:xfrm>
                  <a:off x="7899306" y="2431064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348;p28">
                  <a:extLst>
                    <a:ext uri="{FF2B5EF4-FFF2-40B4-BE49-F238E27FC236}">
                      <a16:creationId xmlns:a16="http://schemas.microsoft.com/office/drawing/2014/main" id="{F6BA2220-F668-4B6C-82BA-F02FBB1FEDB5}"/>
                    </a:ext>
                  </a:extLst>
                </p:cNvPr>
                <p:cNvSpPr/>
                <p:nvPr/>
              </p:nvSpPr>
              <p:spPr>
                <a:xfrm>
                  <a:off x="7636525" y="22819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349;p28">
                  <a:extLst>
                    <a:ext uri="{FF2B5EF4-FFF2-40B4-BE49-F238E27FC236}">
                      <a16:creationId xmlns:a16="http://schemas.microsoft.com/office/drawing/2014/main" id="{D120237B-0E8C-4870-B1C6-773B3686436A}"/>
                    </a:ext>
                  </a:extLst>
                </p:cNvPr>
                <p:cNvSpPr/>
                <p:nvPr/>
              </p:nvSpPr>
              <p:spPr>
                <a:xfrm>
                  <a:off x="7422951" y="2134325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350;p28">
                  <a:extLst>
                    <a:ext uri="{FF2B5EF4-FFF2-40B4-BE49-F238E27FC236}">
                      <a16:creationId xmlns:a16="http://schemas.microsoft.com/office/drawing/2014/main" id="{8B3351F3-7952-4AE2-B65D-4BA7F5CBB0C3}"/>
                    </a:ext>
                  </a:extLst>
                </p:cNvPr>
                <p:cNvSpPr/>
                <p:nvPr/>
              </p:nvSpPr>
              <p:spPr>
                <a:xfrm>
                  <a:off x="7765636" y="2213824"/>
                  <a:ext cx="20700" cy="207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351;p28">
                  <a:extLst>
                    <a:ext uri="{FF2B5EF4-FFF2-40B4-BE49-F238E27FC236}">
                      <a16:creationId xmlns:a16="http://schemas.microsoft.com/office/drawing/2014/main" id="{CC44C2CB-FA72-4C78-BD19-E850FD632491}"/>
                    </a:ext>
                  </a:extLst>
                </p:cNvPr>
                <p:cNvSpPr/>
                <p:nvPr/>
              </p:nvSpPr>
              <p:spPr>
                <a:xfrm>
                  <a:off x="7386563" y="2320081"/>
                  <a:ext cx="20700" cy="207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352;p28">
                  <a:extLst>
                    <a:ext uri="{FF2B5EF4-FFF2-40B4-BE49-F238E27FC236}">
                      <a16:creationId xmlns:a16="http://schemas.microsoft.com/office/drawing/2014/main" id="{B1F31832-D81D-4514-8F81-77E91706E4CD}"/>
                    </a:ext>
                  </a:extLst>
                </p:cNvPr>
                <p:cNvSpPr/>
                <p:nvPr/>
              </p:nvSpPr>
              <p:spPr>
                <a:xfrm>
                  <a:off x="7216008" y="2261284"/>
                  <a:ext cx="20700" cy="207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" name="Google Shape;353;p28">
              <a:extLst>
                <a:ext uri="{FF2B5EF4-FFF2-40B4-BE49-F238E27FC236}">
                  <a16:creationId xmlns:a16="http://schemas.microsoft.com/office/drawing/2014/main" id="{3033F53F-B7BD-4DC2-BD44-BBE088F45937}"/>
                </a:ext>
              </a:extLst>
            </p:cNvPr>
            <p:cNvGrpSpPr/>
            <p:nvPr/>
          </p:nvGrpSpPr>
          <p:grpSpPr>
            <a:xfrm>
              <a:off x="2237631" y="757947"/>
              <a:ext cx="378452" cy="341321"/>
              <a:chOff x="1298519" y="1970322"/>
              <a:chExt cx="378452" cy="341321"/>
            </a:xfrm>
          </p:grpSpPr>
          <p:sp>
            <p:nvSpPr>
              <p:cNvPr id="93" name="Google Shape;354;p28">
                <a:extLst>
                  <a:ext uri="{FF2B5EF4-FFF2-40B4-BE49-F238E27FC236}">
                    <a16:creationId xmlns:a16="http://schemas.microsoft.com/office/drawing/2014/main" id="{0D520D7E-2878-4763-BBD1-C601B98EDE8C}"/>
                  </a:ext>
                </a:extLst>
              </p:cNvPr>
              <p:cNvSpPr/>
              <p:nvPr/>
            </p:nvSpPr>
            <p:spPr>
              <a:xfrm>
                <a:off x="1498624" y="1970322"/>
                <a:ext cx="178346" cy="149857"/>
              </a:xfrm>
              <a:custGeom>
                <a:avLst/>
                <a:gdLst/>
                <a:ahLst/>
                <a:cxnLst/>
                <a:rect l="l" t="t" r="r" b="b"/>
                <a:pathLst>
                  <a:path w="6811" h="5723" extrusionOk="0">
                    <a:moveTo>
                      <a:pt x="3433" y="1"/>
                    </a:moveTo>
                    <a:cubicBezTo>
                      <a:pt x="3396" y="1"/>
                      <a:pt x="3358" y="2"/>
                      <a:pt x="3320" y="3"/>
                    </a:cubicBezTo>
                    <a:cubicBezTo>
                      <a:pt x="1155" y="89"/>
                      <a:pt x="0" y="2598"/>
                      <a:pt x="1355" y="4296"/>
                    </a:cubicBezTo>
                    <a:lnTo>
                      <a:pt x="1298" y="5489"/>
                    </a:lnTo>
                    <a:cubicBezTo>
                      <a:pt x="1290" y="5623"/>
                      <a:pt x="1394" y="5723"/>
                      <a:pt x="1513" y="5723"/>
                    </a:cubicBezTo>
                    <a:cubicBezTo>
                      <a:pt x="1546" y="5723"/>
                      <a:pt x="1580" y="5715"/>
                      <a:pt x="1613" y="5698"/>
                    </a:cubicBezTo>
                    <a:lnTo>
                      <a:pt x="2700" y="5193"/>
                    </a:lnTo>
                    <a:cubicBezTo>
                      <a:pt x="2942" y="5262"/>
                      <a:pt x="3188" y="5295"/>
                      <a:pt x="3430" y="5295"/>
                    </a:cubicBezTo>
                    <a:cubicBezTo>
                      <a:pt x="4298" y="5295"/>
                      <a:pt x="5129" y="4870"/>
                      <a:pt x="5629" y="4124"/>
                    </a:cubicBezTo>
                    <a:cubicBezTo>
                      <a:pt x="6810" y="2353"/>
                      <a:pt x="5532" y="1"/>
                      <a:pt x="34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55;p28">
                <a:extLst>
                  <a:ext uri="{FF2B5EF4-FFF2-40B4-BE49-F238E27FC236}">
                    <a16:creationId xmlns:a16="http://schemas.microsoft.com/office/drawing/2014/main" id="{161D5336-D69D-449C-AE25-7EB487E305C9}"/>
                  </a:ext>
                </a:extLst>
              </p:cNvPr>
              <p:cNvSpPr/>
              <p:nvPr/>
            </p:nvSpPr>
            <p:spPr>
              <a:xfrm>
                <a:off x="1571969" y="2019576"/>
                <a:ext cx="21603" cy="5326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2034" extrusionOk="0">
                    <a:moveTo>
                      <a:pt x="282" y="1"/>
                    </a:moveTo>
                    <a:cubicBezTo>
                      <a:pt x="1" y="1"/>
                      <a:pt x="1" y="422"/>
                      <a:pt x="282" y="422"/>
                    </a:cubicBezTo>
                    <a:cubicBezTo>
                      <a:pt x="288" y="422"/>
                      <a:pt x="294" y="422"/>
                      <a:pt x="300" y="421"/>
                    </a:cubicBezTo>
                    <a:lnTo>
                      <a:pt x="414" y="421"/>
                    </a:lnTo>
                    <a:lnTo>
                      <a:pt x="414" y="1824"/>
                    </a:lnTo>
                    <a:cubicBezTo>
                      <a:pt x="414" y="1938"/>
                      <a:pt x="510" y="2033"/>
                      <a:pt x="624" y="2033"/>
                    </a:cubicBezTo>
                    <a:cubicBezTo>
                      <a:pt x="729" y="2024"/>
                      <a:pt x="825" y="1938"/>
                      <a:pt x="825" y="1824"/>
                    </a:cubicBezTo>
                    <a:lnTo>
                      <a:pt x="825" y="211"/>
                    </a:lnTo>
                    <a:cubicBezTo>
                      <a:pt x="825" y="97"/>
                      <a:pt x="729" y="1"/>
                      <a:pt x="615" y="1"/>
                    </a:cubicBezTo>
                    <a:lnTo>
                      <a:pt x="300" y="1"/>
                    </a:lnTo>
                    <a:cubicBezTo>
                      <a:pt x="294" y="1"/>
                      <a:pt x="288" y="1"/>
                      <a:pt x="2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56;p28">
                <a:extLst>
                  <a:ext uri="{FF2B5EF4-FFF2-40B4-BE49-F238E27FC236}">
                    <a16:creationId xmlns:a16="http://schemas.microsoft.com/office/drawing/2014/main" id="{F8BE7BE8-0715-4853-8602-224B4CB1761D}"/>
                  </a:ext>
                </a:extLst>
              </p:cNvPr>
              <p:cNvSpPr/>
              <p:nvPr/>
            </p:nvSpPr>
            <p:spPr>
              <a:xfrm>
                <a:off x="1571707" y="2064038"/>
                <a:ext cx="33203" cy="10814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13" extrusionOk="0">
                    <a:moveTo>
                      <a:pt x="265" y="0"/>
                    </a:moveTo>
                    <a:cubicBezTo>
                      <a:pt x="1" y="0"/>
                      <a:pt x="4" y="412"/>
                      <a:pt x="273" y="412"/>
                    </a:cubicBezTo>
                    <a:cubicBezTo>
                      <a:pt x="279" y="412"/>
                      <a:pt x="285" y="412"/>
                      <a:pt x="291" y="412"/>
                    </a:cubicBezTo>
                    <a:lnTo>
                      <a:pt x="978" y="412"/>
                    </a:lnTo>
                    <a:cubicBezTo>
                      <a:pt x="984" y="412"/>
                      <a:pt x="990" y="412"/>
                      <a:pt x="995" y="412"/>
                    </a:cubicBezTo>
                    <a:cubicBezTo>
                      <a:pt x="1265" y="412"/>
                      <a:pt x="1267" y="0"/>
                      <a:pt x="1004" y="0"/>
                    </a:cubicBezTo>
                    <a:cubicBezTo>
                      <a:pt x="995" y="0"/>
                      <a:pt x="987" y="1"/>
                      <a:pt x="978" y="2"/>
                    </a:cubicBezTo>
                    <a:lnTo>
                      <a:pt x="291" y="2"/>
                    </a:lnTo>
                    <a:cubicBezTo>
                      <a:pt x="282" y="1"/>
                      <a:pt x="273" y="0"/>
                      <a:pt x="2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57;p28">
                <a:extLst>
                  <a:ext uri="{FF2B5EF4-FFF2-40B4-BE49-F238E27FC236}">
                    <a16:creationId xmlns:a16="http://schemas.microsoft.com/office/drawing/2014/main" id="{DF12FD4C-89C8-4ACB-88AE-72E76389F352}"/>
                  </a:ext>
                </a:extLst>
              </p:cNvPr>
              <p:cNvSpPr/>
              <p:nvPr/>
            </p:nvSpPr>
            <p:spPr>
              <a:xfrm>
                <a:off x="1575058" y="2003001"/>
                <a:ext cx="18775" cy="15868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06" extrusionOk="0">
                    <a:moveTo>
                      <a:pt x="407" y="1"/>
                    </a:moveTo>
                    <a:cubicBezTo>
                      <a:pt x="331" y="1"/>
                      <a:pt x="253" y="29"/>
                      <a:pt x="191" y="91"/>
                    </a:cubicBezTo>
                    <a:cubicBezTo>
                      <a:pt x="1" y="281"/>
                      <a:pt x="134" y="606"/>
                      <a:pt x="411" y="606"/>
                    </a:cubicBezTo>
                    <a:cubicBezTo>
                      <a:pt x="573" y="606"/>
                      <a:pt x="707" y="472"/>
                      <a:pt x="716" y="301"/>
                    </a:cubicBezTo>
                    <a:cubicBezTo>
                      <a:pt x="716" y="120"/>
                      <a:pt x="564" y="1"/>
                      <a:pt x="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58;p28">
                <a:extLst>
                  <a:ext uri="{FF2B5EF4-FFF2-40B4-BE49-F238E27FC236}">
                    <a16:creationId xmlns:a16="http://schemas.microsoft.com/office/drawing/2014/main" id="{5ADBD1BD-9A33-4D44-829E-755A49598A58}"/>
                  </a:ext>
                </a:extLst>
              </p:cNvPr>
              <p:cNvSpPr/>
              <p:nvPr/>
            </p:nvSpPr>
            <p:spPr>
              <a:xfrm>
                <a:off x="1345495" y="2004625"/>
                <a:ext cx="170150" cy="171119"/>
              </a:xfrm>
              <a:custGeom>
                <a:avLst/>
                <a:gdLst/>
                <a:ahLst/>
                <a:cxnLst/>
                <a:rect l="l" t="t" r="r" b="b"/>
                <a:pathLst>
                  <a:path w="6498" h="6535" extrusionOk="0">
                    <a:moveTo>
                      <a:pt x="3254" y="0"/>
                    </a:moveTo>
                    <a:cubicBezTo>
                      <a:pt x="1842" y="0"/>
                      <a:pt x="649" y="1059"/>
                      <a:pt x="477" y="2461"/>
                    </a:cubicBezTo>
                    <a:lnTo>
                      <a:pt x="19" y="6287"/>
                    </a:lnTo>
                    <a:cubicBezTo>
                      <a:pt x="0" y="6420"/>
                      <a:pt x="105" y="6535"/>
                      <a:pt x="239" y="6535"/>
                    </a:cubicBezTo>
                    <a:lnTo>
                      <a:pt x="6278" y="6535"/>
                    </a:lnTo>
                    <a:cubicBezTo>
                      <a:pt x="6402" y="6525"/>
                      <a:pt x="6497" y="6411"/>
                      <a:pt x="6488" y="6287"/>
                    </a:cubicBezTo>
                    <a:lnTo>
                      <a:pt x="6030" y="2461"/>
                    </a:lnTo>
                    <a:cubicBezTo>
                      <a:pt x="5858" y="1059"/>
                      <a:pt x="4665" y="0"/>
                      <a:pt x="32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59;p28">
                <a:extLst>
                  <a:ext uri="{FF2B5EF4-FFF2-40B4-BE49-F238E27FC236}">
                    <a16:creationId xmlns:a16="http://schemas.microsoft.com/office/drawing/2014/main" id="{8BE2CF9A-DE94-481B-BF17-5FCCC134B51A}"/>
                  </a:ext>
                </a:extLst>
              </p:cNvPr>
              <p:cNvSpPr/>
              <p:nvPr/>
            </p:nvSpPr>
            <p:spPr>
              <a:xfrm>
                <a:off x="1404935" y="2140760"/>
                <a:ext cx="51742" cy="93454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3569" extrusionOk="0">
                    <a:moveTo>
                      <a:pt x="1" y="0"/>
                    </a:moveTo>
                    <a:lnTo>
                      <a:pt x="1" y="2710"/>
                    </a:lnTo>
                    <a:lnTo>
                      <a:pt x="984" y="3559"/>
                    </a:lnTo>
                    <a:lnTo>
                      <a:pt x="984" y="3568"/>
                    </a:lnTo>
                    <a:lnTo>
                      <a:pt x="993" y="3568"/>
                    </a:lnTo>
                    <a:lnTo>
                      <a:pt x="993" y="3559"/>
                    </a:lnTo>
                    <a:lnTo>
                      <a:pt x="1976" y="2710"/>
                    </a:lnTo>
                    <a:lnTo>
                      <a:pt x="19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60;p28">
                <a:extLst>
                  <a:ext uri="{FF2B5EF4-FFF2-40B4-BE49-F238E27FC236}">
                    <a16:creationId xmlns:a16="http://schemas.microsoft.com/office/drawing/2014/main" id="{A7F9B06F-B0A9-4434-85AD-F3D9EAC330C5}"/>
                  </a:ext>
                </a:extLst>
              </p:cNvPr>
              <p:cNvSpPr/>
              <p:nvPr/>
            </p:nvSpPr>
            <p:spPr>
              <a:xfrm>
                <a:off x="1298519" y="2198708"/>
                <a:ext cx="264338" cy="112936"/>
              </a:xfrm>
              <a:custGeom>
                <a:avLst/>
                <a:gdLst/>
                <a:ahLst/>
                <a:cxnLst/>
                <a:rect l="l" t="t" r="r" b="b"/>
                <a:pathLst>
                  <a:path w="10095" h="4313" extrusionOk="0">
                    <a:moveTo>
                      <a:pt x="4065" y="1"/>
                    </a:moveTo>
                    <a:lnTo>
                      <a:pt x="2739" y="420"/>
                    </a:lnTo>
                    <a:lnTo>
                      <a:pt x="1813" y="726"/>
                    </a:lnTo>
                    <a:cubicBezTo>
                      <a:pt x="735" y="1069"/>
                      <a:pt x="1" y="2071"/>
                      <a:pt x="10" y="3196"/>
                    </a:cubicBezTo>
                    <a:lnTo>
                      <a:pt x="10" y="4093"/>
                    </a:lnTo>
                    <a:cubicBezTo>
                      <a:pt x="1" y="4217"/>
                      <a:pt x="106" y="4313"/>
                      <a:pt x="230" y="4313"/>
                    </a:cubicBezTo>
                    <a:lnTo>
                      <a:pt x="9875" y="4313"/>
                    </a:lnTo>
                    <a:cubicBezTo>
                      <a:pt x="9999" y="4313"/>
                      <a:pt x="10094" y="4217"/>
                      <a:pt x="10094" y="4093"/>
                    </a:cubicBezTo>
                    <a:lnTo>
                      <a:pt x="10094" y="3196"/>
                    </a:lnTo>
                    <a:cubicBezTo>
                      <a:pt x="10094" y="2071"/>
                      <a:pt x="9369" y="1069"/>
                      <a:pt x="8291" y="716"/>
                    </a:cubicBezTo>
                    <a:lnTo>
                      <a:pt x="7242" y="382"/>
                    </a:lnTo>
                    <a:lnTo>
                      <a:pt x="6040" y="1"/>
                    </a:lnTo>
                    <a:lnTo>
                      <a:pt x="5057" y="697"/>
                    </a:lnTo>
                    <a:lnTo>
                      <a:pt x="40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61;p28">
                <a:extLst>
                  <a:ext uri="{FF2B5EF4-FFF2-40B4-BE49-F238E27FC236}">
                    <a16:creationId xmlns:a16="http://schemas.microsoft.com/office/drawing/2014/main" id="{DA3689EA-52A4-46D2-98E4-CC46DB09E7B2}"/>
                  </a:ext>
                </a:extLst>
              </p:cNvPr>
              <p:cNvSpPr/>
              <p:nvPr/>
            </p:nvSpPr>
            <p:spPr>
              <a:xfrm>
                <a:off x="1488124" y="2208710"/>
                <a:ext cx="74732" cy="102933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31" extrusionOk="0">
                    <a:moveTo>
                      <a:pt x="1" y="0"/>
                    </a:moveTo>
                    <a:lnTo>
                      <a:pt x="783" y="344"/>
                    </a:lnTo>
                    <a:cubicBezTo>
                      <a:pt x="1584" y="687"/>
                      <a:pt x="2128" y="1689"/>
                      <a:pt x="2128" y="2814"/>
                    </a:cubicBezTo>
                    <a:lnTo>
                      <a:pt x="2128" y="3931"/>
                    </a:lnTo>
                    <a:lnTo>
                      <a:pt x="2634" y="3931"/>
                    </a:lnTo>
                    <a:cubicBezTo>
                      <a:pt x="2758" y="3931"/>
                      <a:pt x="2853" y="3835"/>
                      <a:pt x="2853" y="3711"/>
                    </a:cubicBezTo>
                    <a:lnTo>
                      <a:pt x="2853" y="2814"/>
                    </a:lnTo>
                    <a:cubicBezTo>
                      <a:pt x="2853" y="1689"/>
                      <a:pt x="2128" y="687"/>
                      <a:pt x="1050" y="34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62;p28">
                <a:extLst>
                  <a:ext uri="{FF2B5EF4-FFF2-40B4-BE49-F238E27FC236}">
                    <a16:creationId xmlns:a16="http://schemas.microsoft.com/office/drawing/2014/main" id="{35C50275-547B-4765-B210-A098ACE7CC71}"/>
                  </a:ext>
                </a:extLst>
              </p:cNvPr>
              <p:cNvSpPr/>
              <p:nvPr/>
            </p:nvSpPr>
            <p:spPr>
              <a:xfrm>
                <a:off x="1298519" y="2209941"/>
                <a:ext cx="71721" cy="101703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3884" extrusionOk="0">
                    <a:moveTo>
                      <a:pt x="2739" y="1"/>
                    </a:moveTo>
                    <a:lnTo>
                      <a:pt x="1813" y="297"/>
                    </a:lnTo>
                    <a:cubicBezTo>
                      <a:pt x="735" y="640"/>
                      <a:pt x="1" y="1642"/>
                      <a:pt x="10" y="2767"/>
                    </a:cubicBezTo>
                    <a:lnTo>
                      <a:pt x="10" y="3664"/>
                    </a:lnTo>
                    <a:cubicBezTo>
                      <a:pt x="1" y="3788"/>
                      <a:pt x="106" y="3884"/>
                      <a:pt x="220" y="3884"/>
                    </a:cubicBezTo>
                    <a:lnTo>
                      <a:pt x="697" y="3884"/>
                    </a:lnTo>
                    <a:lnTo>
                      <a:pt x="697" y="2767"/>
                    </a:lnTo>
                    <a:cubicBezTo>
                      <a:pt x="697" y="1642"/>
                      <a:pt x="1251" y="640"/>
                      <a:pt x="2052" y="297"/>
                    </a:cubicBezTo>
                    <a:lnTo>
                      <a:pt x="27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63;p28">
                <a:extLst>
                  <a:ext uri="{FF2B5EF4-FFF2-40B4-BE49-F238E27FC236}">
                    <a16:creationId xmlns:a16="http://schemas.microsoft.com/office/drawing/2014/main" id="{6387577F-CF57-449D-9964-5F6273347F56}"/>
                  </a:ext>
                </a:extLst>
              </p:cNvPr>
              <p:cNvSpPr/>
              <p:nvPr/>
            </p:nvSpPr>
            <p:spPr>
              <a:xfrm>
                <a:off x="1425045" y="2243615"/>
                <a:ext cx="11390" cy="12333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71" extrusionOk="0">
                    <a:moveTo>
                      <a:pt x="217" y="0"/>
                    </a:moveTo>
                    <a:cubicBezTo>
                      <a:pt x="108" y="0"/>
                      <a:pt x="1" y="74"/>
                      <a:pt x="15" y="222"/>
                    </a:cubicBezTo>
                    <a:lnTo>
                      <a:pt x="15" y="260"/>
                    </a:lnTo>
                    <a:cubicBezTo>
                      <a:pt x="15" y="375"/>
                      <a:pt x="101" y="470"/>
                      <a:pt x="216" y="470"/>
                    </a:cubicBezTo>
                    <a:cubicBezTo>
                      <a:pt x="330" y="470"/>
                      <a:pt x="425" y="375"/>
                      <a:pt x="425" y="260"/>
                    </a:cubicBezTo>
                    <a:lnTo>
                      <a:pt x="425" y="222"/>
                    </a:lnTo>
                    <a:cubicBezTo>
                      <a:pt x="435" y="74"/>
                      <a:pt x="325" y="0"/>
                      <a:pt x="2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64;p28">
                <a:extLst>
                  <a:ext uri="{FF2B5EF4-FFF2-40B4-BE49-F238E27FC236}">
                    <a16:creationId xmlns:a16="http://schemas.microsoft.com/office/drawing/2014/main" id="{B1AC7D17-6226-4E3B-B725-906CB203ED43}"/>
                  </a:ext>
                </a:extLst>
              </p:cNvPr>
              <p:cNvSpPr/>
              <p:nvPr/>
            </p:nvSpPr>
            <p:spPr>
              <a:xfrm>
                <a:off x="1425045" y="2262102"/>
                <a:ext cx="11390" cy="12333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71" extrusionOk="0">
                    <a:moveTo>
                      <a:pt x="217" y="0"/>
                    </a:moveTo>
                    <a:cubicBezTo>
                      <a:pt x="108" y="0"/>
                      <a:pt x="1" y="74"/>
                      <a:pt x="15" y="222"/>
                    </a:cubicBezTo>
                    <a:lnTo>
                      <a:pt x="15" y="270"/>
                    </a:lnTo>
                    <a:cubicBezTo>
                      <a:pt x="15" y="384"/>
                      <a:pt x="101" y="470"/>
                      <a:pt x="216" y="470"/>
                    </a:cubicBezTo>
                    <a:cubicBezTo>
                      <a:pt x="330" y="470"/>
                      <a:pt x="425" y="384"/>
                      <a:pt x="425" y="270"/>
                    </a:cubicBezTo>
                    <a:lnTo>
                      <a:pt x="425" y="222"/>
                    </a:lnTo>
                    <a:cubicBezTo>
                      <a:pt x="435" y="74"/>
                      <a:pt x="325" y="0"/>
                      <a:pt x="2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65;p28">
                <a:extLst>
                  <a:ext uri="{FF2B5EF4-FFF2-40B4-BE49-F238E27FC236}">
                    <a16:creationId xmlns:a16="http://schemas.microsoft.com/office/drawing/2014/main" id="{29890770-EAF3-4C2B-B4C5-4A2A6E205F8B}"/>
                  </a:ext>
                </a:extLst>
              </p:cNvPr>
              <p:cNvSpPr/>
              <p:nvPr/>
            </p:nvSpPr>
            <p:spPr>
              <a:xfrm>
                <a:off x="1404935" y="2198708"/>
                <a:ext cx="26028" cy="38963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488" extrusionOk="0">
                    <a:moveTo>
                      <a:pt x="1" y="1"/>
                    </a:moveTo>
                    <a:lnTo>
                      <a:pt x="1" y="1269"/>
                    </a:lnTo>
                    <a:cubicBezTo>
                      <a:pt x="1" y="1401"/>
                      <a:pt x="109" y="1488"/>
                      <a:pt x="220" y="1488"/>
                    </a:cubicBezTo>
                    <a:cubicBezTo>
                      <a:pt x="278" y="1488"/>
                      <a:pt x="337" y="1465"/>
                      <a:pt x="382" y="1412"/>
                    </a:cubicBezTo>
                    <a:lnTo>
                      <a:pt x="993" y="6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66;p28">
                <a:extLst>
                  <a:ext uri="{FF2B5EF4-FFF2-40B4-BE49-F238E27FC236}">
                    <a16:creationId xmlns:a16="http://schemas.microsoft.com/office/drawing/2014/main" id="{B34A64CE-672A-4D2A-92DA-15FEDDEE0D83}"/>
                  </a:ext>
                </a:extLst>
              </p:cNvPr>
              <p:cNvSpPr/>
              <p:nvPr/>
            </p:nvSpPr>
            <p:spPr>
              <a:xfrm>
                <a:off x="1430674" y="2198708"/>
                <a:ext cx="26002" cy="38963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488" extrusionOk="0">
                    <a:moveTo>
                      <a:pt x="993" y="1"/>
                    </a:moveTo>
                    <a:lnTo>
                      <a:pt x="1" y="697"/>
                    </a:lnTo>
                    <a:lnTo>
                      <a:pt x="602" y="1412"/>
                    </a:lnTo>
                    <a:cubicBezTo>
                      <a:pt x="647" y="1465"/>
                      <a:pt x="707" y="1488"/>
                      <a:pt x="766" y="1488"/>
                    </a:cubicBezTo>
                    <a:cubicBezTo>
                      <a:pt x="881" y="1488"/>
                      <a:pt x="993" y="1401"/>
                      <a:pt x="993" y="1269"/>
                    </a:cubicBezTo>
                    <a:lnTo>
                      <a:pt x="9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67;p28">
                <a:extLst>
                  <a:ext uri="{FF2B5EF4-FFF2-40B4-BE49-F238E27FC236}">
                    <a16:creationId xmlns:a16="http://schemas.microsoft.com/office/drawing/2014/main" id="{6783C961-C6E7-4C24-A213-EBAC8D6C19DB}"/>
                  </a:ext>
                </a:extLst>
              </p:cNvPr>
              <p:cNvSpPr/>
              <p:nvPr/>
            </p:nvSpPr>
            <p:spPr>
              <a:xfrm>
                <a:off x="1467648" y="2266658"/>
                <a:ext cx="53732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783" extrusionOk="0">
                    <a:moveTo>
                      <a:pt x="287" y="0"/>
                    </a:moveTo>
                    <a:cubicBezTo>
                      <a:pt x="124" y="0"/>
                      <a:pt x="0" y="134"/>
                      <a:pt x="0" y="287"/>
                    </a:cubicBezTo>
                    <a:lnTo>
                      <a:pt x="0" y="496"/>
                    </a:lnTo>
                    <a:cubicBezTo>
                      <a:pt x="0" y="649"/>
                      <a:pt x="124" y="783"/>
                      <a:pt x="287" y="783"/>
                    </a:cubicBezTo>
                    <a:lnTo>
                      <a:pt x="1765" y="783"/>
                    </a:lnTo>
                    <a:cubicBezTo>
                      <a:pt x="1918" y="783"/>
                      <a:pt x="2052" y="649"/>
                      <a:pt x="2052" y="496"/>
                    </a:cubicBezTo>
                    <a:lnTo>
                      <a:pt x="2052" y="287"/>
                    </a:lnTo>
                    <a:cubicBezTo>
                      <a:pt x="2052" y="134"/>
                      <a:pt x="1918" y="0"/>
                      <a:pt x="1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68;p28">
                <a:extLst>
                  <a:ext uri="{FF2B5EF4-FFF2-40B4-BE49-F238E27FC236}">
                    <a16:creationId xmlns:a16="http://schemas.microsoft.com/office/drawing/2014/main" id="{A902412D-26E6-46E7-BED9-A8D094348208}"/>
                  </a:ext>
                </a:extLst>
              </p:cNvPr>
              <p:cNvSpPr/>
              <p:nvPr/>
            </p:nvSpPr>
            <p:spPr>
              <a:xfrm>
                <a:off x="1375712" y="2026358"/>
                <a:ext cx="109951" cy="150328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5741" extrusionOk="0">
                    <a:moveTo>
                      <a:pt x="1375" y="0"/>
                    </a:moveTo>
                    <a:cubicBezTo>
                      <a:pt x="1375" y="0"/>
                      <a:pt x="1375" y="0"/>
                      <a:pt x="1374" y="0"/>
                    </a:cubicBezTo>
                    <a:cubicBezTo>
                      <a:pt x="945" y="1336"/>
                      <a:pt x="10" y="1622"/>
                      <a:pt x="10" y="1622"/>
                    </a:cubicBezTo>
                    <a:lnTo>
                      <a:pt x="10" y="3282"/>
                    </a:lnTo>
                    <a:cubicBezTo>
                      <a:pt x="1" y="4159"/>
                      <a:pt x="468" y="4961"/>
                      <a:pt x="1222" y="5409"/>
                    </a:cubicBezTo>
                    <a:lnTo>
                      <a:pt x="1527" y="5590"/>
                    </a:lnTo>
                    <a:cubicBezTo>
                      <a:pt x="1704" y="5691"/>
                      <a:pt x="1902" y="5741"/>
                      <a:pt x="2101" y="5741"/>
                    </a:cubicBezTo>
                    <a:cubicBezTo>
                      <a:pt x="2300" y="5741"/>
                      <a:pt x="2500" y="5691"/>
                      <a:pt x="2681" y="5590"/>
                    </a:cubicBezTo>
                    <a:lnTo>
                      <a:pt x="2987" y="5409"/>
                    </a:lnTo>
                    <a:cubicBezTo>
                      <a:pt x="3740" y="4961"/>
                      <a:pt x="4198" y="4150"/>
                      <a:pt x="4198" y="3282"/>
                    </a:cubicBezTo>
                    <a:lnTo>
                      <a:pt x="4198" y="2709"/>
                    </a:lnTo>
                    <a:cubicBezTo>
                      <a:pt x="1741" y="2709"/>
                      <a:pt x="1404" y="0"/>
                      <a:pt x="13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69;p28">
                <a:extLst>
                  <a:ext uri="{FF2B5EF4-FFF2-40B4-BE49-F238E27FC236}">
                    <a16:creationId xmlns:a16="http://schemas.microsoft.com/office/drawing/2014/main" id="{81D6EC44-942B-4F01-AA19-544636D2E0D4}"/>
                  </a:ext>
                </a:extLst>
              </p:cNvPr>
              <p:cNvSpPr/>
              <p:nvPr/>
            </p:nvSpPr>
            <p:spPr>
              <a:xfrm>
                <a:off x="1342483" y="2077026"/>
                <a:ext cx="21524" cy="46766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786" extrusionOk="0">
                    <a:moveTo>
                      <a:pt x="645" y="1"/>
                    </a:moveTo>
                    <a:cubicBezTo>
                      <a:pt x="640" y="1"/>
                      <a:pt x="635" y="1"/>
                      <a:pt x="631" y="2"/>
                    </a:cubicBezTo>
                    <a:cubicBezTo>
                      <a:pt x="287" y="2"/>
                      <a:pt x="1" y="278"/>
                      <a:pt x="1" y="631"/>
                    </a:cubicBezTo>
                    <a:lnTo>
                      <a:pt x="1" y="1156"/>
                    </a:lnTo>
                    <a:cubicBezTo>
                      <a:pt x="1" y="1509"/>
                      <a:pt x="287" y="1786"/>
                      <a:pt x="631" y="1786"/>
                    </a:cubicBezTo>
                    <a:cubicBezTo>
                      <a:pt x="735" y="1786"/>
                      <a:pt x="821" y="1700"/>
                      <a:pt x="821" y="1595"/>
                    </a:cubicBezTo>
                    <a:lnTo>
                      <a:pt x="821" y="192"/>
                    </a:lnTo>
                    <a:cubicBezTo>
                      <a:pt x="821" y="92"/>
                      <a:pt x="743" y="1"/>
                      <a:pt x="6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70;p28">
                <a:extLst>
                  <a:ext uri="{FF2B5EF4-FFF2-40B4-BE49-F238E27FC236}">
                    <a16:creationId xmlns:a16="http://schemas.microsoft.com/office/drawing/2014/main" id="{3630FDC1-0020-47FF-8D61-3DF4BEFDFC78}"/>
                  </a:ext>
                </a:extLst>
              </p:cNvPr>
              <p:cNvSpPr/>
              <p:nvPr/>
            </p:nvSpPr>
            <p:spPr>
              <a:xfrm>
                <a:off x="1419179" y="2091742"/>
                <a:ext cx="25111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435" extrusionOk="0">
                    <a:moveTo>
                      <a:pt x="219" y="0"/>
                    </a:moveTo>
                    <a:cubicBezTo>
                      <a:pt x="110" y="0"/>
                      <a:pt x="1" y="74"/>
                      <a:pt x="10" y="222"/>
                    </a:cubicBezTo>
                    <a:lnTo>
                      <a:pt x="10" y="1224"/>
                    </a:lnTo>
                    <a:cubicBezTo>
                      <a:pt x="10" y="1338"/>
                      <a:pt x="106" y="1433"/>
                      <a:pt x="220" y="1433"/>
                    </a:cubicBezTo>
                    <a:lnTo>
                      <a:pt x="659" y="1433"/>
                    </a:lnTo>
                    <a:cubicBezTo>
                      <a:pt x="668" y="1434"/>
                      <a:pt x="677" y="1435"/>
                      <a:pt x="686" y="1435"/>
                    </a:cubicBezTo>
                    <a:cubicBezTo>
                      <a:pt x="958" y="1435"/>
                      <a:pt x="955" y="1023"/>
                      <a:pt x="677" y="1023"/>
                    </a:cubicBezTo>
                    <a:cubicBezTo>
                      <a:pt x="671" y="1023"/>
                      <a:pt x="665" y="1023"/>
                      <a:pt x="659" y="1023"/>
                    </a:cubicBezTo>
                    <a:lnTo>
                      <a:pt x="420" y="1023"/>
                    </a:lnTo>
                    <a:lnTo>
                      <a:pt x="420" y="222"/>
                    </a:lnTo>
                    <a:cubicBezTo>
                      <a:pt x="435" y="74"/>
                      <a:pt x="327" y="0"/>
                      <a:pt x="2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71;p28">
                <a:extLst>
                  <a:ext uri="{FF2B5EF4-FFF2-40B4-BE49-F238E27FC236}">
                    <a16:creationId xmlns:a16="http://schemas.microsoft.com/office/drawing/2014/main" id="{B489635A-13E5-4035-A032-DBCC412BEAB1}"/>
                  </a:ext>
                </a:extLst>
              </p:cNvPr>
              <p:cNvSpPr/>
              <p:nvPr/>
            </p:nvSpPr>
            <p:spPr>
              <a:xfrm>
                <a:off x="1429418" y="2118267"/>
                <a:ext cx="78974" cy="78712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3006" extrusionOk="0">
                    <a:moveTo>
                      <a:pt x="2605" y="1"/>
                    </a:moveTo>
                    <a:lnTo>
                      <a:pt x="2605" y="249"/>
                    </a:lnTo>
                    <a:lnTo>
                      <a:pt x="2605" y="793"/>
                    </a:lnTo>
                    <a:cubicBezTo>
                      <a:pt x="2596" y="1785"/>
                      <a:pt x="1794" y="2586"/>
                      <a:pt x="802" y="2596"/>
                    </a:cubicBezTo>
                    <a:lnTo>
                      <a:pt x="258" y="2596"/>
                    </a:lnTo>
                    <a:cubicBezTo>
                      <a:pt x="1" y="2615"/>
                      <a:pt x="1" y="2987"/>
                      <a:pt x="258" y="3006"/>
                    </a:cubicBezTo>
                    <a:lnTo>
                      <a:pt x="802" y="3006"/>
                    </a:lnTo>
                    <a:cubicBezTo>
                      <a:pt x="2023" y="3006"/>
                      <a:pt x="3015" y="2014"/>
                      <a:pt x="3015" y="793"/>
                    </a:cubicBezTo>
                    <a:lnTo>
                      <a:pt x="30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72;p28">
                <a:extLst>
                  <a:ext uri="{FF2B5EF4-FFF2-40B4-BE49-F238E27FC236}">
                    <a16:creationId xmlns:a16="http://schemas.microsoft.com/office/drawing/2014/main" id="{30F3CFE0-AC47-4FC4-8276-3B8288013CA2}"/>
                  </a:ext>
                </a:extLst>
              </p:cNvPr>
              <p:cNvSpPr/>
              <p:nvPr/>
            </p:nvSpPr>
            <p:spPr>
              <a:xfrm>
                <a:off x="1497394" y="2077026"/>
                <a:ext cx="21734" cy="46766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786" extrusionOk="0">
                    <a:moveTo>
                      <a:pt x="184" y="1"/>
                    </a:moveTo>
                    <a:cubicBezTo>
                      <a:pt x="78" y="1"/>
                      <a:pt x="0" y="92"/>
                      <a:pt x="9" y="192"/>
                    </a:cubicBezTo>
                    <a:lnTo>
                      <a:pt x="9" y="1595"/>
                    </a:lnTo>
                    <a:cubicBezTo>
                      <a:pt x="9" y="1700"/>
                      <a:pt x="86" y="1786"/>
                      <a:pt x="200" y="1786"/>
                    </a:cubicBezTo>
                    <a:cubicBezTo>
                      <a:pt x="543" y="1786"/>
                      <a:pt x="830" y="1509"/>
                      <a:pt x="830" y="1156"/>
                    </a:cubicBezTo>
                    <a:lnTo>
                      <a:pt x="830" y="631"/>
                    </a:lnTo>
                    <a:cubicBezTo>
                      <a:pt x="830" y="278"/>
                      <a:pt x="543" y="2"/>
                      <a:pt x="200" y="2"/>
                    </a:cubicBezTo>
                    <a:cubicBezTo>
                      <a:pt x="195" y="1"/>
                      <a:pt x="189" y="1"/>
                      <a:pt x="1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73;p28">
                <a:extLst>
                  <a:ext uri="{FF2B5EF4-FFF2-40B4-BE49-F238E27FC236}">
                    <a16:creationId xmlns:a16="http://schemas.microsoft.com/office/drawing/2014/main" id="{B9EC1F1E-BAA3-407D-871D-8B5A64A3FC24}"/>
                  </a:ext>
                </a:extLst>
              </p:cNvPr>
              <p:cNvSpPr/>
              <p:nvPr/>
            </p:nvSpPr>
            <p:spPr>
              <a:xfrm>
                <a:off x="1419677" y="2180483"/>
                <a:ext cx="22257" cy="22257"/>
              </a:xfrm>
              <a:custGeom>
                <a:avLst/>
                <a:gdLst/>
                <a:ahLst/>
                <a:cxnLst/>
                <a:rect l="l" t="t" r="r" b="b"/>
                <a:pathLst>
                  <a:path w="850" h="850" extrusionOk="0">
                    <a:moveTo>
                      <a:pt x="421" y="0"/>
                    </a:moveTo>
                    <a:cubicBezTo>
                      <a:pt x="192" y="0"/>
                      <a:pt x="1" y="191"/>
                      <a:pt x="1" y="420"/>
                    </a:cubicBezTo>
                    <a:cubicBezTo>
                      <a:pt x="1" y="658"/>
                      <a:pt x="192" y="849"/>
                      <a:pt x="421" y="849"/>
                    </a:cubicBezTo>
                    <a:cubicBezTo>
                      <a:pt x="659" y="849"/>
                      <a:pt x="850" y="658"/>
                      <a:pt x="850" y="420"/>
                    </a:cubicBezTo>
                    <a:cubicBezTo>
                      <a:pt x="850" y="191"/>
                      <a:pt x="659" y="0"/>
                      <a:pt x="4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11F824-AA19-491A-8940-41A3B7C203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185" y="1342700"/>
            <a:ext cx="5057936" cy="1443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74E9C2-F716-4648-AB7E-E3D0ACAB071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6988"/>
          <a:stretch/>
        </p:blipFill>
        <p:spPr>
          <a:xfrm>
            <a:off x="292933" y="3034789"/>
            <a:ext cx="3501197" cy="1637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9E82F-B232-48AF-BB0A-BDF65D619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2601" y="3037524"/>
            <a:ext cx="4709074" cy="70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89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9B8DE-20EA-48F7-B0AE-56AFE04D0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525" y="1388312"/>
            <a:ext cx="4686954" cy="1133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9CB59-EAC6-44E2-B0EF-63AFCD083A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525" y="2914356"/>
            <a:ext cx="3639058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46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74684-D3A2-4FFF-8E9D-46D0CE547F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572" y="1201621"/>
            <a:ext cx="4051500" cy="86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733DB0-694F-4FFE-8F9D-7906D57299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572" y="2300791"/>
            <a:ext cx="3610479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58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7263E-92F0-40C5-B80E-2F4C3690F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316" y="1269912"/>
            <a:ext cx="4772691" cy="107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40165-3E1C-4C8E-91EB-85A118EA4D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316" y="2578704"/>
            <a:ext cx="361047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38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6EF98-FB20-4690-8F7A-BB5599A06D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850" y="1139180"/>
            <a:ext cx="4734586" cy="1114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66BEF7-A054-4483-BAAA-6C6A869A26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525" y="2571750"/>
            <a:ext cx="3572374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17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902EC85-FBC4-4DCA-AA58-829BBE38F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450" y="1269912"/>
            <a:ext cx="464884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0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AE0C1-A645-441B-95B5-29F7AD044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850" y="1453330"/>
            <a:ext cx="462027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8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8D816-5D0E-4630-AE12-B49BFCA4D8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373" y="978530"/>
            <a:ext cx="4305901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84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3"/>
          <p:cNvGrpSpPr/>
          <p:nvPr/>
        </p:nvGrpSpPr>
        <p:grpSpPr>
          <a:xfrm>
            <a:off x="447513" y="1838099"/>
            <a:ext cx="8253925" cy="2776038"/>
            <a:chOff x="445050" y="1487688"/>
            <a:chExt cx="8253925" cy="2776038"/>
          </a:xfrm>
        </p:grpSpPr>
        <p:sp>
          <p:nvSpPr>
            <p:cNvPr id="695" name="Google Shape;695;p33"/>
            <p:cNvSpPr/>
            <p:nvPr/>
          </p:nvSpPr>
          <p:spPr>
            <a:xfrm>
              <a:off x="445050" y="1493225"/>
              <a:ext cx="8253900" cy="27705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6" name="Google Shape;696;p33"/>
            <p:cNvGrpSpPr/>
            <p:nvPr/>
          </p:nvGrpSpPr>
          <p:grpSpPr>
            <a:xfrm>
              <a:off x="445075" y="1487688"/>
              <a:ext cx="8253900" cy="392400"/>
              <a:chOff x="-8550475" y="393000"/>
              <a:chExt cx="8253900" cy="392400"/>
            </a:xfrm>
          </p:grpSpPr>
          <p:sp>
            <p:nvSpPr>
              <p:cNvPr id="697" name="Google Shape;697;p33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1" name="Google Shape;701;p33"/>
          <p:cNvSpPr txBox="1">
            <a:spLocks noGrp="1"/>
          </p:cNvSpPr>
          <p:nvPr>
            <p:ph type="subTitle" idx="1"/>
          </p:nvPr>
        </p:nvSpPr>
        <p:spPr>
          <a:xfrm flipH="1">
            <a:off x="2295672" y="3591978"/>
            <a:ext cx="4749260" cy="4632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/>
              <a:t>Data training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melatih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, </a:t>
            </a:r>
            <a:r>
              <a:rPr lang="en-ID" dirty="0" err="1"/>
              <a:t>sedangkan</a:t>
            </a:r>
            <a:r>
              <a:rPr lang="en-ID" dirty="0"/>
              <a:t> data testing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dilatih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 </a:t>
            </a:r>
          </a:p>
        </p:txBody>
      </p:sp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 flipH="1">
            <a:off x="1592707" y="2700207"/>
            <a:ext cx="6112435" cy="6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D" sz="2000" dirty="0">
                <a:solidFill>
                  <a:schemeClr val="bg1"/>
                </a:solidFill>
              </a:rPr>
              <a:t>Data Training &amp; Testing</a:t>
            </a:r>
          </a:p>
        </p:txBody>
      </p:sp>
      <p:grpSp>
        <p:nvGrpSpPr>
          <p:cNvPr id="703" name="Google Shape;703;p33"/>
          <p:cNvGrpSpPr/>
          <p:nvPr/>
        </p:nvGrpSpPr>
        <p:grpSpPr>
          <a:xfrm>
            <a:off x="3011813" y="595525"/>
            <a:ext cx="3155700" cy="1824239"/>
            <a:chOff x="2994100" y="343300"/>
            <a:chExt cx="3155700" cy="2176913"/>
          </a:xfrm>
        </p:grpSpPr>
        <p:sp>
          <p:nvSpPr>
            <p:cNvPr id="704" name="Google Shape;704;p33"/>
            <p:cNvSpPr/>
            <p:nvPr/>
          </p:nvSpPr>
          <p:spPr>
            <a:xfrm>
              <a:off x="2994100" y="346713"/>
              <a:ext cx="3155700" cy="21735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05" name="Google Shape;705;p33"/>
            <p:cNvGrpSpPr/>
            <p:nvPr/>
          </p:nvGrpSpPr>
          <p:grpSpPr>
            <a:xfrm>
              <a:off x="2994100" y="343300"/>
              <a:ext cx="3155700" cy="392400"/>
              <a:chOff x="-8550475" y="393000"/>
              <a:chExt cx="3155700" cy="392400"/>
            </a:xfrm>
          </p:grpSpPr>
          <p:sp>
            <p:nvSpPr>
              <p:cNvPr id="706" name="Google Shape;706;p33"/>
              <p:cNvSpPr/>
              <p:nvPr/>
            </p:nvSpPr>
            <p:spPr>
              <a:xfrm>
                <a:off x="-8550475" y="393000"/>
                <a:ext cx="31557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1" name="Google Shape;721;p3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3">
            <a:hlinkClick r:id="rId3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3">
            <a:hlinkClick r:id="rId4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3">
            <a:hlinkClick r:id="rId5" action="ppaction://hlinksldjump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3">
            <a:hlinkClick r:id="rId6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3">
            <a:hlinkClick r:id="rId7" action="ppaction://hlinksldjump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3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729" name="Google Shape;729;p3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8" name="Google Shape;738;p33">
            <a:hlinkClick r:id="rId8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1" name="Google Shape;741;p3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2" name="Google Shape;742;p3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3" name="Google Shape;743;p3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4" name="Google Shape;744;p3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5" name="Google Shape;745;p3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55" name="Google Shape;289;p28">
            <a:extLst>
              <a:ext uri="{FF2B5EF4-FFF2-40B4-BE49-F238E27FC236}">
                <a16:creationId xmlns:a16="http://schemas.microsoft.com/office/drawing/2014/main" id="{7EF4912C-254C-43D7-8515-9100EAAACF3E}"/>
              </a:ext>
            </a:extLst>
          </p:cNvPr>
          <p:cNvGrpSpPr/>
          <p:nvPr/>
        </p:nvGrpSpPr>
        <p:grpSpPr>
          <a:xfrm>
            <a:off x="4214680" y="1130492"/>
            <a:ext cx="833020" cy="1066270"/>
            <a:chOff x="2089917" y="2778378"/>
            <a:chExt cx="673867" cy="862553"/>
          </a:xfrm>
        </p:grpSpPr>
        <p:grpSp>
          <p:nvGrpSpPr>
            <p:cNvPr id="56" name="Google Shape;290;p28">
              <a:extLst>
                <a:ext uri="{FF2B5EF4-FFF2-40B4-BE49-F238E27FC236}">
                  <a16:creationId xmlns:a16="http://schemas.microsoft.com/office/drawing/2014/main" id="{060088F8-D897-4A81-A397-F2FA7FF8FB68}"/>
                </a:ext>
              </a:extLst>
            </p:cNvPr>
            <p:cNvGrpSpPr/>
            <p:nvPr/>
          </p:nvGrpSpPr>
          <p:grpSpPr>
            <a:xfrm>
              <a:off x="2089917" y="2778378"/>
              <a:ext cx="673867" cy="862553"/>
              <a:chOff x="2089917" y="2778378"/>
              <a:chExt cx="673867" cy="862553"/>
            </a:xfrm>
          </p:grpSpPr>
          <p:grpSp>
            <p:nvGrpSpPr>
              <p:cNvPr id="80" name="Google Shape;291;p28">
                <a:extLst>
                  <a:ext uri="{FF2B5EF4-FFF2-40B4-BE49-F238E27FC236}">
                    <a16:creationId xmlns:a16="http://schemas.microsoft.com/office/drawing/2014/main" id="{FBDBEAC8-20BE-4ACD-9146-032EB80805EF}"/>
                  </a:ext>
                </a:extLst>
              </p:cNvPr>
              <p:cNvGrpSpPr/>
              <p:nvPr/>
            </p:nvGrpSpPr>
            <p:grpSpPr>
              <a:xfrm>
                <a:off x="2104267" y="2778378"/>
                <a:ext cx="645176" cy="276273"/>
                <a:chOff x="7100179" y="2134325"/>
                <a:chExt cx="878627" cy="376239"/>
              </a:xfrm>
            </p:grpSpPr>
            <p:sp>
              <p:nvSpPr>
                <p:cNvPr id="82" name="Google Shape;292;p28">
                  <a:extLst>
                    <a:ext uri="{FF2B5EF4-FFF2-40B4-BE49-F238E27FC236}">
                      <a16:creationId xmlns:a16="http://schemas.microsoft.com/office/drawing/2014/main" id="{37777384-15F4-49BD-BA9B-05B8076A3044}"/>
                    </a:ext>
                  </a:extLst>
                </p:cNvPr>
                <p:cNvSpPr/>
                <p:nvPr/>
              </p:nvSpPr>
              <p:spPr>
                <a:xfrm>
                  <a:off x="7100179" y="23995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93;p28">
                  <a:extLst>
                    <a:ext uri="{FF2B5EF4-FFF2-40B4-BE49-F238E27FC236}">
                      <a16:creationId xmlns:a16="http://schemas.microsoft.com/office/drawing/2014/main" id="{B5DBEBBE-48F3-4C0C-9BBB-65E30DD11EBB}"/>
                    </a:ext>
                  </a:extLst>
                </p:cNvPr>
                <p:cNvSpPr/>
                <p:nvPr/>
              </p:nvSpPr>
              <p:spPr>
                <a:xfrm>
                  <a:off x="7899306" y="2431064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294;p28">
                  <a:extLst>
                    <a:ext uri="{FF2B5EF4-FFF2-40B4-BE49-F238E27FC236}">
                      <a16:creationId xmlns:a16="http://schemas.microsoft.com/office/drawing/2014/main" id="{9DC81E66-8A05-4B6B-A6E2-2A7B36655227}"/>
                    </a:ext>
                  </a:extLst>
                </p:cNvPr>
                <p:cNvSpPr/>
                <p:nvPr/>
              </p:nvSpPr>
              <p:spPr>
                <a:xfrm>
                  <a:off x="7636525" y="22819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" name="Google Shape;295;p28">
                  <a:extLst>
                    <a:ext uri="{FF2B5EF4-FFF2-40B4-BE49-F238E27FC236}">
                      <a16:creationId xmlns:a16="http://schemas.microsoft.com/office/drawing/2014/main" id="{C02E525A-7BE9-4191-88E1-CBB4EADC1C31}"/>
                    </a:ext>
                  </a:extLst>
                </p:cNvPr>
                <p:cNvSpPr/>
                <p:nvPr/>
              </p:nvSpPr>
              <p:spPr>
                <a:xfrm>
                  <a:off x="7422951" y="2134325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296;p28">
                  <a:extLst>
                    <a:ext uri="{FF2B5EF4-FFF2-40B4-BE49-F238E27FC236}">
                      <a16:creationId xmlns:a16="http://schemas.microsoft.com/office/drawing/2014/main" id="{B96E89C2-C842-44B4-8A8E-EE4A1BF70D72}"/>
                    </a:ext>
                  </a:extLst>
                </p:cNvPr>
                <p:cNvSpPr/>
                <p:nvPr/>
              </p:nvSpPr>
              <p:spPr>
                <a:xfrm>
                  <a:off x="7765636" y="221382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297;p28">
                  <a:extLst>
                    <a:ext uri="{FF2B5EF4-FFF2-40B4-BE49-F238E27FC236}">
                      <a16:creationId xmlns:a16="http://schemas.microsoft.com/office/drawing/2014/main" id="{9AFB0753-F37E-45CA-9557-6F1EC829C0E2}"/>
                    </a:ext>
                  </a:extLst>
                </p:cNvPr>
                <p:cNvSpPr/>
                <p:nvPr/>
              </p:nvSpPr>
              <p:spPr>
                <a:xfrm>
                  <a:off x="7386563" y="2320081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298;p28">
                  <a:extLst>
                    <a:ext uri="{FF2B5EF4-FFF2-40B4-BE49-F238E27FC236}">
                      <a16:creationId xmlns:a16="http://schemas.microsoft.com/office/drawing/2014/main" id="{64573E4F-233E-48BA-AAEB-923F8B5B17BD}"/>
                    </a:ext>
                  </a:extLst>
                </p:cNvPr>
                <p:cNvSpPr/>
                <p:nvPr/>
              </p:nvSpPr>
              <p:spPr>
                <a:xfrm>
                  <a:off x="7216008" y="226128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" name="Google Shape;299;p28">
                <a:extLst>
                  <a:ext uri="{FF2B5EF4-FFF2-40B4-BE49-F238E27FC236}">
                    <a16:creationId xmlns:a16="http://schemas.microsoft.com/office/drawing/2014/main" id="{C3F36927-93D7-4668-BD72-BD410AA760A5}"/>
                  </a:ext>
                </a:extLst>
              </p:cNvPr>
              <p:cNvSpPr/>
              <p:nvPr/>
            </p:nvSpPr>
            <p:spPr>
              <a:xfrm>
                <a:off x="2089917" y="2967064"/>
                <a:ext cx="673867" cy="67386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300;p28">
              <a:extLst>
                <a:ext uri="{FF2B5EF4-FFF2-40B4-BE49-F238E27FC236}">
                  <a16:creationId xmlns:a16="http://schemas.microsoft.com/office/drawing/2014/main" id="{45DEF2E2-125A-47D5-961E-E102E24701EA}"/>
                </a:ext>
              </a:extLst>
            </p:cNvPr>
            <p:cNvGrpSpPr/>
            <p:nvPr/>
          </p:nvGrpSpPr>
          <p:grpSpPr>
            <a:xfrm>
              <a:off x="2249788" y="3128057"/>
              <a:ext cx="354145" cy="351869"/>
              <a:chOff x="3514900" y="1489020"/>
              <a:chExt cx="354145" cy="351869"/>
            </a:xfrm>
          </p:grpSpPr>
          <p:sp>
            <p:nvSpPr>
              <p:cNvPr id="58" name="Google Shape;301;p28">
                <a:extLst>
                  <a:ext uri="{FF2B5EF4-FFF2-40B4-BE49-F238E27FC236}">
                    <a16:creationId xmlns:a16="http://schemas.microsoft.com/office/drawing/2014/main" id="{2E228934-AF12-4414-AB4E-57B7CE201FEC}"/>
                  </a:ext>
                </a:extLst>
              </p:cNvPr>
              <p:cNvSpPr/>
              <p:nvPr/>
            </p:nvSpPr>
            <p:spPr>
              <a:xfrm>
                <a:off x="3514900" y="1489020"/>
                <a:ext cx="354145" cy="351869"/>
              </a:xfrm>
              <a:custGeom>
                <a:avLst/>
                <a:gdLst/>
                <a:ahLst/>
                <a:cxnLst/>
                <a:rect l="l" t="t" r="r" b="b"/>
                <a:pathLst>
                  <a:path w="23653" h="23501" extrusionOk="0">
                    <a:moveTo>
                      <a:pt x="19698" y="1"/>
                    </a:moveTo>
                    <a:cubicBezTo>
                      <a:pt x="19495" y="1"/>
                      <a:pt x="19290" y="80"/>
                      <a:pt x="19133" y="237"/>
                    </a:cubicBezTo>
                    <a:lnTo>
                      <a:pt x="316" y="19075"/>
                    </a:lnTo>
                    <a:cubicBezTo>
                      <a:pt x="0" y="19369"/>
                      <a:pt x="0" y="19874"/>
                      <a:pt x="316" y="20168"/>
                    </a:cubicBezTo>
                    <a:lnTo>
                      <a:pt x="3406" y="23280"/>
                    </a:lnTo>
                    <a:cubicBezTo>
                      <a:pt x="3564" y="23427"/>
                      <a:pt x="3764" y="23501"/>
                      <a:pt x="3964" y="23501"/>
                    </a:cubicBezTo>
                    <a:cubicBezTo>
                      <a:pt x="4163" y="23501"/>
                      <a:pt x="4363" y="23427"/>
                      <a:pt x="4521" y="23280"/>
                    </a:cubicBezTo>
                    <a:lnTo>
                      <a:pt x="23358" y="4442"/>
                    </a:lnTo>
                    <a:cubicBezTo>
                      <a:pt x="23653" y="4148"/>
                      <a:pt x="23653" y="3643"/>
                      <a:pt x="23358" y="3328"/>
                    </a:cubicBezTo>
                    <a:lnTo>
                      <a:pt x="20247" y="237"/>
                    </a:lnTo>
                    <a:cubicBezTo>
                      <a:pt x="20100" y="80"/>
                      <a:pt x="19900" y="1"/>
                      <a:pt x="196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02;p28">
                <a:extLst>
                  <a:ext uri="{FF2B5EF4-FFF2-40B4-BE49-F238E27FC236}">
                    <a16:creationId xmlns:a16="http://schemas.microsoft.com/office/drawing/2014/main" id="{4BBC35C1-2ECD-45FE-BC7E-4ECF982EE7F0}"/>
                  </a:ext>
                </a:extLst>
              </p:cNvPr>
              <p:cNvSpPr/>
              <p:nvPr/>
            </p:nvSpPr>
            <p:spPr>
              <a:xfrm>
                <a:off x="3619094" y="1759498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1" y="548"/>
                    </a:lnTo>
                    <a:lnTo>
                      <a:pt x="1115" y="1662"/>
                    </a:lnTo>
                    <a:lnTo>
                      <a:pt x="1640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03;p28">
                <a:extLst>
                  <a:ext uri="{FF2B5EF4-FFF2-40B4-BE49-F238E27FC236}">
                    <a16:creationId xmlns:a16="http://schemas.microsoft.com/office/drawing/2014/main" id="{B9778EF1-C795-4E1B-9600-A8C84599B03E}"/>
                  </a:ext>
                </a:extLst>
              </p:cNvPr>
              <p:cNvSpPr/>
              <p:nvPr/>
            </p:nvSpPr>
            <p:spPr>
              <a:xfrm>
                <a:off x="3623181" y="1722052"/>
                <a:ext cx="41249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55" extrusionOk="0">
                    <a:moveTo>
                      <a:pt x="526" y="0"/>
                    </a:moveTo>
                    <a:lnTo>
                      <a:pt x="1" y="526"/>
                    </a:lnTo>
                    <a:lnTo>
                      <a:pt x="2229" y="2754"/>
                    </a:lnTo>
                    <a:lnTo>
                      <a:pt x="2755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04;p28">
                <a:extLst>
                  <a:ext uri="{FF2B5EF4-FFF2-40B4-BE49-F238E27FC236}">
                    <a16:creationId xmlns:a16="http://schemas.microsoft.com/office/drawing/2014/main" id="{1A639174-190D-47A8-A13C-435C5758AD91}"/>
                  </a:ext>
                </a:extLst>
              </p:cNvPr>
              <p:cNvSpPr/>
              <p:nvPr/>
            </p:nvSpPr>
            <p:spPr>
              <a:xfrm>
                <a:off x="3560536" y="1784682"/>
                <a:ext cx="4126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777" extrusionOk="0">
                    <a:moveTo>
                      <a:pt x="527" y="1"/>
                    </a:moveTo>
                    <a:lnTo>
                      <a:pt x="1" y="548"/>
                    </a:lnTo>
                    <a:lnTo>
                      <a:pt x="2230" y="2776"/>
                    </a:lnTo>
                    <a:lnTo>
                      <a:pt x="2755" y="2251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05;p28">
                <a:extLst>
                  <a:ext uri="{FF2B5EF4-FFF2-40B4-BE49-F238E27FC236}">
                    <a16:creationId xmlns:a16="http://schemas.microsoft.com/office/drawing/2014/main" id="{3AB124D5-6522-4342-9BCF-0A3997F814B2}"/>
                  </a:ext>
                </a:extLst>
              </p:cNvPr>
              <p:cNvSpPr/>
              <p:nvPr/>
            </p:nvSpPr>
            <p:spPr>
              <a:xfrm>
                <a:off x="3660957" y="1717635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1" y="547"/>
                    </a:lnTo>
                    <a:lnTo>
                      <a:pt x="1115" y="1662"/>
                    </a:lnTo>
                    <a:lnTo>
                      <a:pt x="1641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06;p28">
                <a:extLst>
                  <a:ext uri="{FF2B5EF4-FFF2-40B4-BE49-F238E27FC236}">
                    <a16:creationId xmlns:a16="http://schemas.microsoft.com/office/drawing/2014/main" id="{11078DA6-B279-40A8-96A5-2A21A055F1C6}"/>
                  </a:ext>
                </a:extLst>
              </p:cNvPr>
              <p:cNvSpPr/>
              <p:nvPr/>
            </p:nvSpPr>
            <p:spPr>
              <a:xfrm>
                <a:off x="3681739" y="1696868"/>
                <a:ext cx="24570" cy="24555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40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1115" y="1640"/>
                    </a:lnTo>
                    <a:lnTo>
                      <a:pt x="1640" y="1114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88A1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07;p28">
                <a:extLst>
                  <a:ext uri="{FF2B5EF4-FFF2-40B4-BE49-F238E27FC236}">
                    <a16:creationId xmlns:a16="http://schemas.microsoft.com/office/drawing/2014/main" id="{59E029FC-03BA-42FD-8D36-B7CE0AEB1348}"/>
                  </a:ext>
                </a:extLst>
              </p:cNvPr>
              <p:cNvSpPr/>
              <p:nvPr/>
            </p:nvSpPr>
            <p:spPr>
              <a:xfrm>
                <a:off x="3686141" y="1659092"/>
                <a:ext cx="41249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76" extrusionOk="0">
                    <a:moveTo>
                      <a:pt x="526" y="0"/>
                    </a:moveTo>
                    <a:lnTo>
                      <a:pt x="1" y="547"/>
                    </a:lnTo>
                    <a:lnTo>
                      <a:pt x="2229" y="2775"/>
                    </a:lnTo>
                    <a:lnTo>
                      <a:pt x="2755" y="2250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88A1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08;p28">
                <a:extLst>
                  <a:ext uri="{FF2B5EF4-FFF2-40B4-BE49-F238E27FC236}">
                    <a16:creationId xmlns:a16="http://schemas.microsoft.com/office/drawing/2014/main" id="{1F3A9586-BB3B-4C05-BA66-32AE2194BC90}"/>
                  </a:ext>
                </a:extLst>
              </p:cNvPr>
              <p:cNvSpPr/>
              <p:nvPr/>
            </p:nvSpPr>
            <p:spPr>
              <a:xfrm>
                <a:off x="3723602" y="1654990"/>
                <a:ext cx="24884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41" extrusionOk="0">
                    <a:moveTo>
                      <a:pt x="526" y="1"/>
                    </a:moveTo>
                    <a:lnTo>
                      <a:pt x="1" y="526"/>
                    </a:lnTo>
                    <a:lnTo>
                      <a:pt x="1115" y="1641"/>
                    </a:lnTo>
                    <a:lnTo>
                      <a:pt x="1662" y="1115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09;p28">
                <a:extLst>
                  <a:ext uri="{FF2B5EF4-FFF2-40B4-BE49-F238E27FC236}">
                    <a16:creationId xmlns:a16="http://schemas.microsoft.com/office/drawing/2014/main" id="{62046F8D-191C-4FC8-83C8-BC54C8B4A209}"/>
                  </a:ext>
                </a:extLst>
              </p:cNvPr>
              <p:cNvSpPr/>
              <p:nvPr/>
            </p:nvSpPr>
            <p:spPr>
              <a:xfrm>
                <a:off x="3744698" y="1633909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0"/>
                    </a:moveTo>
                    <a:lnTo>
                      <a:pt x="0" y="547"/>
                    </a:lnTo>
                    <a:lnTo>
                      <a:pt x="1115" y="1661"/>
                    </a:lnTo>
                    <a:lnTo>
                      <a:pt x="1640" y="1115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10;p28">
                <a:extLst>
                  <a:ext uri="{FF2B5EF4-FFF2-40B4-BE49-F238E27FC236}">
                    <a16:creationId xmlns:a16="http://schemas.microsoft.com/office/drawing/2014/main" id="{24C6E841-A071-470A-871F-6D8CC46C917B}"/>
                  </a:ext>
                </a:extLst>
              </p:cNvPr>
              <p:cNvSpPr/>
              <p:nvPr/>
            </p:nvSpPr>
            <p:spPr>
              <a:xfrm>
                <a:off x="3748786" y="1596447"/>
                <a:ext cx="41564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755" extrusionOk="0">
                    <a:moveTo>
                      <a:pt x="526" y="0"/>
                    </a:moveTo>
                    <a:lnTo>
                      <a:pt x="1" y="526"/>
                    </a:lnTo>
                    <a:lnTo>
                      <a:pt x="2229" y="2755"/>
                    </a:lnTo>
                    <a:lnTo>
                      <a:pt x="2776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11;p28">
                <a:extLst>
                  <a:ext uri="{FF2B5EF4-FFF2-40B4-BE49-F238E27FC236}">
                    <a16:creationId xmlns:a16="http://schemas.microsoft.com/office/drawing/2014/main" id="{26C0ADAD-488F-4BA3-A157-BE835CBD9446}"/>
                  </a:ext>
                </a:extLst>
              </p:cNvPr>
              <p:cNvSpPr/>
              <p:nvPr/>
            </p:nvSpPr>
            <p:spPr>
              <a:xfrm>
                <a:off x="3786561" y="1592030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0" y="548"/>
                    </a:lnTo>
                    <a:lnTo>
                      <a:pt x="1115" y="1662"/>
                    </a:lnTo>
                    <a:lnTo>
                      <a:pt x="1640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12;p28">
                <a:extLst>
                  <a:ext uri="{FF2B5EF4-FFF2-40B4-BE49-F238E27FC236}">
                    <a16:creationId xmlns:a16="http://schemas.microsoft.com/office/drawing/2014/main" id="{1ECC27D6-C286-4858-B56D-4A83BA6B190E}"/>
                  </a:ext>
                </a:extLst>
              </p:cNvPr>
              <p:cNvSpPr/>
              <p:nvPr/>
            </p:nvSpPr>
            <p:spPr>
              <a:xfrm>
                <a:off x="3807343" y="1571264"/>
                <a:ext cx="24869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641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1114" y="1640"/>
                    </a:lnTo>
                    <a:lnTo>
                      <a:pt x="1661" y="1115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13;p28">
                <a:extLst>
                  <a:ext uri="{FF2B5EF4-FFF2-40B4-BE49-F238E27FC236}">
                    <a16:creationId xmlns:a16="http://schemas.microsoft.com/office/drawing/2014/main" id="{979E353B-38AC-40D5-A528-8C2989F06D8B}"/>
                  </a:ext>
                </a:extLst>
              </p:cNvPr>
              <p:cNvSpPr/>
              <p:nvPr/>
            </p:nvSpPr>
            <p:spPr>
              <a:xfrm>
                <a:off x="3811745" y="1533488"/>
                <a:ext cx="41249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76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2229" y="2776"/>
                    </a:lnTo>
                    <a:lnTo>
                      <a:pt x="2755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14;p28">
                <a:extLst>
                  <a:ext uri="{FF2B5EF4-FFF2-40B4-BE49-F238E27FC236}">
                    <a16:creationId xmlns:a16="http://schemas.microsoft.com/office/drawing/2014/main" id="{D19EEF22-F097-4850-ABF4-19DBD6492E80}"/>
                  </a:ext>
                </a:extLst>
              </p:cNvPr>
              <p:cNvSpPr/>
              <p:nvPr/>
            </p:nvSpPr>
            <p:spPr>
              <a:xfrm>
                <a:off x="3597998" y="1780594"/>
                <a:ext cx="24570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41" extrusionOk="0">
                    <a:moveTo>
                      <a:pt x="526" y="1"/>
                    </a:moveTo>
                    <a:lnTo>
                      <a:pt x="1" y="526"/>
                    </a:lnTo>
                    <a:lnTo>
                      <a:pt x="1115" y="1640"/>
                    </a:lnTo>
                    <a:lnTo>
                      <a:pt x="1641" y="1115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15;p28">
                <a:extLst>
                  <a:ext uri="{FF2B5EF4-FFF2-40B4-BE49-F238E27FC236}">
                    <a16:creationId xmlns:a16="http://schemas.microsoft.com/office/drawing/2014/main" id="{05D83D93-DAD9-47C2-A230-540BB7A15D9B}"/>
                  </a:ext>
                </a:extLst>
              </p:cNvPr>
              <p:cNvSpPr/>
              <p:nvPr/>
            </p:nvSpPr>
            <p:spPr>
              <a:xfrm>
                <a:off x="3623181" y="1625090"/>
                <a:ext cx="108940" cy="10892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7275" extrusionOk="0">
                    <a:moveTo>
                      <a:pt x="3070" y="1"/>
                    </a:moveTo>
                    <a:lnTo>
                      <a:pt x="1" y="3049"/>
                    </a:lnTo>
                    <a:lnTo>
                      <a:pt x="4206" y="7275"/>
                    </a:lnTo>
                    <a:lnTo>
                      <a:pt x="7275" y="4205"/>
                    </a:lnTo>
                    <a:lnTo>
                      <a:pt x="3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16;p28">
                <a:extLst>
                  <a:ext uri="{FF2B5EF4-FFF2-40B4-BE49-F238E27FC236}">
                    <a16:creationId xmlns:a16="http://schemas.microsoft.com/office/drawing/2014/main" id="{79DC9BA1-D71D-431E-9AE0-C6C23095C35F}"/>
                  </a:ext>
                </a:extLst>
              </p:cNvPr>
              <p:cNvSpPr/>
              <p:nvPr/>
            </p:nvSpPr>
            <p:spPr>
              <a:xfrm>
                <a:off x="3517416" y="1493826"/>
                <a:ext cx="316698" cy="313225"/>
              </a:xfrm>
              <a:custGeom>
                <a:avLst/>
                <a:gdLst/>
                <a:ahLst/>
                <a:cxnLst/>
                <a:rect l="l" t="t" r="r" b="b"/>
                <a:pathLst>
                  <a:path w="21152" h="20920" extrusionOk="0">
                    <a:moveTo>
                      <a:pt x="2387" y="0"/>
                    </a:moveTo>
                    <a:cubicBezTo>
                      <a:pt x="1835" y="0"/>
                      <a:pt x="1283" y="211"/>
                      <a:pt x="863" y="631"/>
                    </a:cubicBezTo>
                    <a:cubicBezTo>
                      <a:pt x="1" y="1472"/>
                      <a:pt x="1" y="2839"/>
                      <a:pt x="863" y="3701"/>
                    </a:cubicBezTo>
                    <a:lnTo>
                      <a:pt x="18082" y="20920"/>
                    </a:lnTo>
                    <a:lnTo>
                      <a:pt x="21151" y="17871"/>
                    </a:lnTo>
                    <a:lnTo>
                      <a:pt x="3911" y="631"/>
                    </a:lnTo>
                    <a:cubicBezTo>
                      <a:pt x="3491" y="211"/>
                      <a:pt x="2939" y="0"/>
                      <a:pt x="23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17;p28">
                <a:extLst>
                  <a:ext uri="{FF2B5EF4-FFF2-40B4-BE49-F238E27FC236}">
                    <a16:creationId xmlns:a16="http://schemas.microsoft.com/office/drawing/2014/main" id="{F23BA102-F552-4DCD-B576-CD370CD5D629}"/>
                  </a:ext>
                </a:extLst>
              </p:cNvPr>
              <p:cNvSpPr/>
              <p:nvPr/>
            </p:nvSpPr>
            <p:spPr>
              <a:xfrm>
                <a:off x="3788133" y="1761399"/>
                <a:ext cx="73230" cy="72287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4828" extrusionOk="0">
                    <a:moveTo>
                      <a:pt x="3070" y="0"/>
                    </a:moveTo>
                    <a:lnTo>
                      <a:pt x="1" y="3049"/>
                    </a:lnTo>
                    <a:lnTo>
                      <a:pt x="4521" y="4815"/>
                    </a:lnTo>
                    <a:cubicBezTo>
                      <a:pt x="4546" y="4823"/>
                      <a:pt x="4572" y="4827"/>
                      <a:pt x="4597" y="4827"/>
                    </a:cubicBezTo>
                    <a:cubicBezTo>
                      <a:pt x="4756" y="4827"/>
                      <a:pt x="4891" y="4666"/>
                      <a:pt x="4836" y="4520"/>
                    </a:cubicBezTo>
                    <a:lnTo>
                      <a:pt x="30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18;p28">
                <a:extLst>
                  <a:ext uri="{FF2B5EF4-FFF2-40B4-BE49-F238E27FC236}">
                    <a16:creationId xmlns:a16="http://schemas.microsoft.com/office/drawing/2014/main" id="{8984C576-1B3F-4B84-A48A-9AE75196FD8F}"/>
                  </a:ext>
                </a:extLst>
              </p:cNvPr>
              <p:cNvSpPr/>
              <p:nvPr/>
            </p:nvSpPr>
            <p:spPr>
              <a:xfrm>
                <a:off x="3822136" y="1761399"/>
                <a:ext cx="39198" cy="72407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4836" extrusionOk="0">
                    <a:moveTo>
                      <a:pt x="799" y="0"/>
                    </a:moveTo>
                    <a:lnTo>
                      <a:pt x="0" y="778"/>
                    </a:lnTo>
                    <a:lnTo>
                      <a:pt x="1451" y="4499"/>
                    </a:lnTo>
                    <a:lnTo>
                      <a:pt x="2250" y="4815"/>
                    </a:lnTo>
                    <a:cubicBezTo>
                      <a:pt x="2282" y="4829"/>
                      <a:pt x="2313" y="4835"/>
                      <a:pt x="2344" y="4835"/>
                    </a:cubicBezTo>
                    <a:cubicBezTo>
                      <a:pt x="2495" y="4835"/>
                      <a:pt x="2618" y="4678"/>
                      <a:pt x="2565" y="4520"/>
                    </a:cubicBezTo>
                    <a:lnTo>
                      <a:pt x="7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19;p28">
                <a:extLst>
                  <a:ext uri="{FF2B5EF4-FFF2-40B4-BE49-F238E27FC236}">
                    <a16:creationId xmlns:a16="http://schemas.microsoft.com/office/drawing/2014/main" id="{F0406B48-E670-4FEC-A967-C4F3F095A891}"/>
                  </a:ext>
                </a:extLst>
              </p:cNvPr>
              <p:cNvSpPr/>
              <p:nvPr/>
            </p:nvSpPr>
            <p:spPr>
              <a:xfrm>
                <a:off x="3541656" y="1493781"/>
                <a:ext cx="292458" cy="313270"/>
              </a:xfrm>
              <a:custGeom>
                <a:avLst/>
                <a:gdLst/>
                <a:ahLst/>
                <a:cxnLst/>
                <a:rect l="l" t="t" r="r" b="b"/>
                <a:pathLst>
                  <a:path w="19533" h="20923" extrusionOk="0">
                    <a:moveTo>
                      <a:pt x="789" y="0"/>
                    </a:moveTo>
                    <a:cubicBezTo>
                      <a:pt x="524" y="0"/>
                      <a:pt x="257" y="49"/>
                      <a:pt x="1" y="151"/>
                    </a:cubicBezTo>
                    <a:cubicBezTo>
                      <a:pt x="295" y="256"/>
                      <a:pt x="547" y="424"/>
                      <a:pt x="778" y="634"/>
                    </a:cubicBezTo>
                    <a:lnTo>
                      <a:pt x="15706" y="15561"/>
                    </a:lnTo>
                    <a:cubicBezTo>
                      <a:pt x="16967" y="16844"/>
                      <a:pt x="16967" y="18904"/>
                      <a:pt x="15706" y="20166"/>
                    </a:cubicBezTo>
                    <a:lnTo>
                      <a:pt x="16463" y="20923"/>
                    </a:lnTo>
                    <a:lnTo>
                      <a:pt x="19532" y="17874"/>
                    </a:lnTo>
                    <a:lnTo>
                      <a:pt x="2292" y="634"/>
                    </a:lnTo>
                    <a:cubicBezTo>
                      <a:pt x="1893" y="220"/>
                      <a:pt x="1348" y="0"/>
                      <a:pt x="7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20;p28">
                <a:extLst>
                  <a:ext uri="{FF2B5EF4-FFF2-40B4-BE49-F238E27FC236}">
                    <a16:creationId xmlns:a16="http://schemas.microsoft.com/office/drawing/2014/main" id="{128D12A8-20C1-4AE4-818B-FCA3D0D63116}"/>
                  </a:ext>
                </a:extLst>
              </p:cNvPr>
              <p:cNvSpPr/>
              <p:nvPr/>
            </p:nvSpPr>
            <p:spPr>
              <a:xfrm>
                <a:off x="3834728" y="1807979"/>
                <a:ext cx="26636" cy="25708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1717" extrusionOk="0">
                    <a:moveTo>
                      <a:pt x="1157" y="1"/>
                    </a:moveTo>
                    <a:lnTo>
                      <a:pt x="0" y="1157"/>
                    </a:lnTo>
                    <a:lnTo>
                      <a:pt x="1409" y="1704"/>
                    </a:lnTo>
                    <a:cubicBezTo>
                      <a:pt x="1434" y="1712"/>
                      <a:pt x="1460" y="1716"/>
                      <a:pt x="1485" y="1716"/>
                    </a:cubicBezTo>
                    <a:cubicBezTo>
                      <a:pt x="1644" y="1716"/>
                      <a:pt x="1779" y="1555"/>
                      <a:pt x="1724" y="1409"/>
                    </a:cubicBezTo>
                    <a:lnTo>
                      <a:pt x="11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21;p28">
                <a:extLst>
                  <a:ext uri="{FF2B5EF4-FFF2-40B4-BE49-F238E27FC236}">
                    <a16:creationId xmlns:a16="http://schemas.microsoft.com/office/drawing/2014/main" id="{3806AA94-C132-4B7C-AFC4-45E57CE04D6C}"/>
                  </a:ext>
                </a:extLst>
              </p:cNvPr>
              <p:cNvSpPr/>
              <p:nvPr/>
            </p:nvSpPr>
            <p:spPr>
              <a:xfrm>
                <a:off x="3552047" y="1524984"/>
                <a:ext cx="68320" cy="68334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4564" extrusionOk="0">
                    <a:moveTo>
                      <a:pt x="3049" y="1"/>
                    </a:moveTo>
                    <a:lnTo>
                      <a:pt x="0" y="3070"/>
                    </a:lnTo>
                    <a:lnTo>
                      <a:pt x="1493" y="4563"/>
                    </a:lnTo>
                    <a:lnTo>
                      <a:pt x="4563" y="1494"/>
                    </a:lnTo>
                    <a:lnTo>
                      <a:pt x="30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22;p28">
                <a:extLst>
                  <a:ext uri="{FF2B5EF4-FFF2-40B4-BE49-F238E27FC236}">
                    <a16:creationId xmlns:a16="http://schemas.microsoft.com/office/drawing/2014/main" id="{B323A1E3-6142-41EF-BE2A-D062BCE4E5FA}"/>
                  </a:ext>
                </a:extLst>
              </p:cNvPr>
              <p:cNvSpPr/>
              <p:nvPr/>
            </p:nvSpPr>
            <p:spPr>
              <a:xfrm>
                <a:off x="3593288" y="1566212"/>
                <a:ext cx="228839" cy="228734"/>
              </a:xfrm>
              <a:custGeom>
                <a:avLst/>
                <a:gdLst/>
                <a:ahLst/>
                <a:cxnLst/>
                <a:rect l="l" t="t" r="r" b="b"/>
                <a:pathLst>
                  <a:path w="14802" h="14824" extrusionOk="0">
                    <a:moveTo>
                      <a:pt x="526" y="1"/>
                    </a:moveTo>
                    <a:lnTo>
                      <a:pt x="1" y="548"/>
                    </a:lnTo>
                    <a:lnTo>
                      <a:pt x="14276" y="14823"/>
                    </a:lnTo>
                    <a:lnTo>
                      <a:pt x="14802" y="14298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0759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6E131-68A5-4095-89F4-5E01933C79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1547"/>
          <a:stretch/>
        </p:blipFill>
        <p:spPr>
          <a:xfrm>
            <a:off x="354295" y="1442109"/>
            <a:ext cx="5958354" cy="1355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50D05F-F22A-4292-A39E-35B661F067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2415" y="1368825"/>
            <a:ext cx="1686160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9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3"/>
          <p:cNvGrpSpPr/>
          <p:nvPr/>
        </p:nvGrpSpPr>
        <p:grpSpPr>
          <a:xfrm>
            <a:off x="447513" y="1838099"/>
            <a:ext cx="8253925" cy="2776038"/>
            <a:chOff x="445050" y="1487688"/>
            <a:chExt cx="8253925" cy="2776038"/>
          </a:xfrm>
        </p:grpSpPr>
        <p:sp>
          <p:nvSpPr>
            <p:cNvPr id="695" name="Google Shape;695;p33"/>
            <p:cNvSpPr/>
            <p:nvPr/>
          </p:nvSpPr>
          <p:spPr>
            <a:xfrm>
              <a:off x="445050" y="1493225"/>
              <a:ext cx="8253900" cy="27705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6" name="Google Shape;696;p33"/>
            <p:cNvGrpSpPr/>
            <p:nvPr/>
          </p:nvGrpSpPr>
          <p:grpSpPr>
            <a:xfrm>
              <a:off x="445075" y="1487688"/>
              <a:ext cx="8253900" cy="392400"/>
              <a:chOff x="-8550475" y="393000"/>
              <a:chExt cx="8253900" cy="392400"/>
            </a:xfrm>
          </p:grpSpPr>
          <p:sp>
            <p:nvSpPr>
              <p:cNvPr id="697" name="Google Shape;697;p33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1" name="Google Shape;701;p33"/>
          <p:cNvSpPr txBox="1">
            <a:spLocks noGrp="1"/>
          </p:cNvSpPr>
          <p:nvPr>
            <p:ph type="subTitle" idx="1"/>
          </p:nvPr>
        </p:nvSpPr>
        <p:spPr>
          <a:xfrm flipH="1">
            <a:off x="2474500" y="3744825"/>
            <a:ext cx="4194900" cy="4632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“Jadi juara adalah tujuan kami”</a:t>
            </a:r>
            <a:endParaRPr dirty="0"/>
          </a:p>
        </p:txBody>
      </p:sp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 flipH="1">
            <a:off x="2474500" y="3214700"/>
            <a:ext cx="4194900" cy="6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Spirit</a:t>
            </a:r>
            <a:endParaRPr dirty="0"/>
          </a:p>
        </p:txBody>
      </p:sp>
      <p:grpSp>
        <p:nvGrpSpPr>
          <p:cNvPr id="703" name="Google Shape;703;p33"/>
          <p:cNvGrpSpPr/>
          <p:nvPr/>
        </p:nvGrpSpPr>
        <p:grpSpPr>
          <a:xfrm>
            <a:off x="2994100" y="782479"/>
            <a:ext cx="3155700" cy="2176913"/>
            <a:chOff x="2994100" y="343300"/>
            <a:chExt cx="3155700" cy="2176913"/>
          </a:xfrm>
        </p:grpSpPr>
        <p:sp>
          <p:nvSpPr>
            <p:cNvPr id="704" name="Google Shape;704;p33"/>
            <p:cNvSpPr/>
            <p:nvPr/>
          </p:nvSpPr>
          <p:spPr>
            <a:xfrm>
              <a:off x="2994100" y="346713"/>
              <a:ext cx="3155700" cy="21735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05" name="Google Shape;705;p33"/>
            <p:cNvGrpSpPr/>
            <p:nvPr/>
          </p:nvGrpSpPr>
          <p:grpSpPr>
            <a:xfrm>
              <a:off x="2994100" y="343300"/>
              <a:ext cx="3155700" cy="392400"/>
              <a:chOff x="-8550475" y="393000"/>
              <a:chExt cx="3155700" cy="392400"/>
            </a:xfrm>
          </p:grpSpPr>
          <p:sp>
            <p:nvSpPr>
              <p:cNvPr id="706" name="Google Shape;706;p33"/>
              <p:cNvSpPr/>
              <p:nvPr/>
            </p:nvSpPr>
            <p:spPr>
              <a:xfrm>
                <a:off x="-8550475" y="393000"/>
                <a:ext cx="31557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1" name="Google Shape;721;p3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3">
            <a:hlinkClick r:id="rId3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3">
            <a:hlinkClick r:id="rId4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3">
            <a:hlinkClick r:id="rId5" action="ppaction://hlinksldjump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3">
            <a:hlinkClick r:id="rId6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3">
            <a:hlinkClick r:id="rId7" action="ppaction://hlinksldjump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3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729" name="Google Shape;729;p3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8" name="Google Shape;738;p33">
            <a:hlinkClick r:id="rId8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1" name="Google Shape;741;p3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2" name="Google Shape;742;p3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3" name="Google Shape;743;p3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4" name="Google Shape;744;p3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5" name="Google Shape;745;p3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ACA187-E28C-4BE7-9A4C-8FEF8F2263BD}"/>
              </a:ext>
            </a:extLst>
          </p:cNvPr>
          <p:cNvGrpSpPr/>
          <p:nvPr/>
        </p:nvGrpSpPr>
        <p:grpSpPr>
          <a:xfrm>
            <a:off x="4155419" y="1496576"/>
            <a:ext cx="833061" cy="1066281"/>
            <a:chOff x="3481990" y="1244288"/>
            <a:chExt cx="673900" cy="862562"/>
          </a:xfrm>
        </p:grpSpPr>
        <p:grpSp>
          <p:nvGrpSpPr>
            <p:cNvPr id="55" name="Google Shape;289;p28">
              <a:extLst>
                <a:ext uri="{FF2B5EF4-FFF2-40B4-BE49-F238E27FC236}">
                  <a16:creationId xmlns:a16="http://schemas.microsoft.com/office/drawing/2014/main" id="{7EF4912C-254C-43D7-8515-9100EAAACF3E}"/>
                </a:ext>
              </a:extLst>
            </p:cNvPr>
            <p:cNvGrpSpPr/>
            <p:nvPr/>
          </p:nvGrpSpPr>
          <p:grpSpPr>
            <a:xfrm>
              <a:off x="3481990" y="1244288"/>
              <a:ext cx="673867" cy="862555"/>
              <a:chOff x="2089918" y="2778378"/>
              <a:chExt cx="673867" cy="862555"/>
            </a:xfrm>
          </p:grpSpPr>
          <p:grpSp>
            <p:nvGrpSpPr>
              <p:cNvPr id="56" name="Google Shape;290;p28">
                <a:extLst>
                  <a:ext uri="{FF2B5EF4-FFF2-40B4-BE49-F238E27FC236}">
                    <a16:creationId xmlns:a16="http://schemas.microsoft.com/office/drawing/2014/main" id="{060088F8-D897-4A81-A397-F2FA7FF8FB68}"/>
                  </a:ext>
                </a:extLst>
              </p:cNvPr>
              <p:cNvGrpSpPr/>
              <p:nvPr/>
            </p:nvGrpSpPr>
            <p:grpSpPr>
              <a:xfrm>
                <a:off x="2089918" y="2778378"/>
                <a:ext cx="673867" cy="862555"/>
                <a:chOff x="2089918" y="2778378"/>
                <a:chExt cx="673867" cy="862555"/>
              </a:xfrm>
            </p:grpSpPr>
            <p:grpSp>
              <p:nvGrpSpPr>
                <p:cNvPr id="80" name="Google Shape;291;p28">
                  <a:extLst>
                    <a:ext uri="{FF2B5EF4-FFF2-40B4-BE49-F238E27FC236}">
                      <a16:creationId xmlns:a16="http://schemas.microsoft.com/office/drawing/2014/main" id="{FBDBEAC8-20BE-4ACD-9146-032EB80805EF}"/>
                    </a:ext>
                  </a:extLst>
                </p:cNvPr>
                <p:cNvGrpSpPr/>
                <p:nvPr/>
              </p:nvGrpSpPr>
              <p:grpSpPr>
                <a:xfrm>
                  <a:off x="2104267" y="2778378"/>
                  <a:ext cx="645176" cy="276273"/>
                  <a:chOff x="7100179" y="2134325"/>
                  <a:chExt cx="878627" cy="376239"/>
                </a:xfrm>
              </p:grpSpPr>
              <p:sp>
                <p:nvSpPr>
                  <p:cNvPr id="82" name="Google Shape;292;p28">
                    <a:extLst>
                      <a:ext uri="{FF2B5EF4-FFF2-40B4-BE49-F238E27FC236}">
                        <a16:creationId xmlns:a16="http://schemas.microsoft.com/office/drawing/2014/main" id="{37777384-15F4-49BD-BA9B-05B8076A3044}"/>
                      </a:ext>
                    </a:extLst>
                  </p:cNvPr>
                  <p:cNvSpPr/>
                  <p:nvPr/>
                </p:nvSpPr>
                <p:spPr>
                  <a:xfrm>
                    <a:off x="7100179" y="2399579"/>
                    <a:ext cx="79500" cy="79500"/>
                  </a:xfrm>
                  <a:prstGeom prst="mathPlus">
                    <a:avLst>
                      <a:gd name="adj1" fmla="val 2352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293;p28">
                    <a:extLst>
                      <a:ext uri="{FF2B5EF4-FFF2-40B4-BE49-F238E27FC236}">
                        <a16:creationId xmlns:a16="http://schemas.microsoft.com/office/drawing/2014/main" id="{B5DBEBBE-48F3-4C0C-9BBB-65E30DD11EBB}"/>
                      </a:ext>
                    </a:extLst>
                  </p:cNvPr>
                  <p:cNvSpPr/>
                  <p:nvPr/>
                </p:nvSpPr>
                <p:spPr>
                  <a:xfrm>
                    <a:off x="7899306" y="2431064"/>
                    <a:ext cx="79500" cy="79500"/>
                  </a:xfrm>
                  <a:prstGeom prst="mathPlus">
                    <a:avLst>
                      <a:gd name="adj1" fmla="val 2352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294;p28">
                    <a:extLst>
                      <a:ext uri="{FF2B5EF4-FFF2-40B4-BE49-F238E27FC236}">
                        <a16:creationId xmlns:a16="http://schemas.microsoft.com/office/drawing/2014/main" id="{9DC81E66-8A05-4B6B-A6E2-2A7B36655227}"/>
                      </a:ext>
                    </a:extLst>
                  </p:cNvPr>
                  <p:cNvSpPr/>
                  <p:nvPr/>
                </p:nvSpPr>
                <p:spPr>
                  <a:xfrm>
                    <a:off x="7636525" y="2281979"/>
                    <a:ext cx="79500" cy="79500"/>
                  </a:xfrm>
                  <a:prstGeom prst="mathPlus">
                    <a:avLst>
                      <a:gd name="adj1" fmla="val 2352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5" name="Google Shape;295;p28">
                    <a:extLst>
                      <a:ext uri="{FF2B5EF4-FFF2-40B4-BE49-F238E27FC236}">
                        <a16:creationId xmlns:a16="http://schemas.microsoft.com/office/drawing/2014/main" id="{C02E525A-7BE9-4191-88E1-CBB4EADC1C31}"/>
                      </a:ext>
                    </a:extLst>
                  </p:cNvPr>
                  <p:cNvSpPr/>
                  <p:nvPr/>
                </p:nvSpPr>
                <p:spPr>
                  <a:xfrm>
                    <a:off x="7422951" y="2134325"/>
                    <a:ext cx="79500" cy="79500"/>
                  </a:xfrm>
                  <a:prstGeom prst="mathPlus">
                    <a:avLst>
                      <a:gd name="adj1" fmla="val 2352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296;p28">
                    <a:extLst>
                      <a:ext uri="{FF2B5EF4-FFF2-40B4-BE49-F238E27FC236}">
                        <a16:creationId xmlns:a16="http://schemas.microsoft.com/office/drawing/2014/main" id="{B96E89C2-C842-44B4-8A8E-EE4A1BF70D72}"/>
                      </a:ext>
                    </a:extLst>
                  </p:cNvPr>
                  <p:cNvSpPr/>
                  <p:nvPr/>
                </p:nvSpPr>
                <p:spPr>
                  <a:xfrm>
                    <a:off x="7765636" y="2213824"/>
                    <a:ext cx="20700" cy="207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297;p28">
                    <a:extLst>
                      <a:ext uri="{FF2B5EF4-FFF2-40B4-BE49-F238E27FC236}">
                        <a16:creationId xmlns:a16="http://schemas.microsoft.com/office/drawing/2014/main" id="{9AFB0753-F37E-45CA-9557-6F1EC829C0E2}"/>
                      </a:ext>
                    </a:extLst>
                  </p:cNvPr>
                  <p:cNvSpPr/>
                  <p:nvPr/>
                </p:nvSpPr>
                <p:spPr>
                  <a:xfrm>
                    <a:off x="7386563" y="2320081"/>
                    <a:ext cx="20700" cy="207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298;p28">
                    <a:extLst>
                      <a:ext uri="{FF2B5EF4-FFF2-40B4-BE49-F238E27FC236}">
                        <a16:creationId xmlns:a16="http://schemas.microsoft.com/office/drawing/2014/main" id="{64573E4F-233E-48BA-AAEB-923F8B5B17BD}"/>
                      </a:ext>
                    </a:extLst>
                  </p:cNvPr>
                  <p:cNvSpPr/>
                  <p:nvPr/>
                </p:nvSpPr>
                <p:spPr>
                  <a:xfrm>
                    <a:off x="7216008" y="2261284"/>
                    <a:ext cx="20700" cy="207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1" name="Google Shape;299;p28">
                  <a:extLst>
                    <a:ext uri="{FF2B5EF4-FFF2-40B4-BE49-F238E27FC236}">
                      <a16:creationId xmlns:a16="http://schemas.microsoft.com/office/drawing/2014/main" id="{C3F36927-93D7-4668-BD72-BD410AA760A5}"/>
                    </a:ext>
                  </a:extLst>
                </p:cNvPr>
                <p:cNvSpPr/>
                <p:nvPr/>
              </p:nvSpPr>
              <p:spPr>
                <a:xfrm>
                  <a:off x="2089918" y="2967066"/>
                  <a:ext cx="673867" cy="673867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accent5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" name="Google Shape;300;p28">
                <a:extLst>
                  <a:ext uri="{FF2B5EF4-FFF2-40B4-BE49-F238E27FC236}">
                    <a16:creationId xmlns:a16="http://schemas.microsoft.com/office/drawing/2014/main" id="{45DEF2E2-125A-47D5-961E-E102E24701EA}"/>
                  </a:ext>
                </a:extLst>
              </p:cNvPr>
              <p:cNvGrpSpPr/>
              <p:nvPr/>
            </p:nvGrpSpPr>
            <p:grpSpPr>
              <a:xfrm>
                <a:off x="2249788" y="3128057"/>
                <a:ext cx="354145" cy="351869"/>
                <a:chOff x="3514900" y="1489020"/>
                <a:chExt cx="354145" cy="351869"/>
              </a:xfrm>
            </p:grpSpPr>
            <p:sp>
              <p:nvSpPr>
                <p:cNvPr id="58" name="Google Shape;301;p28">
                  <a:extLst>
                    <a:ext uri="{FF2B5EF4-FFF2-40B4-BE49-F238E27FC236}">
                      <a16:creationId xmlns:a16="http://schemas.microsoft.com/office/drawing/2014/main" id="{2E228934-AF12-4414-AB4E-57B7CE201FEC}"/>
                    </a:ext>
                  </a:extLst>
                </p:cNvPr>
                <p:cNvSpPr/>
                <p:nvPr/>
              </p:nvSpPr>
              <p:spPr>
                <a:xfrm>
                  <a:off x="3514900" y="1489020"/>
                  <a:ext cx="354145" cy="35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53" h="23501" extrusionOk="0">
                      <a:moveTo>
                        <a:pt x="19698" y="1"/>
                      </a:moveTo>
                      <a:cubicBezTo>
                        <a:pt x="19495" y="1"/>
                        <a:pt x="19290" y="80"/>
                        <a:pt x="19133" y="237"/>
                      </a:cubicBezTo>
                      <a:lnTo>
                        <a:pt x="316" y="19075"/>
                      </a:lnTo>
                      <a:cubicBezTo>
                        <a:pt x="0" y="19369"/>
                        <a:pt x="0" y="19874"/>
                        <a:pt x="316" y="20168"/>
                      </a:cubicBezTo>
                      <a:lnTo>
                        <a:pt x="3406" y="23280"/>
                      </a:lnTo>
                      <a:cubicBezTo>
                        <a:pt x="3564" y="23427"/>
                        <a:pt x="3764" y="23501"/>
                        <a:pt x="3964" y="23501"/>
                      </a:cubicBezTo>
                      <a:cubicBezTo>
                        <a:pt x="4163" y="23501"/>
                        <a:pt x="4363" y="23427"/>
                        <a:pt x="4521" y="23280"/>
                      </a:cubicBezTo>
                      <a:lnTo>
                        <a:pt x="23358" y="4442"/>
                      </a:lnTo>
                      <a:cubicBezTo>
                        <a:pt x="23653" y="4148"/>
                        <a:pt x="23653" y="3643"/>
                        <a:pt x="23358" y="3328"/>
                      </a:cubicBezTo>
                      <a:lnTo>
                        <a:pt x="20247" y="237"/>
                      </a:lnTo>
                      <a:cubicBezTo>
                        <a:pt x="20100" y="80"/>
                        <a:pt x="19900" y="1"/>
                        <a:pt x="1969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302;p28">
                  <a:extLst>
                    <a:ext uri="{FF2B5EF4-FFF2-40B4-BE49-F238E27FC236}">
                      <a16:creationId xmlns:a16="http://schemas.microsoft.com/office/drawing/2014/main" id="{4BBC35C1-2ECD-45FE-BC7E-4ECF982EE7F0}"/>
                    </a:ext>
                  </a:extLst>
                </p:cNvPr>
                <p:cNvSpPr/>
                <p:nvPr/>
              </p:nvSpPr>
              <p:spPr>
                <a:xfrm>
                  <a:off x="3619094" y="1759498"/>
                  <a:ext cx="24570" cy="24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" h="1662" extrusionOk="0">
                      <a:moveTo>
                        <a:pt x="526" y="1"/>
                      </a:moveTo>
                      <a:lnTo>
                        <a:pt x="1" y="548"/>
                      </a:lnTo>
                      <a:lnTo>
                        <a:pt x="1115" y="1662"/>
                      </a:lnTo>
                      <a:lnTo>
                        <a:pt x="1640" y="1136"/>
                      </a:lnTo>
                      <a:lnTo>
                        <a:pt x="52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303;p28">
                  <a:extLst>
                    <a:ext uri="{FF2B5EF4-FFF2-40B4-BE49-F238E27FC236}">
                      <a16:creationId xmlns:a16="http://schemas.microsoft.com/office/drawing/2014/main" id="{B9778EF1-C795-4E1B-9600-A8C84599B03E}"/>
                    </a:ext>
                  </a:extLst>
                </p:cNvPr>
                <p:cNvSpPr/>
                <p:nvPr/>
              </p:nvSpPr>
              <p:spPr>
                <a:xfrm>
                  <a:off x="3623181" y="1722052"/>
                  <a:ext cx="41249" cy="41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" h="2755" extrusionOk="0">
                      <a:moveTo>
                        <a:pt x="526" y="0"/>
                      </a:moveTo>
                      <a:lnTo>
                        <a:pt x="1" y="526"/>
                      </a:lnTo>
                      <a:lnTo>
                        <a:pt x="2229" y="2754"/>
                      </a:lnTo>
                      <a:lnTo>
                        <a:pt x="2755" y="2229"/>
                      </a:lnTo>
                      <a:lnTo>
                        <a:pt x="5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304;p28">
                  <a:extLst>
                    <a:ext uri="{FF2B5EF4-FFF2-40B4-BE49-F238E27FC236}">
                      <a16:creationId xmlns:a16="http://schemas.microsoft.com/office/drawing/2014/main" id="{1A639174-190D-47A8-A13C-435C5758AD91}"/>
                    </a:ext>
                  </a:extLst>
                </p:cNvPr>
                <p:cNvSpPr/>
                <p:nvPr/>
              </p:nvSpPr>
              <p:spPr>
                <a:xfrm>
                  <a:off x="3560536" y="1784682"/>
                  <a:ext cx="41264" cy="41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6" h="2777" extrusionOk="0">
                      <a:moveTo>
                        <a:pt x="527" y="1"/>
                      </a:moveTo>
                      <a:lnTo>
                        <a:pt x="1" y="548"/>
                      </a:lnTo>
                      <a:lnTo>
                        <a:pt x="2230" y="2776"/>
                      </a:lnTo>
                      <a:lnTo>
                        <a:pt x="2755" y="2251"/>
                      </a:lnTo>
                      <a:lnTo>
                        <a:pt x="5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305;p28">
                  <a:extLst>
                    <a:ext uri="{FF2B5EF4-FFF2-40B4-BE49-F238E27FC236}">
                      <a16:creationId xmlns:a16="http://schemas.microsoft.com/office/drawing/2014/main" id="{3AB124D5-6522-4342-9BCF-0A3997F814B2}"/>
                    </a:ext>
                  </a:extLst>
                </p:cNvPr>
                <p:cNvSpPr/>
                <p:nvPr/>
              </p:nvSpPr>
              <p:spPr>
                <a:xfrm>
                  <a:off x="3660957" y="1717635"/>
                  <a:ext cx="24570" cy="24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" h="1662" extrusionOk="0">
                      <a:moveTo>
                        <a:pt x="526" y="1"/>
                      </a:moveTo>
                      <a:lnTo>
                        <a:pt x="1" y="547"/>
                      </a:lnTo>
                      <a:lnTo>
                        <a:pt x="1115" y="1662"/>
                      </a:lnTo>
                      <a:lnTo>
                        <a:pt x="1641" y="1136"/>
                      </a:lnTo>
                      <a:lnTo>
                        <a:pt x="52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306;p28">
                  <a:extLst>
                    <a:ext uri="{FF2B5EF4-FFF2-40B4-BE49-F238E27FC236}">
                      <a16:creationId xmlns:a16="http://schemas.microsoft.com/office/drawing/2014/main" id="{11078DA6-B279-40A8-96A5-2A21A055F1C6}"/>
                    </a:ext>
                  </a:extLst>
                </p:cNvPr>
                <p:cNvSpPr/>
                <p:nvPr/>
              </p:nvSpPr>
              <p:spPr>
                <a:xfrm>
                  <a:off x="3681739" y="1696868"/>
                  <a:ext cx="24570" cy="24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" h="1640" extrusionOk="0">
                      <a:moveTo>
                        <a:pt x="526" y="0"/>
                      </a:moveTo>
                      <a:lnTo>
                        <a:pt x="0" y="526"/>
                      </a:lnTo>
                      <a:lnTo>
                        <a:pt x="1115" y="1640"/>
                      </a:lnTo>
                      <a:lnTo>
                        <a:pt x="1640" y="1114"/>
                      </a:lnTo>
                      <a:lnTo>
                        <a:pt x="526" y="0"/>
                      </a:lnTo>
                      <a:close/>
                    </a:path>
                  </a:pathLst>
                </a:custGeom>
                <a:solidFill>
                  <a:srgbClr val="88A1B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307;p28">
                  <a:extLst>
                    <a:ext uri="{FF2B5EF4-FFF2-40B4-BE49-F238E27FC236}">
                      <a16:creationId xmlns:a16="http://schemas.microsoft.com/office/drawing/2014/main" id="{59E029FC-03BA-42FD-8D36-B7CE0AEB1348}"/>
                    </a:ext>
                  </a:extLst>
                </p:cNvPr>
                <p:cNvSpPr/>
                <p:nvPr/>
              </p:nvSpPr>
              <p:spPr>
                <a:xfrm>
                  <a:off x="3686141" y="1659092"/>
                  <a:ext cx="41249" cy="4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" h="2776" extrusionOk="0">
                      <a:moveTo>
                        <a:pt x="526" y="0"/>
                      </a:moveTo>
                      <a:lnTo>
                        <a:pt x="1" y="547"/>
                      </a:lnTo>
                      <a:lnTo>
                        <a:pt x="2229" y="2775"/>
                      </a:lnTo>
                      <a:lnTo>
                        <a:pt x="2755" y="2250"/>
                      </a:lnTo>
                      <a:lnTo>
                        <a:pt x="526" y="0"/>
                      </a:lnTo>
                      <a:close/>
                    </a:path>
                  </a:pathLst>
                </a:custGeom>
                <a:solidFill>
                  <a:srgbClr val="88A1B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308;p28">
                  <a:extLst>
                    <a:ext uri="{FF2B5EF4-FFF2-40B4-BE49-F238E27FC236}">
                      <a16:creationId xmlns:a16="http://schemas.microsoft.com/office/drawing/2014/main" id="{1F3A9586-BB3B-4C05-BA66-32AE2194BC90}"/>
                    </a:ext>
                  </a:extLst>
                </p:cNvPr>
                <p:cNvSpPr/>
                <p:nvPr/>
              </p:nvSpPr>
              <p:spPr>
                <a:xfrm>
                  <a:off x="3723602" y="1654990"/>
                  <a:ext cx="24884" cy="24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" h="1641" extrusionOk="0">
                      <a:moveTo>
                        <a:pt x="526" y="1"/>
                      </a:moveTo>
                      <a:lnTo>
                        <a:pt x="1" y="526"/>
                      </a:lnTo>
                      <a:lnTo>
                        <a:pt x="1115" y="1641"/>
                      </a:lnTo>
                      <a:lnTo>
                        <a:pt x="1662" y="1115"/>
                      </a:lnTo>
                      <a:lnTo>
                        <a:pt x="52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309;p28">
                  <a:extLst>
                    <a:ext uri="{FF2B5EF4-FFF2-40B4-BE49-F238E27FC236}">
                      <a16:creationId xmlns:a16="http://schemas.microsoft.com/office/drawing/2014/main" id="{62046F8D-191C-4FC8-83C8-BC54C8B4A209}"/>
                    </a:ext>
                  </a:extLst>
                </p:cNvPr>
                <p:cNvSpPr/>
                <p:nvPr/>
              </p:nvSpPr>
              <p:spPr>
                <a:xfrm>
                  <a:off x="3744698" y="1633909"/>
                  <a:ext cx="24570" cy="24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" h="1662" extrusionOk="0">
                      <a:moveTo>
                        <a:pt x="526" y="0"/>
                      </a:moveTo>
                      <a:lnTo>
                        <a:pt x="0" y="547"/>
                      </a:lnTo>
                      <a:lnTo>
                        <a:pt x="1115" y="1661"/>
                      </a:lnTo>
                      <a:lnTo>
                        <a:pt x="1640" y="1115"/>
                      </a:lnTo>
                      <a:lnTo>
                        <a:pt x="5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310;p28">
                  <a:extLst>
                    <a:ext uri="{FF2B5EF4-FFF2-40B4-BE49-F238E27FC236}">
                      <a16:creationId xmlns:a16="http://schemas.microsoft.com/office/drawing/2014/main" id="{24C6E841-A071-470A-871F-6D8CC46C917B}"/>
                    </a:ext>
                  </a:extLst>
                </p:cNvPr>
                <p:cNvSpPr/>
                <p:nvPr/>
              </p:nvSpPr>
              <p:spPr>
                <a:xfrm>
                  <a:off x="3748786" y="1596447"/>
                  <a:ext cx="41564" cy="41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755" extrusionOk="0">
                      <a:moveTo>
                        <a:pt x="526" y="0"/>
                      </a:moveTo>
                      <a:lnTo>
                        <a:pt x="1" y="526"/>
                      </a:lnTo>
                      <a:lnTo>
                        <a:pt x="2229" y="2755"/>
                      </a:lnTo>
                      <a:lnTo>
                        <a:pt x="2776" y="2229"/>
                      </a:lnTo>
                      <a:lnTo>
                        <a:pt x="5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311;p28">
                  <a:extLst>
                    <a:ext uri="{FF2B5EF4-FFF2-40B4-BE49-F238E27FC236}">
                      <a16:creationId xmlns:a16="http://schemas.microsoft.com/office/drawing/2014/main" id="{26C0ADAD-488F-4BA3-A157-BE835CBD9446}"/>
                    </a:ext>
                  </a:extLst>
                </p:cNvPr>
                <p:cNvSpPr/>
                <p:nvPr/>
              </p:nvSpPr>
              <p:spPr>
                <a:xfrm>
                  <a:off x="3786561" y="1592030"/>
                  <a:ext cx="24570" cy="24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" h="1662" extrusionOk="0">
                      <a:moveTo>
                        <a:pt x="526" y="1"/>
                      </a:moveTo>
                      <a:lnTo>
                        <a:pt x="0" y="548"/>
                      </a:lnTo>
                      <a:lnTo>
                        <a:pt x="1115" y="1662"/>
                      </a:lnTo>
                      <a:lnTo>
                        <a:pt x="1640" y="1136"/>
                      </a:lnTo>
                      <a:lnTo>
                        <a:pt x="52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312;p28">
                  <a:extLst>
                    <a:ext uri="{FF2B5EF4-FFF2-40B4-BE49-F238E27FC236}">
                      <a16:creationId xmlns:a16="http://schemas.microsoft.com/office/drawing/2014/main" id="{1ECC27D6-C286-4858-B56D-4A83BA6B190E}"/>
                    </a:ext>
                  </a:extLst>
                </p:cNvPr>
                <p:cNvSpPr/>
                <p:nvPr/>
              </p:nvSpPr>
              <p:spPr>
                <a:xfrm>
                  <a:off x="3807343" y="1571264"/>
                  <a:ext cx="24869" cy="24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" h="1641" extrusionOk="0">
                      <a:moveTo>
                        <a:pt x="526" y="0"/>
                      </a:moveTo>
                      <a:lnTo>
                        <a:pt x="0" y="526"/>
                      </a:lnTo>
                      <a:lnTo>
                        <a:pt x="1114" y="1640"/>
                      </a:lnTo>
                      <a:lnTo>
                        <a:pt x="1661" y="1115"/>
                      </a:lnTo>
                      <a:lnTo>
                        <a:pt x="5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313;p28">
                  <a:extLst>
                    <a:ext uri="{FF2B5EF4-FFF2-40B4-BE49-F238E27FC236}">
                      <a16:creationId xmlns:a16="http://schemas.microsoft.com/office/drawing/2014/main" id="{979E353B-38AC-40D5-A528-8C2989F06D8B}"/>
                    </a:ext>
                  </a:extLst>
                </p:cNvPr>
                <p:cNvSpPr/>
                <p:nvPr/>
              </p:nvSpPr>
              <p:spPr>
                <a:xfrm>
                  <a:off x="3811745" y="1533488"/>
                  <a:ext cx="41249" cy="4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" h="2776" extrusionOk="0">
                      <a:moveTo>
                        <a:pt x="526" y="0"/>
                      </a:moveTo>
                      <a:lnTo>
                        <a:pt x="0" y="526"/>
                      </a:lnTo>
                      <a:lnTo>
                        <a:pt x="2229" y="2776"/>
                      </a:lnTo>
                      <a:lnTo>
                        <a:pt x="2755" y="2229"/>
                      </a:lnTo>
                      <a:lnTo>
                        <a:pt x="5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314;p28">
                  <a:extLst>
                    <a:ext uri="{FF2B5EF4-FFF2-40B4-BE49-F238E27FC236}">
                      <a16:creationId xmlns:a16="http://schemas.microsoft.com/office/drawing/2014/main" id="{D19EEF22-F097-4850-ABF4-19DBD6492E80}"/>
                    </a:ext>
                  </a:extLst>
                </p:cNvPr>
                <p:cNvSpPr/>
                <p:nvPr/>
              </p:nvSpPr>
              <p:spPr>
                <a:xfrm>
                  <a:off x="3597998" y="1780594"/>
                  <a:ext cx="24570" cy="24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" h="1641" extrusionOk="0">
                      <a:moveTo>
                        <a:pt x="526" y="1"/>
                      </a:moveTo>
                      <a:lnTo>
                        <a:pt x="1" y="526"/>
                      </a:lnTo>
                      <a:lnTo>
                        <a:pt x="1115" y="1640"/>
                      </a:lnTo>
                      <a:lnTo>
                        <a:pt x="1641" y="1115"/>
                      </a:lnTo>
                      <a:lnTo>
                        <a:pt x="52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315;p28">
                  <a:extLst>
                    <a:ext uri="{FF2B5EF4-FFF2-40B4-BE49-F238E27FC236}">
                      <a16:creationId xmlns:a16="http://schemas.microsoft.com/office/drawing/2014/main" id="{05D83D93-DAD9-47C2-A230-540BB7A15D9B}"/>
                    </a:ext>
                  </a:extLst>
                </p:cNvPr>
                <p:cNvSpPr/>
                <p:nvPr/>
              </p:nvSpPr>
              <p:spPr>
                <a:xfrm>
                  <a:off x="3623181" y="1625090"/>
                  <a:ext cx="108940" cy="10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6" h="7275" extrusionOk="0">
                      <a:moveTo>
                        <a:pt x="3070" y="1"/>
                      </a:moveTo>
                      <a:lnTo>
                        <a:pt x="1" y="3049"/>
                      </a:lnTo>
                      <a:lnTo>
                        <a:pt x="4206" y="7275"/>
                      </a:lnTo>
                      <a:lnTo>
                        <a:pt x="7275" y="4205"/>
                      </a:lnTo>
                      <a:lnTo>
                        <a:pt x="307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316;p28">
                  <a:extLst>
                    <a:ext uri="{FF2B5EF4-FFF2-40B4-BE49-F238E27FC236}">
                      <a16:creationId xmlns:a16="http://schemas.microsoft.com/office/drawing/2014/main" id="{79DC9BA1-D71D-431E-9AE0-C6C23095C35F}"/>
                    </a:ext>
                  </a:extLst>
                </p:cNvPr>
                <p:cNvSpPr/>
                <p:nvPr/>
              </p:nvSpPr>
              <p:spPr>
                <a:xfrm>
                  <a:off x="3517416" y="1493826"/>
                  <a:ext cx="316698" cy="3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" h="20920" extrusionOk="0">
                      <a:moveTo>
                        <a:pt x="2387" y="0"/>
                      </a:moveTo>
                      <a:cubicBezTo>
                        <a:pt x="1835" y="0"/>
                        <a:pt x="1283" y="211"/>
                        <a:pt x="863" y="631"/>
                      </a:cubicBezTo>
                      <a:cubicBezTo>
                        <a:pt x="1" y="1472"/>
                        <a:pt x="1" y="2839"/>
                        <a:pt x="863" y="3701"/>
                      </a:cubicBezTo>
                      <a:lnTo>
                        <a:pt x="18082" y="20920"/>
                      </a:lnTo>
                      <a:lnTo>
                        <a:pt x="21151" y="17871"/>
                      </a:lnTo>
                      <a:lnTo>
                        <a:pt x="3911" y="631"/>
                      </a:lnTo>
                      <a:cubicBezTo>
                        <a:pt x="3491" y="211"/>
                        <a:pt x="2939" y="0"/>
                        <a:pt x="238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317;p28">
                  <a:extLst>
                    <a:ext uri="{FF2B5EF4-FFF2-40B4-BE49-F238E27FC236}">
                      <a16:creationId xmlns:a16="http://schemas.microsoft.com/office/drawing/2014/main" id="{F23BA102-F552-4DCD-B576-CD370CD5D629}"/>
                    </a:ext>
                  </a:extLst>
                </p:cNvPr>
                <p:cNvSpPr/>
                <p:nvPr/>
              </p:nvSpPr>
              <p:spPr>
                <a:xfrm>
                  <a:off x="3788133" y="1761399"/>
                  <a:ext cx="73230" cy="72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1" h="4828" extrusionOk="0">
                      <a:moveTo>
                        <a:pt x="3070" y="0"/>
                      </a:moveTo>
                      <a:lnTo>
                        <a:pt x="1" y="3049"/>
                      </a:lnTo>
                      <a:lnTo>
                        <a:pt x="4521" y="4815"/>
                      </a:lnTo>
                      <a:cubicBezTo>
                        <a:pt x="4546" y="4823"/>
                        <a:pt x="4572" y="4827"/>
                        <a:pt x="4597" y="4827"/>
                      </a:cubicBezTo>
                      <a:cubicBezTo>
                        <a:pt x="4756" y="4827"/>
                        <a:pt x="4891" y="4666"/>
                        <a:pt x="4836" y="4520"/>
                      </a:cubicBezTo>
                      <a:lnTo>
                        <a:pt x="307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318;p28">
                  <a:extLst>
                    <a:ext uri="{FF2B5EF4-FFF2-40B4-BE49-F238E27FC236}">
                      <a16:creationId xmlns:a16="http://schemas.microsoft.com/office/drawing/2014/main" id="{8984C576-1B3F-4B84-A48A-9AE75196FD8F}"/>
                    </a:ext>
                  </a:extLst>
                </p:cNvPr>
                <p:cNvSpPr/>
                <p:nvPr/>
              </p:nvSpPr>
              <p:spPr>
                <a:xfrm>
                  <a:off x="3822136" y="1761399"/>
                  <a:ext cx="39198" cy="72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8" h="4836" extrusionOk="0">
                      <a:moveTo>
                        <a:pt x="799" y="0"/>
                      </a:moveTo>
                      <a:lnTo>
                        <a:pt x="0" y="778"/>
                      </a:lnTo>
                      <a:lnTo>
                        <a:pt x="1451" y="4499"/>
                      </a:lnTo>
                      <a:lnTo>
                        <a:pt x="2250" y="4815"/>
                      </a:lnTo>
                      <a:cubicBezTo>
                        <a:pt x="2282" y="4829"/>
                        <a:pt x="2313" y="4835"/>
                        <a:pt x="2344" y="4835"/>
                      </a:cubicBezTo>
                      <a:cubicBezTo>
                        <a:pt x="2495" y="4835"/>
                        <a:pt x="2618" y="4678"/>
                        <a:pt x="2565" y="4520"/>
                      </a:cubicBezTo>
                      <a:lnTo>
                        <a:pt x="79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319;p28">
                  <a:extLst>
                    <a:ext uri="{FF2B5EF4-FFF2-40B4-BE49-F238E27FC236}">
                      <a16:creationId xmlns:a16="http://schemas.microsoft.com/office/drawing/2014/main" id="{F0406B48-E670-4FEC-A967-C4F3F095A891}"/>
                    </a:ext>
                  </a:extLst>
                </p:cNvPr>
                <p:cNvSpPr/>
                <p:nvPr/>
              </p:nvSpPr>
              <p:spPr>
                <a:xfrm>
                  <a:off x="3541656" y="1493781"/>
                  <a:ext cx="292458" cy="313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3" h="20923" extrusionOk="0">
                      <a:moveTo>
                        <a:pt x="789" y="0"/>
                      </a:moveTo>
                      <a:cubicBezTo>
                        <a:pt x="524" y="0"/>
                        <a:pt x="257" y="49"/>
                        <a:pt x="1" y="151"/>
                      </a:cubicBezTo>
                      <a:cubicBezTo>
                        <a:pt x="295" y="256"/>
                        <a:pt x="547" y="424"/>
                        <a:pt x="778" y="634"/>
                      </a:cubicBezTo>
                      <a:lnTo>
                        <a:pt x="15706" y="15561"/>
                      </a:lnTo>
                      <a:cubicBezTo>
                        <a:pt x="16967" y="16844"/>
                        <a:pt x="16967" y="18904"/>
                        <a:pt x="15706" y="20166"/>
                      </a:cubicBezTo>
                      <a:lnTo>
                        <a:pt x="16463" y="20923"/>
                      </a:lnTo>
                      <a:lnTo>
                        <a:pt x="19532" y="17874"/>
                      </a:lnTo>
                      <a:lnTo>
                        <a:pt x="2292" y="634"/>
                      </a:lnTo>
                      <a:cubicBezTo>
                        <a:pt x="1893" y="220"/>
                        <a:pt x="1348" y="0"/>
                        <a:pt x="7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320;p28">
                  <a:extLst>
                    <a:ext uri="{FF2B5EF4-FFF2-40B4-BE49-F238E27FC236}">
                      <a16:creationId xmlns:a16="http://schemas.microsoft.com/office/drawing/2014/main" id="{128D12A8-20C1-4AE4-818B-FCA3D0D63116}"/>
                    </a:ext>
                  </a:extLst>
                </p:cNvPr>
                <p:cNvSpPr/>
                <p:nvPr/>
              </p:nvSpPr>
              <p:spPr>
                <a:xfrm>
                  <a:off x="3834728" y="1807979"/>
                  <a:ext cx="26636" cy="25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9" h="1717" extrusionOk="0">
                      <a:moveTo>
                        <a:pt x="1157" y="1"/>
                      </a:moveTo>
                      <a:lnTo>
                        <a:pt x="0" y="1157"/>
                      </a:lnTo>
                      <a:lnTo>
                        <a:pt x="1409" y="1704"/>
                      </a:lnTo>
                      <a:cubicBezTo>
                        <a:pt x="1434" y="1712"/>
                        <a:pt x="1460" y="1716"/>
                        <a:pt x="1485" y="1716"/>
                      </a:cubicBezTo>
                      <a:cubicBezTo>
                        <a:pt x="1644" y="1716"/>
                        <a:pt x="1779" y="1555"/>
                        <a:pt x="1724" y="1409"/>
                      </a:cubicBezTo>
                      <a:lnTo>
                        <a:pt x="11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321;p28">
                  <a:extLst>
                    <a:ext uri="{FF2B5EF4-FFF2-40B4-BE49-F238E27FC236}">
                      <a16:creationId xmlns:a16="http://schemas.microsoft.com/office/drawing/2014/main" id="{3806AA94-C132-4B7C-AFC4-45E57CE04D6C}"/>
                    </a:ext>
                  </a:extLst>
                </p:cNvPr>
                <p:cNvSpPr/>
                <p:nvPr/>
              </p:nvSpPr>
              <p:spPr>
                <a:xfrm>
                  <a:off x="3552047" y="1524984"/>
                  <a:ext cx="68320" cy="68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3" h="4564" extrusionOk="0">
                      <a:moveTo>
                        <a:pt x="3049" y="1"/>
                      </a:moveTo>
                      <a:lnTo>
                        <a:pt x="0" y="3070"/>
                      </a:lnTo>
                      <a:lnTo>
                        <a:pt x="1493" y="4563"/>
                      </a:lnTo>
                      <a:lnTo>
                        <a:pt x="4563" y="1494"/>
                      </a:lnTo>
                      <a:lnTo>
                        <a:pt x="30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322;p28">
                  <a:extLst>
                    <a:ext uri="{FF2B5EF4-FFF2-40B4-BE49-F238E27FC236}">
                      <a16:creationId xmlns:a16="http://schemas.microsoft.com/office/drawing/2014/main" id="{B323A1E3-6142-41EF-BE2A-D062BCE4E5FA}"/>
                    </a:ext>
                  </a:extLst>
                </p:cNvPr>
                <p:cNvSpPr/>
                <p:nvPr/>
              </p:nvSpPr>
              <p:spPr>
                <a:xfrm>
                  <a:off x="3593288" y="1566212"/>
                  <a:ext cx="228839" cy="228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2" h="14824" extrusionOk="0">
                      <a:moveTo>
                        <a:pt x="526" y="1"/>
                      </a:moveTo>
                      <a:lnTo>
                        <a:pt x="1" y="548"/>
                      </a:lnTo>
                      <a:lnTo>
                        <a:pt x="14276" y="14823"/>
                      </a:lnTo>
                      <a:lnTo>
                        <a:pt x="14802" y="14298"/>
                      </a:lnTo>
                      <a:lnTo>
                        <a:pt x="52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9" name="Google Shape;408;p28">
              <a:hlinkClick r:id="" action="ppaction://noaction"/>
              <a:extLst>
                <a:ext uri="{FF2B5EF4-FFF2-40B4-BE49-F238E27FC236}">
                  <a16:creationId xmlns:a16="http://schemas.microsoft.com/office/drawing/2014/main" id="{38167E1A-C865-4301-8956-C799F43DA24F}"/>
                </a:ext>
              </a:extLst>
            </p:cNvPr>
            <p:cNvSpPr/>
            <p:nvPr/>
          </p:nvSpPr>
          <p:spPr>
            <a:xfrm>
              <a:off x="3482090" y="1433050"/>
              <a:ext cx="673800" cy="673800"/>
            </a:xfrm>
            <a:prstGeom prst="ellipse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38FB31-3D50-4A0A-8CCC-8453C66A25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49"/>
          <a:stretch/>
        </p:blipFill>
        <p:spPr>
          <a:xfrm>
            <a:off x="2434775" y="1900144"/>
            <a:ext cx="4347333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94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3"/>
          <p:cNvGrpSpPr/>
          <p:nvPr/>
        </p:nvGrpSpPr>
        <p:grpSpPr>
          <a:xfrm>
            <a:off x="447513" y="1838099"/>
            <a:ext cx="8253925" cy="2776038"/>
            <a:chOff x="445050" y="1487688"/>
            <a:chExt cx="8253925" cy="2776038"/>
          </a:xfrm>
        </p:grpSpPr>
        <p:sp>
          <p:nvSpPr>
            <p:cNvPr id="695" name="Google Shape;695;p33"/>
            <p:cNvSpPr/>
            <p:nvPr/>
          </p:nvSpPr>
          <p:spPr>
            <a:xfrm>
              <a:off x="445050" y="1493225"/>
              <a:ext cx="8253900" cy="27705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6" name="Google Shape;696;p33"/>
            <p:cNvGrpSpPr/>
            <p:nvPr/>
          </p:nvGrpSpPr>
          <p:grpSpPr>
            <a:xfrm>
              <a:off x="445075" y="1487688"/>
              <a:ext cx="8253900" cy="392400"/>
              <a:chOff x="-8550475" y="393000"/>
              <a:chExt cx="8253900" cy="392400"/>
            </a:xfrm>
          </p:grpSpPr>
          <p:sp>
            <p:nvSpPr>
              <p:cNvPr id="697" name="Google Shape;697;p33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1" name="Google Shape;701;p33"/>
          <p:cNvSpPr txBox="1">
            <a:spLocks noGrp="1"/>
          </p:cNvSpPr>
          <p:nvPr>
            <p:ph type="subTitle" idx="1"/>
          </p:nvPr>
        </p:nvSpPr>
        <p:spPr>
          <a:xfrm flipH="1">
            <a:off x="1987472" y="3432246"/>
            <a:ext cx="5107278" cy="4632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mengevaluasi</a:t>
            </a:r>
            <a:r>
              <a:rPr lang="en-ID" dirty="0"/>
              <a:t> model dan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model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.</a:t>
            </a:r>
          </a:p>
        </p:txBody>
      </p:sp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 flipH="1">
            <a:off x="1592707" y="2700207"/>
            <a:ext cx="6112435" cy="6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Model Evaluation</a:t>
            </a:r>
            <a:endParaRPr lang="en-ID" sz="2000" dirty="0">
              <a:solidFill>
                <a:schemeClr val="bg1"/>
              </a:solidFill>
            </a:endParaRPr>
          </a:p>
        </p:txBody>
      </p:sp>
      <p:grpSp>
        <p:nvGrpSpPr>
          <p:cNvPr id="703" name="Google Shape;703;p33"/>
          <p:cNvGrpSpPr/>
          <p:nvPr/>
        </p:nvGrpSpPr>
        <p:grpSpPr>
          <a:xfrm>
            <a:off x="3011813" y="595525"/>
            <a:ext cx="3155700" cy="1824239"/>
            <a:chOff x="2994100" y="343300"/>
            <a:chExt cx="3155700" cy="2176913"/>
          </a:xfrm>
        </p:grpSpPr>
        <p:sp>
          <p:nvSpPr>
            <p:cNvPr id="704" name="Google Shape;704;p33"/>
            <p:cNvSpPr/>
            <p:nvPr/>
          </p:nvSpPr>
          <p:spPr>
            <a:xfrm>
              <a:off x="2994100" y="346713"/>
              <a:ext cx="3155700" cy="21735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05" name="Google Shape;705;p33"/>
            <p:cNvGrpSpPr/>
            <p:nvPr/>
          </p:nvGrpSpPr>
          <p:grpSpPr>
            <a:xfrm>
              <a:off x="2994100" y="343300"/>
              <a:ext cx="3155700" cy="392400"/>
              <a:chOff x="-8550475" y="393000"/>
              <a:chExt cx="3155700" cy="392400"/>
            </a:xfrm>
          </p:grpSpPr>
          <p:sp>
            <p:nvSpPr>
              <p:cNvPr id="706" name="Google Shape;706;p33"/>
              <p:cNvSpPr/>
              <p:nvPr/>
            </p:nvSpPr>
            <p:spPr>
              <a:xfrm>
                <a:off x="-8550475" y="393000"/>
                <a:ext cx="31557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1" name="Google Shape;721;p3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3">
            <a:hlinkClick r:id="rId3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3">
            <a:hlinkClick r:id="rId4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3">
            <a:hlinkClick r:id="rId5" action="ppaction://hlinksldjump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3">
            <a:hlinkClick r:id="rId6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3">
            <a:hlinkClick r:id="rId7" action="ppaction://hlinksldjump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3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729" name="Google Shape;729;p3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8" name="Google Shape;738;p33">
            <a:hlinkClick r:id="rId8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1" name="Google Shape;741;p3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2" name="Google Shape;742;p3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3" name="Google Shape;743;p3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4" name="Google Shape;744;p3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5" name="Google Shape;745;p3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55" name="Google Shape;289;p28">
            <a:extLst>
              <a:ext uri="{FF2B5EF4-FFF2-40B4-BE49-F238E27FC236}">
                <a16:creationId xmlns:a16="http://schemas.microsoft.com/office/drawing/2014/main" id="{7EF4912C-254C-43D7-8515-9100EAAACF3E}"/>
              </a:ext>
            </a:extLst>
          </p:cNvPr>
          <p:cNvGrpSpPr/>
          <p:nvPr/>
        </p:nvGrpSpPr>
        <p:grpSpPr>
          <a:xfrm>
            <a:off x="4214680" y="1130492"/>
            <a:ext cx="833020" cy="1066270"/>
            <a:chOff x="2089917" y="2778378"/>
            <a:chExt cx="673867" cy="862553"/>
          </a:xfrm>
        </p:grpSpPr>
        <p:grpSp>
          <p:nvGrpSpPr>
            <p:cNvPr id="56" name="Google Shape;290;p28">
              <a:extLst>
                <a:ext uri="{FF2B5EF4-FFF2-40B4-BE49-F238E27FC236}">
                  <a16:creationId xmlns:a16="http://schemas.microsoft.com/office/drawing/2014/main" id="{060088F8-D897-4A81-A397-F2FA7FF8FB68}"/>
                </a:ext>
              </a:extLst>
            </p:cNvPr>
            <p:cNvGrpSpPr/>
            <p:nvPr/>
          </p:nvGrpSpPr>
          <p:grpSpPr>
            <a:xfrm>
              <a:off x="2089917" y="2778378"/>
              <a:ext cx="673867" cy="862553"/>
              <a:chOff x="2089917" y="2778378"/>
              <a:chExt cx="673867" cy="862553"/>
            </a:xfrm>
          </p:grpSpPr>
          <p:grpSp>
            <p:nvGrpSpPr>
              <p:cNvPr id="80" name="Google Shape;291;p28">
                <a:extLst>
                  <a:ext uri="{FF2B5EF4-FFF2-40B4-BE49-F238E27FC236}">
                    <a16:creationId xmlns:a16="http://schemas.microsoft.com/office/drawing/2014/main" id="{FBDBEAC8-20BE-4ACD-9146-032EB80805EF}"/>
                  </a:ext>
                </a:extLst>
              </p:cNvPr>
              <p:cNvGrpSpPr/>
              <p:nvPr/>
            </p:nvGrpSpPr>
            <p:grpSpPr>
              <a:xfrm>
                <a:off x="2104267" y="2778378"/>
                <a:ext cx="645176" cy="276273"/>
                <a:chOff x="7100179" y="2134325"/>
                <a:chExt cx="878627" cy="376239"/>
              </a:xfrm>
            </p:grpSpPr>
            <p:sp>
              <p:nvSpPr>
                <p:cNvPr id="82" name="Google Shape;292;p28">
                  <a:extLst>
                    <a:ext uri="{FF2B5EF4-FFF2-40B4-BE49-F238E27FC236}">
                      <a16:creationId xmlns:a16="http://schemas.microsoft.com/office/drawing/2014/main" id="{37777384-15F4-49BD-BA9B-05B8076A3044}"/>
                    </a:ext>
                  </a:extLst>
                </p:cNvPr>
                <p:cNvSpPr/>
                <p:nvPr/>
              </p:nvSpPr>
              <p:spPr>
                <a:xfrm>
                  <a:off x="7100179" y="23995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93;p28">
                  <a:extLst>
                    <a:ext uri="{FF2B5EF4-FFF2-40B4-BE49-F238E27FC236}">
                      <a16:creationId xmlns:a16="http://schemas.microsoft.com/office/drawing/2014/main" id="{B5DBEBBE-48F3-4C0C-9BBB-65E30DD11EBB}"/>
                    </a:ext>
                  </a:extLst>
                </p:cNvPr>
                <p:cNvSpPr/>
                <p:nvPr/>
              </p:nvSpPr>
              <p:spPr>
                <a:xfrm>
                  <a:off x="7899306" y="2431064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294;p28">
                  <a:extLst>
                    <a:ext uri="{FF2B5EF4-FFF2-40B4-BE49-F238E27FC236}">
                      <a16:creationId xmlns:a16="http://schemas.microsoft.com/office/drawing/2014/main" id="{9DC81E66-8A05-4B6B-A6E2-2A7B36655227}"/>
                    </a:ext>
                  </a:extLst>
                </p:cNvPr>
                <p:cNvSpPr/>
                <p:nvPr/>
              </p:nvSpPr>
              <p:spPr>
                <a:xfrm>
                  <a:off x="7636525" y="22819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" name="Google Shape;295;p28">
                  <a:extLst>
                    <a:ext uri="{FF2B5EF4-FFF2-40B4-BE49-F238E27FC236}">
                      <a16:creationId xmlns:a16="http://schemas.microsoft.com/office/drawing/2014/main" id="{C02E525A-7BE9-4191-88E1-CBB4EADC1C31}"/>
                    </a:ext>
                  </a:extLst>
                </p:cNvPr>
                <p:cNvSpPr/>
                <p:nvPr/>
              </p:nvSpPr>
              <p:spPr>
                <a:xfrm>
                  <a:off x="7422951" y="2134325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296;p28">
                  <a:extLst>
                    <a:ext uri="{FF2B5EF4-FFF2-40B4-BE49-F238E27FC236}">
                      <a16:creationId xmlns:a16="http://schemas.microsoft.com/office/drawing/2014/main" id="{B96E89C2-C842-44B4-8A8E-EE4A1BF70D72}"/>
                    </a:ext>
                  </a:extLst>
                </p:cNvPr>
                <p:cNvSpPr/>
                <p:nvPr/>
              </p:nvSpPr>
              <p:spPr>
                <a:xfrm>
                  <a:off x="7765636" y="221382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297;p28">
                  <a:extLst>
                    <a:ext uri="{FF2B5EF4-FFF2-40B4-BE49-F238E27FC236}">
                      <a16:creationId xmlns:a16="http://schemas.microsoft.com/office/drawing/2014/main" id="{9AFB0753-F37E-45CA-9557-6F1EC829C0E2}"/>
                    </a:ext>
                  </a:extLst>
                </p:cNvPr>
                <p:cNvSpPr/>
                <p:nvPr/>
              </p:nvSpPr>
              <p:spPr>
                <a:xfrm>
                  <a:off x="7386563" y="2320081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298;p28">
                  <a:extLst>
                    <a:ext uri="{FF2B5EF4-FFF2-40B4-BE49-F238E27FC236}">
                      <a16:creationId xmlns:a16="http://schemas.microsoft.com/office/drawing/2014/main" id="{64573E4F-233E-48BA-AAEB-923F8B5B17BD}"/>
                    </a:ext>
                  </a:extLst>
                </p:cNvPr>
                <p:cNvSpPr/>
                <p:nvPr/>
              </p:nvSpPr>
              <p:spPr>
                <a:xfrm>
                  <a:off x="7216008" y="226128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" name="Google Shape;299;p28">
                <a:extLst>
                  <a:ext uri="{FF2B5EF4-FFF2-40B4-BE49-F238E27FC236}">
                    <a16:creationId xmlns:a16="http://schemas.microsoft.com/office/drawing/2014/main" id="{C3F36927-93D7-4668-BD72-BD410AA760A5}"/>
                  </a:ext>
                </a:extLst>
              </p:cNvPr>
              <p:cNvSpPr/>
              <p:nvPr/>
            </p:nvSpPr>
            <p:spPr>
              <a:xfrm>
                <a:off x="2089917" y="2967064"/>
                <a:ext cx="673867" cy="67386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300;p28">
              <a:extLst>
                <a:ext uri="{FF2B5EF4-FFF2-40B4-BE49-F238E27FC236}">
                  <a16:creationId xmlns:a16="http://schemas.microsoft.com/office/drawing/2014/main" id="{45DEF2E2-125A-47D5-961E-E102E24701EA}"/>
                </a:ext>
              </a:extLst>
            </p:cNvPr>
            <p:cNvGrpSpPr/>
            <p:nvPr/>
          </p:nvGrpSpPr>
          <p:grpSpPr>
            <a:xfrm>
              <a:off x="2249788" y="3128057"/>
              <a:ext cx="354145" cy="351869"/>
              <a:chOff x="3514900" y="1489020"/>
              <a:chExt cx="354145" cy="351869"/>
            </a:xfrm>
          </p:grpSpPr>
          <p:sp>
            <p:nvSpPr>
              <p:cNvPr id="58" name="Google Shape;301;p28">
                <a:extLst>
                  <a:ext uri="{FF2B5EF4-FFF2-40B4-BE49-F238E27FC236}">
                    <a16:creationId xmlns:a16="http://schemas.microsoft.com/office/drawing/2014/main" id="{2E228934-AF12-4414-AB4E-57B7CE201FEC}"/>
                  </a:ext>
                </a:extLst>
              </p:cNvPr>
              <p:cNvSpPr/>
              <p:nvPr/>
            </p:nvSpPr>
            <p:spPr>
              <a:xfrm>
                <a:off x="3514900" y="1489020"/>
                <a:ext cx="354145" cy="351869"/>
              </a:xfrm>
              <a:custGeom>
                <a:avLst/>
                <a:gdLst/>
                <a:ahLst/>
                <a:cxnLst/>
                <a:rect l="l" t="t" r="r" b="b"/>
                <a:pathLst>
                  <a:path w="23653" h="23501" extrusionOk="0">
                    <a:moveTo>
                      <a:pt x="19698" y="1"/>
                    </a:moveTo>
                    <a:cubicBezTo>
                      <a:pt x="19495" y="1"/>
                      <a:pt x="19290" y="80"/>
                      <a:pt x="19133" y="237"/>
                    </a:cubicBezTo>
                    <a:lnTo>
                      <a:pt x="316" y="19075"/>
                    </a:lnTo>
                    <a:cubicBezTo>
                      <a:pt x="0" y="19369"/>
                      <a:pt x="0" y="19874"/>
                      <a:pt x="316" y="20168"/>
                    </a:cubicBezTo>
                    <a:lnTo>
                      <a:pt x="3406" y="23280"/>
                    </a:lnTo>
                    <a:cubicBezTo>
                      <a:pt x="3564" y="23427"/>
                      <a:pt x="3764" y="23501"/>
                      <a:pt x="3964" y="23501"/>
                    </a:cubicBezTo>
                    <a:cubicBezTo>
                      <a:pt x="4163" y="23501"/>
                      <a:pt x="4363" y="23427"/>
                      <a:pt x="4521" y="23280"/>
                    </a:cubicBezTo>
                    <a:lnTo>
                      <a:pt x="23358" y="4442"/>
                    </a:lnTo>
                    <a:cubicBezTo>
                      <a:pt x="23653" y="4148"/>
                      <a:pt x="23653" y="3643"/>
                      <a:pt x="23358" y="3328"/>
                    </a:cubicBezTo>
                    <a:lnTo>
                      <a:pt x="20247" y="237"/>
                    </a:lnTo>
                    <a:cubicBezTo>
                      <a:pt x="20100" y="80"/>
                      <a:pt x="19900" y="1"/>
                      <a:pt x="196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02;p28">
                <a:extLst>
                  <a:ext uri="{FF2B5EF4-FFF2-40B4-BE49-F238E27FC236}">
                    <a16:creationId xmlns:a16="http://schemas.microsoft.com/office/drawing/2014/main" id="{4BBC35C1-2ECD-45FE-BC7E-4ECF982EE7F0}"/>
                  </a:ext>
                </a:extLst>
              </p:cNvPr>
              <p:cNvSpPr/>
              <p:nvPr/>
            </p:nvSpPr>
            <p:spPr>
              <a:xfrm>
                <a:off x="3619094" y="1759498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1" y="548"/>
                    </a:lnTo>
                    <a:lnTo>
                      <a:pt x="1115" y="1662"/>
                    </a:lnTo>
                    <a:lnTo>
                      <a:pt x="1640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03;p28">
                <a:extLst>
                  <a:ext uri="{FF2B5EF4-FFF2-40B4-BE49-F238E27FC236}">
                    <a16:creationId xmlns:a16="http://schemas.microsoft.com/office/drawing/2014/main" id="{B9778EF1-C795-4E1B-9600-A8C84599B03E}"/>
                  </a:ext>
                </a:extLst>
              </p:cNvPr>
              <p:cNvSpPr/>
              <p:nvPr/>
            </p:nvSpPr>
            <p:spPr>
              <a:xfrm>
                <a:off x="3623181" y="1722052"/>
                <a:ext cx="41249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55" extrusionOk="0">
                    <a:moveTo>
                      <a:pt x="526" y="0"/>
                    </a:moveTo>
                    <a:lnTo>
                      <a:pt x="1" y="526"/>
                    </a:lnTo>
                    <a:lnTo>
                      <a:pt x="2229" y="2754"/>
                    </a:lnTo>
                    <a:lnTo>
                      <a:pt x="2755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04;p28">
                <a:extLst>
                  <a:ext uri="{FF2B5EF4-FFF2-40B4-BE49-F238E27FC236}">
                    <a16:creationId xmlns:a16="http://schemas.microsoft.com/office/drawing/2014/main" id="{1A639174-190D-47A8-A13C-435C5758AD91}"/>
                  </a:ext>
                </a:extLst>
              </p:cNvPr>
              <p:cNvSpPr/>
              <p:nvPr/>
            </p:nvSpPr>
            <p:spPr>
              <a:xfrm>
                <a:off x="3560536" y="1784682"/>
                <a:ext cx="4126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777" extrusionOk="0">
                    <a:moveTo>
                      <a:pt x="527" y="1"/>
                    </a:moveTo>
                    <a:lnTo>
                      <a:pt x="1" y="548"/>
                    </a:lnTo>
                    <a:lnTo>
                      <a:pt x="2230" y="2776"/>
                    </a:lnTo>
                    <a:lnTo>
                      <a:pt x="2755" y="2251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05;p28">
                <a:extLst>
                  <a:ext uri="{FF2B5EF4-FFF2-40B4-BE49-F238E27FC236}">
                    <a16:creationId xmlns:a16="http://schemas.microsoft.com/office/drawing/2014/main" id="{3AB124D5-6522-4342-9BCF-0A3997F814B2}"/>
                  </a:ext>
                </a:extLst>
              </p:cNvPr>
              <p:cNvSpPr/>
              <p:nvPr/>
            </p:nvSpPr>
            <p:spPr>
              <a:xfrm>
                <a:off x="3660957" y="1717635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1" y="547"/>
                    </a:lnTo>
                    <a:lnTo>
                      <a:pt x="1115" y="1662"/>
                    </a:lnTo>
                    <a:lnTo>
                      <a:pt x="1641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06;p28">
                <a:extLst>
                  <a:ext uri="{FF2B5EF4-FFF2-40B4-BE49-F238E27FC236}">
                    <a16:creationId xmlns:a16="http://schemas.microsoft.com/office/drawing/2014/main" id="{11078DA6-B279-40A8-96A5-2A21A055F1C6}"/>
                  </a:ext>
                </a:extLst>
              </p:cNvPr>
              <p:cNvSpPr/>
              <p:nvPr/>
            </p:nvSpPr>
            <p:spPr>
              <a:xfrm>
                <a:off x="3681739" y="1696868"/>
                <a:ext cx="24570" cy="24555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40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1115" y="1640"/>
                    </a:lnTo>
                    <a:lnTo>
                      <a:pt x="1640" y="1114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88A1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07;p28">
                <a:extLst>
                  <a:ext uri="{FF2B5EF4-FFF2-40B4-BE49-F238E27FC236}">
                    <a16:creationId xmlns:a16="http://schemas.microsoft.com/office/drawing/2014/main" id="{59E029FC-03BA-42FD-8D36-B7CE0AEB1348}"/>
                  </a:ext>
                </a:extLst>
              </p:cNvPr>
              <p:cNvSpPr/>
              <p:nvPr/>
            </p:nvSpPr>
            <p:spPr>
              <a:xfrm>
                <a:off x="3686141" y="1659092"/>
                <a:ext cx="41249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76" extrusionOk="0">
                    <a:moveTo>
                      <a:pt x="526" y="0"/>
                    </a:moveTo>
                    <a:lnTo>
                      <a:pt x="1" y="547"/>
                    </a:lnTo>
                    <a:lnTo>
                      <a:pt x="2229" y="2775"/>
                    </a:lnTo>
                    <a:lnTo>
                      <a:pt x="2755" y="2250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88A1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08;p28">
                <a:extLst>
                  <a:ext uri="{FF2B5EF4-FFF2-40B4-BE49-F238E27FC236}">
                    <a16:creationId xmlns:a16="http://schemas.microsoft.com/office/drawing/2014/main" id="{1F3A9586-BB3B-4C05-BA66-32AE2194BC90}"/>
                  </a:ext>
                </a:extLst>
              </p:cNvPr>
              <p:cNvSpPr/>
              <p:nvPr/>
            </p:nvSpPr>
            <p:spPr>
              <a:xfrm>
                <a:off x="3723602" y="1654990"/>
                <a:ext cx="24884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41" extrusionOk="0">
                    <a:moveTo>
                      <a:pt x="526" y="1"/>
                    </a:moveTo>
                    <a:lnTo>
                      <a:pt x="1" y="526"/>
                    </a:lnTo>
                    <a:lnTo>
                      <a:pt x="1115" y="1641"/>
                    </a:lnTo>
                    <a:lnTo>
                      <a:pt x="1662" y="1115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09;p28">
                <a:extLst>
                  <a:ext uri="{FF2B5EF4-FFF2-40B4-BE49-F238E27FC236}">
                    <a16:creationId xmlns:a16="http://schemas.microsoft.com/office/drawing/2014/main" id="{62046F8D-191C-4FC8-83C8-BC54C8B4A209}"/>
                  </a:ext>
                </a:extLst>
              </p:cNvPr>
              <p:cNvSpPr/>
              <p:nvPr/>
            </p:nvSpPr>
            <p:spPr>
              <a:xfrm>
                <a:off x="3744698" y="1633909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0"/>
                    </a:moveTo>
                    <a:lnTo>
                      <a:pt x="0" y="547"/>
                    </a:lnTo>
                    <a:lnTo>
                      <a:pt x="1115" y="1661"/>
                    </a:lnTo>
                    <a:lnTo>
                      <a:pt x="1640" y="1115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10;p28">
                <a:extLst>
                  <a:ext uri="{FF2B5EF4-FFF2-40B4-BE49-F238E27FC236}">
                    <a16:creationId xmlns:a16="http://schemas.microsoft.com/office/drawing/2014/main" id="{24C6E841-A071-470A-871F-6D8CC46C917B}"/>
                  </a:ext>
                </a:extLst>
              </p:cNvPr>
              <p:cNvSpPr/>
              <p:nvPr/>
            </p:nvSpPr>
            <p:spPr>
              <a:xfrm>
                <a:off x="3748786" y="1596447"/>
                <a:ext cx="41564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755" extrusionOk="0">
                    <a:moveTo>
                      <a:pt x="526" y="0"/>
                    </a:moveTo>
                    <a:lnTo>
                      <a:pt x="1" y="526"/>
                    </a:lnTo>
                    <a:lnTo>
                      <a:pt x="2229" y="2755"/>
                    </a:lnTo>
                    <a:lnTo>
                      <a:pt x="2776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11;p28">
                <a:extLst>
                  <a:ext uri="{FF2B5EF4-FFF2-40B4-BE49-F238E27FC236}">
                    <a16:creationId xmlns:a16="http://schemas.microsoft.com/office/drawing/2014/main" id="{26C0ADAD-488F-4BA3-A157-BE835CBD9446}"/>
                  </a:ext>
                </a:extLst>
              </p:cNvPr>
              <p:cNvSpPr/>
              <p:nvPr/>
            </p:nvSpPr>
            <p:spPr>
              <a:xfrm>
                <a:off x="3786561" y="1592030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0" y="548"/>
                    </a:lnTo>
                    <a:lnTo>
                      <a:pt x="1115" y="1662"/>
                    </a:lnTo>
                    <a:lnTo>
                      <a:pt x="1640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12;p28">
                <a:extLst>
                  <a:ext uri="{FF2B5EF4-FFF2-40B4-BE49-F238E27FC236}">
                    <a16:creationId xmlns:a16="http://schemas.microsoft.com/office/drawing/2014/main" id="{1ECC27D6-C286-4858-B56D-4A83BA6B190E}"/>
                  </a:ext>
                </a:extLst>
              </p:cNvPr>
              <p:cNvSpPr/>
              <p:nvPr/>
            </p:nvSpPr>
            <p:spPr>
              <a:xfrm>
                <a:off x="3807343" y="1571264"/>
                <a:ext cx="24869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641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1114" y="1640"/>
                    </a:lnTo>
                    <a:lnTo>
                      <a:pt x="1661" y="1115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13;p28">
                <a:extLst>
                  <a:ext uri="{FF2B5EF4-FFF2-40B4-BE49-F238E27FC236}">
                    <a16:creationId xmlns:a16="http://schemas.microsoft.com/office/drawing/2014/main" id="{979E353B-38AC-40D5-A528-8C2989F06D8B}"/>
                  </a:ext>
                </a:extLst>
              </p:cNvPr>
              <p:cNvSpPr/>
              <p:nvPr/>
            </p:nvSpPr>
            <p:spPr>
              <a:xfrm>
                <a:off x="3811745" y="1533488"/>
                <a:ext cx="41249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76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2229" y="2776"/>
                    </a:lnTo>
                    <a:lnTo>
                      <a:pt x="2755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14;p28">
                <a:extLst>
                  <a:ext uri="{FF2B5EF4-FFF2-40B4-BE49-F238E27FC236}">
                    <a16:creationId xmlns:a16="http://schemas.microsoft.com/office/drawing/2014/main" id="{D19EEF22-F097-4850-ABF4-19DBD6492E80}"/>
                  </a:ext>
                </a:extLst>
              </p:cNvPr>
              <p:cNvSpPr/>
              <p:nvPr/>
            </p:nvSpPr>
            <p:spPr>
              <a:xfrm>
                <a:off x="3597998" y="1780594"/>
                <a:ext cx="24570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41" extrusionOk="0">
                    <a:moveTo>
                      <a:pt x="526" y="1"/>
                    </a:moveTo>
                    <a:lnTo>
                      <a:pt x="1" y="526"/>
                    </a:lnTo>
                    <a:lnTo>
                      <a:pt x="1115" y="1640"/>
                    </a:lnTo>
                    <a:lnTo>
                      <a:pt x="1641" y="1115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15;p28">
                <a:extLst>
                  <a:ext uri="{FF2B5EF4-FFF2-40B4-BE49-F238E27FC236}">
                    <a16:creationId xmlns:a16="http://schemas.microsoft.com/office/drawing/2014/main" id="{05D83D93-DAD9-47C2-A230-540BB7A15D9B}"/>
                  </a:ext>
                </a:extLst>
              </p:cNvPr>
              <p:cNvSpPr/>
              <p:nvPr/>
            </p:nvSpPr>
            <p:spPr>
              <a:xfrm>
                <a:off x="3623181" y="1625090"/>
                <a:ext cx="108940" cy="10892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7275" extrusionOk="0">
                    <a:moveTo>
                      <a:pt x="3070" y="1"/>
                    </a:moveTo>
                    <a:lnTo>
                      <a:pt x="1" y="3049"/>
                    </a:lnTo>
                    <a:lnTo>
                      <a:pt x="4206" y="7275"/>
                    </a:lnTo>
                    <a:lnTo>
                      <a:pt x="7275" y="4205"/>
                    </a:lnTo>
                    <a:lnTo>
                      <a:pt x="3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16;p28">
                <a:extLst>
                  <a:ext uri="{FF2B5EF4-FFF2-40B4-BE49-F238E27FC236}">
                    <a16:creationId xmlns:a16="http://schemas.microsoft.com/office/drawing/2014/main" id="{79DC9BA1-D71D-431E-9AE0-C6C23095C35F}"/>
                  </a:ext>
                </a:extLst>
              </p:cNvPr>
              <p:cNvSpPr/>
              <p:nvPr/>
            </p:nvSpPr>
            <p:spPr>
              <a:xfrm>
                <a:off x="3517416" y="1493826"/>
                <a:ext cx="316698" cy="313225"/>
              </a:xfrm>
              <a:custGeom>
                <a:avLst/>
                <a:gdLst/>
                <a:ahLst/>
                <a:cxnLst/>
                <a:rect l="l" t="t" r="r" b="b"/>
                <a:pathLst>
                  <a:path w="21152" h="20920" extrusionOk="0">
                    <a:moveTo>
                      <a:pt x="2387" y="0"/>
                    </a:moveTo>
                    <a:cubicBezTo>
                      <a:pt x="1835" y="0"/>
                      <a:pt x="1283" y="211"/>
                      <a:pt x="863" y="631"/>
                    </a:cubicBezTo>
                    <a:cubicBezTo>
                      <a:pt x="1" y="1472"/>
                      <a:pt x="1" y="2839"/>
                      <a:pt x="863" y="3701"/>
                    </a:cubicBezTo>
                    <a:lnTo>
                      <a:pt x="18082" y="20920"/>
                    </a:lnTo>
                    <a:lnTo>
                      <a:pt x="21151" y="17871"/>
                    </a:lnTo>
                    <a:lnTo>
                      <a:pt x="3911" y="631"/>
                    </a:lnTo>
                    <a:cubicBezTo>
                      <a:pt x="3491" y="211"/>
                      <a:pt x="2939" y="0"/>
                      <a:pt x="23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17;p28">
                <a:extLst>
                  <a:ext uri="{FF2B5EF4-FFF2-40B4-BE49-F238E27FC236}">
                    <a16:creationId xmlns:a16="http://schemas.microsoft.com/office/drawing/2014/main" id="{F23BA102-F552-4DCD-B576-CD370CD5D629}"/>
                  </a:ext>
                </a:extLst>
              </p:cNvPr>
              <p:cNvSpPr/>
              <p:nvPr/>
            </p:nvSpPr>
            <p:spPr>
              <a:xfrm>
                <a:off x="3788133" y="1761399"/>
                <a:ext cx="73230" cy="72287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4828" extrusionOk="0">
                    <a:moveTo>
                      <a:pt x="3070" y="0"/>
                    </a:moveTo>
                    <a:lnTo>
                      <a:pt x="1" y="3049"/>
                    </a:lnTo>
                    <a:lnTo>
                      <a:pt x="4521" y="4815"/>
                    </a:lnTo>
                    <a:cubicBezTo>
                      <a:pt x="4546" y="4823"/>
                      <a:pt x="4572" y="4827"/>
                      <a:pt x="4597" y="4827"/>
                    </a:cubicBezTo>
                    <a:cubicBezTo>
                      <a:pt x="4756" y="4827"/>
                      <a:pt x="4891" y="4666"/>
                      <a:pt x="4836" y="4520"/>
                    </a:cubicBezTo>
                    <a:lnTo>
                      <a:pt x="30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18;p28">
                <a:extLst>
                  <a:ext uri="{FF2B5EF4-FFF2-40B4-BE49-F238E27FC236}">
                    <a16:creationId xmlns:a16="http://schemas.microsoft.com/office/drawing/2014/main" id="{8984C576-1B3F-4B84-A48A-9AE75196FD8F}"/>
                  </a:ext>
                </a:extLst>
              </p:cNvPr>
              <p:cNvSpPr/>
              <p:nvPr/>
            </p:nvSpPr>
            <p:spPr>
              <a:xfrm>
                <a:off x="3822136" y="1761399"/>
                <a:ext cx="39198" cy="72407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4836" extrusionOk="0">
                    <a:moveTo>
                      <a:pt x="799" y="0"/>
                    </a:moveTo>
                    <a:lnTo>
                      <a:pt x="0" y="778"/>
                    </a:lnTo>
                    <a:lnTo>
                      <a:pt x="1451" y="4499"/>
                    </a:lnTo>
                    <a:lnTo>
                      <a:pt x="2250" y="4815"/>
                    </a:lnTo>
                    <a:cubicBezTo>
                      <a:pt x="2282" y="4829"/>
                      <a:pt x="2313" y="4835"/>
                      <a:pt x="2344" y="4835"/>
                    </a:cubicBezTo>
                    <a:cubicBezTo>
                      <a:pt x="2495" y="4835"/>
                      <a:pt x="2618" y="4678"/>
                      <a:pt x="2565" y="4520"/>
                    </a:cubicBezTo>
                    <a:lnTo>
                      <a:pt x="7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19;p28">
                <a:extLst>
                  <a:ext uri="{FF2B5EF4-FFF2-40B4-BE49-F238E27FC236}">
                    <a16:creationId xmlns:a16="http://schemas.microsoft.com/office/drawing/2014/main" id="{F0406B48-E670-4FEC-A967-C4F3F095A891}"/>
                  </a:ext>
                </a:extLst>
              </p:cNvPr>
              <p:cNvSpPr/>
              <p:nvPr/>
            </p:nvSpPr>
            <p:spPr>
              <a:xfrm>
                <a:off x="3541656" y="1493781"/>
                <a:ext cx="292458" cy="313270"/>
              </a:xfrm>
              <a:custGeom>
                <a:avLst/>
                <a:gdLst/>
                <a:ahLst/>
                <a:cxnLst/>
                <a:rect l="l" t="t" r="r" b="b"/>
                <a:pathLst>
                  <a:path w="19533" h="20923" extrusionOk="0">
                    <a:moveTo>
                      <a:pt x="789" y="0"/>
                    </a:moveTo>
                    <a:cubicBezTo>
                      <a:pt x="524" y="0"/>
                      <a:pt x="257" y="49"/>
                      <a:pt x="1" y="151"/>
                    </a:cubicBezTo>
                    <a:cubicBezTo>
                      <a:pt x="295" y="256"/>
                      <a:pt x="547" y="424"/>
                      <a:pt x="778" y="634"/>
                    </a:cubicBezTo>
                    <a:lnTo>
                      <a:pt x="15706" y="15561"/>
                    </a:lnTo>
                    <a:cubicBezTo>
                      <a:pt x="16967" y="16844"/>
                      <a:pt x="16967" y="18904"/>
                      <a:pt x="15706" y="20166"/>
                    </a:cubicBezTo>
                    <a:lnTo>
                      <a:pt x="16463" y="20923"/>
                    </a:lnTo>
                    <a:lnTo>
                      <a:pt x="19532" y="17874"/>
                    </a:lnTo>
                    <a:lnTo>
                      <a:pt x="2292" y="634"/>
                    </a:lnTo>
                    <a:cubicBezTo>
                      <a:pt x="1893" y="220"/>
                      <a:pt x="1348" y="0"/>
                      <a:pt x="7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20;p28">
                <a:extLst>
                  <a:ext uri="{FF2B5EF4-FFF2-40B4-BE49-F238E27FC236}">
                    <a16:creationId xmlns:a16="http://schemas.microsoft.com/office/drawing/2014/main" id="{128D12A8-20C1-4AE4-818B-FCA3D0D63116}"/>
                  </a:ext>
                </a:extLst>
              </p:cNvPr>
              <p:cNvSpPr/>
              <p:nvPr/>
            </p:nvSpPr>
            <p:spPr>
              <a:xfrm>
                <a:off x="3834728" y="1807979"/>
                <a:ext cx="26636" cy="25708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1717" extrusionOk="0">
                    <a:moveTo>
                      <a:pt x="1157" y="1"/>
                    </a:moveTo>
                    <a:lnTo>
                      <a:pt x="0" y="1157"/>
                    </a:lnTo>
                    <a:lnTo>
                      <a:pt x="1409" y="1704"/>
                    </a:lnTo>
                    <a:cubicBezTo>
                      <a:pt x="1434" y="1712"/>
                      <a:pt x="1460" y="1716"/>
                      <a:pt x="1485" y="1716"/>
                    </a:cubicBezTo>
                    <a:cubicBezTo>
                      <a:pt x="1644" y="1716"/>
                      <a:pt x="1779" y="1555"/>
                      <a:pt x="1724" y="1409"/>
                    </a:cubicBezTo>
                    <a:lnTo>
                      <a:pt x="11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21;p28">
                <a:extLst>
                  <a:ext uri="{FF2B5EF4-FFF2-40B4-BE49-F238E27FC236}">
                    <a16:creationId xmlns:a16="http://schemas.microsoft.com/office/drawing/2014/main" id="{3806AA94-C132-4B7C-AFC4-45E57CE04D6C}"/>
                  </a:ext>
                </a:extLst>
              </p:cNvPr>
              <p:cNvSpPr/>
              <p:nvPr/>
            </p:nvSpPr>
            <p:spPr>
              <a:xfrm>
                <a:off x="3552047" y="1524984"/>
                <a:ext cx="68320" cy="68334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4564" extrusionOk="0">
                    <a:moveTo>
                      <a:pt x="3049" y="1"/>
                    </a:moveTo>
                    <a:lnTo>
                      <a:pt x="0" y="3070"/>
                    </a:lnTo>
                    <a:lnTo>
                      <a:pt x="1493" y="4563"/>
                    </a:lnTo>
                    <a:lnTo>
                      <a:pt x="4563" y="1494"/>
                    </a:lnTo>
                    <a:lnTo>
                      <a:pt x="30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22;p28">
                <a:extLst>
                  <a:ext uri="{FF2B5EF4-FFF2-40B4-BE49-F238E27FC236}">
                    <a16:creationId xmlns:a16="http://schemas.microsoft.com/office/drawing/2014/main" id="{B323A1E3-6142-41EF-BE2A-D062BCE4E5FA}"/>
                  </a:ext>
                </a:extLst>
              </p:cNvPr>
              <p:cNvSpPr/>
              <p:nvPr/>
            </p:nvSpPr>
            <p:spPr>
              <a:xfrm>
                <a:off x="3593288" y="1566212"/>
                <a:ext cx="228839" cy="228734"/>
              </a:xfrm>
              <a:custGeom>
                <a:avLst/>
                <a:gdLst/>
                <a:ahLst/>
                <a:cxnLst/>
                <a:rect l="l" t="t" r="r" b="b"/>
                <a:pathLst>
                  <a:path w="14802" h="14824" extrusionOk="0">
                    <a:moveTo>
                      <a:pt x="526" y="1"/>
                    </a:moveTo>
                    <a:lnTo>
                      <a:pt x="1" y="548"/>
                    </a:lnTo>
                    <a:lnTo>
                      <a:pt x="14276" y="14823"/>
                    </a:lnTo>
                    <a:lnTo>
                      <a:pt x="14802" y="14298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7407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7CDAA-2BA4-40EF-8825-1E2E8DC55A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6811" y="1495275"/>
            <a:ext cx="683037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77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95A44C-8195-47AF-A8A7-1072E33FE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337" y="1657222"/>
            <a:ext cx="6811326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63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756;p34">
            <a:extLst>
              <a:ext uri="{FF2B5EF4-FFF2-40B4-BE49-F238E27FC236}">
                <a16:creationId xmlns:a16="http://schemas.microsoft.com/office/drawing/2014/main" id="{BCC20C49-BC9A-41DC-9755-71CDB66E32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47206" y="2097331"/>
            <a:ext cx="3124794" cy="2148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Hasil 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kami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system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besok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/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.</a:t>
            </a:r>
          </a:p>
        </p:txBody>
      </p:sp>
      <p:sp>
        <p:nvSpPr>
          <p:cNvPr id="1746" name="Google Shape;1746;p48"/>
          <p:cNvSpPr txBox="1">
            <a:spLocks noGrp="1"/>
          </p:cNvSpPr>
          <p:nvPr>
            <p:ph type="title"/>
          </p:nvPr>
        </p:nvSpPr>
        <p:spPr>
          <a:xfrm>
            <a:off x="3760282" y="1313650"/>
            <a:ext cx="1982676" cy="418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lt2"/>
                </a:solidFill>
              </a:rPr>
              <a:t>Prediksi</a:t>
            </a:r>
            <a:r>
              <a:rPr lang="en-US" sz="2800" dirty="0">
                <a:solidFill>
                  <a:schemeClr val="lt2"/>
                </a:solidFill>
              </a:rPr>
              <a:t>;</a:t>
            </a:r>
          </a:p>
        </p:txBody>
      </p:sp>
      <p:sp>
        <p:nvSpPr>
          <p:cNvPr id="1748" name="Google Shape;1748;p48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8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8">
            <a:hlinkClick r:id="rId3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48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48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48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48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5" name="Google Shape;1755;p48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756" name="Google Shape;1756;p48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8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8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8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8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8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8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8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8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5" name="Google Shape;1765;p48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48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48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68" name="Google Shape;1768;p48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69" name="Google Shape;1769;p48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70" name="Google Shape;1770;p48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71" name="Google Shape;1771;p48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72" name="Google Shape;1772;p48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6728E-9C1A-4851-B89E-B6A8A3F65F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007"/>
          <a:stretch/>
        </p:blipFill>
        <p:spPr>
          <a:xfrm>
            <a:off x="789702" y="1829940"/>
            <a:ext cx="4033243" cy="2587989"/>
          </a:xfrm>
          <a:prstGeom prst="rect">
            <a:avLst/>
          </a:prstGeom>
        </p:spPr>
      </p:pic>
      <p:sp>
        <p:nvSpPr>
          <p:cNvPr id="36" name="Google Shape;756;p34">
            <a:extLst>
              <a:ext uri="{FF2B5EF4-FFF2-40B4-BE49-F238E27FC236}">
                <a16:creationId xmlns:a16="http://schemas.microsoft.com/office/drawing/2014/main" id="{40FC1A0D-9978-4CEB-86A9-5FC391FFBF61}"/>
              </a:ext>
            </a:extLst>
          </p:cNvPr>
          <p:cNvSpPr txBox="1">
            <a:spLocks/>
          </p:cNvSpPr>
          <p:nvPr/>
        </p:nvSpPr>
        <p:spPr>
          <a:xfrm>
            <a:off x="5097453" y="1971835"/>
            <a:ext cx="3124794" cy="214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 sz="1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 sz="1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 sz="1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 sz="1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 sz="1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 sz="1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 sz="1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 sz="1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dirty="0"/>
              <a:t>Hasil :</a:t>
            </a:r>
          </a:p>
          <a:p>
            <a:pPr marL="0" indent="0" algn="l">
              <a:spcAft>
                <a:spcPts val="1600"/>
              </a:spcAft>
            </a:pPr>
            <a:r>
              <a:rPr lang="en-US" dirty="0"/>
              <a:t>Hasil yang </a:t>
            </a:r>
            <a:r>
              <a:rPr lang="en-US" dirty="0" err="1"/>
              <a:t>diperoleh</a:t>
            </a:r>
            <a:r>
              <a:rPr lang="en-US" dirty="0"/>
              <a:t>, model kami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di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esok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, </a:t>
            </a:r>
            <a:r>
              <a:rPr lang="en-US" dirty="0" err="1"/>
              <a:t>curah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, dan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4"/>
          <p:cNvSpPr txBox="1">
            <a:spLocks noGrp="1"/>
          </p:cNvSpPr>
          <p:nvPr>
            <p:ph type="subTitle" idx="1"/>
          </p:nvPr>
        </p:nvSpPr>
        <p:spPr>
          <a:xfrm>
            <a:off x="658298" y="1343137"/>
            <a:ext cx="7772602" cy="3051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</a:pPr>
            <a:endParaRPr lang="en-US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⯀"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supervised learning</a:t>
            </a: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⯀"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sz="1600" dirty="0" err="1">
                <a:solidFill>
                  <a:schemeClr val="bg1"/>
                </a:solidFill>
              </a:rPr>
              <a:t>Regresi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logistik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⯀"/>
            </a:pPr>
            <a:r>
              <a:rPr lang="en-US" dirty="0"/>
              <a:t>Step by step </a:t>
            </a:r>
            <a:r>
              <a:rPr lang="en-US" dirty="0" err="1"/>
              <a:t>meliputi</a:t>
            </a:r>
            <a:r>
              <a:rPr lang="en-US" dirty="0"/>
              <a:t> : Import library, Import datafile, </a:t>
            </a:r>
            <a:r>
              <a:rPr lang="en-US" dirty="0" err="1"/>
              <a:t>Analisis</a:t>
            </a:r>
            <a:r>
              <a:rPr lang="en-US" dirty="0"/>
              <a:t> datafile, Data cleaning, </a:t>
            </a:r>
            <a:r>
              <a:rPr lang="nn-NO" dirty="0">
                <a:solidFill>
                  <a:schemeClr val="lt1"/>
                </a:solidFill>
              </a:rPr>
              <a:t>Mengencoding data kategori menjadi numerik, 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independent dan dependent variable, Data training dan testing, Accuracy score,  dan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.</a:t>
            </a: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⯀"/>
            </a:pPr>
            <a:r>
              <a:rPr lang="en-US" dirty="0"/>
              <a:t>Hasil : Hasil yang </a:t>
            </a:r>
            <a:r>
              <a:rPr lang="en-US" dirty="0" err="1"/>
              <a:t>diperoleh</a:t>
            </a:r>
            <a:r>
              <a:rPr lang="en-US" dirty="0"/>
              <a:t>, model kami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di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esok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, </a:t>
            </a:r>
            <a:r>
              <a:rPr lang="en-US" dirty="0" err="1"/>
              <a:t>curah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, dan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</a:t>
            </a: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⯀"/>
            </a:pPr>
            <a:endParaRPr lang="en-US" dirty="0"/>
          </a:p>
        </p:txBody>
      </p:sp>
      <p:sp>
        <p:nvSpPr>
          <p:cNvPr id="760" name="Google Shape;760;p34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761" name="Google Shape;761;p3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4">
            <a:hlinkClick r:id="rId3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4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4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4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4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34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769" name="Google Shape;769;p34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34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4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83" name="Google Shape;783;p34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84" name="Google Shape;784;p34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85" name="Google Shape;785;p34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86" name="Google Shape;786;p34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87" name="Google Shape;787;p34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675741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0"/>
          <p:cNvGrpSpPr/>
          <p:nvPr/>
        </p:nvGrpSpPr>
        <p:grpSpPr>
          <a:xfrm>
            <a:off x="445050" y="772813"/>
            <a:ext cx="8253900" cy="3347700"/>
            <a:chOff x="445050" y="393000"/>
            <a:chExt cx="8253900" cy="3347700"/>
          </a:xfrm>
        </p:grpSpPr>
        <p:sp>
          <p:nvSpPr>
            <p:cNvPr id="504" name="Google Shape;504;p30"/>
            <p:cNvSpPr/>
            <p:nvPr/>
          </p:nvSpPr>
          <p:spPr>
            <a:xfrm>
              <a:off x="445050" y="393000"/>
              <a:ext cx="8253900" cy="33477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5" name="Google Shape;505;p30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506" name="Google Shape;506;p3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30"/>
          <p:cNvGrpSpPr/>
          <p:nvPr/>
        </p:nvGrpSpPr>
        <p:grpSpPr>
          <a:xfrm>
            <a:off x="2568400" y="3385913"/>
            <a:ext cx="4007455" cy="1249759"/>
            <a:chOff x="2568400" y="3006100"/>
            <a:chExt cx="4007455" cy="1249759"/>
          </a:xfrm>
        </p:grpSpPr>
        <p:sp>
          <p:nvSpPr>
            <p:cNvPr id="511" name="Google Shape;511;p30"/>
            <p:cNvSpPr/>
            <p:nvPr/>
          </p:nvSpPr>
          <p:spPr>
            <a:xfrm>
              <a:off x="2568408" y="3006105"/>
              <a:ext cx="4007446" cy="1249755"/>
            </a:xfrm>
            <a:prstGeom prst="roundRect">
              <a:avLst>
                <a:gd name="adj" fmla="val 12783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30"/>
            <p:cNvGrpSpPr/>
            <p:nvPr/>
          </p:nvGrpSpPr>
          <p:grpSpPr>
            <a:xfrm>
              <a:off x="2568400" y="3006100"/>
              <a:ext cx="4007400" cy="392400"/>
              <a:chOff x="-8550475" y="393000"/>
              <a:chExt cx="4007400" cy="392400"/>
            </a:xfrm>
          </p:grpSpPr>
          <p:sp>
            <p:nvSpPr>
              <p:cNvPr id="513" name="Google Shape;513;p30"/>
              <p:cNvSpPr/>
              <p:nvPr/>
            </p:nvSpPr>
            <p:spPr>
              <a:xfrm>
                <a:off x="-8550475" y="393000"/>
                <a:ext cx="40074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7" name="Google Shape;517;p30"/>
          <p:cNvSpPr txBox="1">
            <a:spLocks noGrp="1"/>
          </p:cNvSpPr>
          <p:nvPr>
            <p:ph type="subTitle" idx="1"/>
          </p:nvPr>
        </p:nvSpPr>
        <p:spPr>
          <a:xfrm>
            <a:off x="1839300" y="1650813"/>
            <a:ext cx="5465100" cy="1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“Bukan jadi yang terbaik di setiap tantangan, tapi jadilah nomor satu dimanapun dan apapun tantangannya.”</a:t>
            </a:r>
            <a:endParaRPr dirty="0"/>
          </a:p>
        </p:txBody>
      </p:sp>
      <p:sp>
        <p:nvSpPr>
          <p:cNvPr id="518" name="Google Shape;518;p30"/>
          <p:cNvSpPr txBox="1">
            <a:spLocks noGrp="1"/>
          </p:cNvSpPr>
          <p:nvPr>
            <p:ph type="ctrTitle"/>
          </p:nvPr>
        </p:nvSpPr>
        <p:spPr>
          <a:xfrm>
            <a:off x="3225142" y="3958199"/>
            <a:ext cx="2693400" cy="4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—Someone Famous</a:t>
            </a:r>
            <a:endParaRPr dirty="0"/>
          </a:p>
        </p:txBody>
      </p:sp>
      <p:sp>
        <p:nvSpPr>
          <p:cNvPr id="519" name="Google Shape;519;p30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0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0">
            <a:hlinkClick r:id="rId3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0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0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0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0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30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527" name="Google Shape;527;p30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30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0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0" name="Google Shape;540;p30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1" name="Google Shape;541;p30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2" name="Google Shape;542;p30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3" name="Google Shape;543;p30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44"/>
          <p:cNvGrpSpPr/>
          <p:nvPr/>
        </p:nvGrpSpPr>
        <p:grpSpPr>
          <a:xfrm>
            <a:off x="1230750" y="1506415"/>
            <a:ext cx="6682500" cy="2330700"/>
            <a:chOff x="1230750" y="1294400"/>
            <a:chExt cx="6682500" cy="2330700"/>
          </a:xfrm>
        </p:grpSpPr>
        <p:sp>
          <p:nvSpPr>
            <p:cNvPr id="1534" name="Google Shape;1534;p44"/>
            <p:cNvSpPr/>
            <p:nvPr/>
          </p:nvSpPr>
          <p:spPr>
            <a:xfrm>
              <a:off x="1230750" y="1294400"/>
              <a:ext cx="66825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5" name="Google Shape;1535;p44"/>
            <p:cNvGrpSpPr/>
            <p:nvPr/>
          </p:nvGrpSpPr>
          <p:grpSpPr>
            <a:xfrm>
              <a:off x="1230750" y="1294400"/>
              <a:ext cx="6682500" cy="392400"/>
              <a:chOff x="-8550475" y="393012"/>
              <a:chExt cx="6682500" cy="392400"/>
            </a:xfrm>
          </p:grpSpPr>
          <p:sp>
            <p:nvSpPr>
              <p:cNvPr id="1536" name="Google Shape;1536;p44"/>
              <p:cNvSpPr/>
              <p:nvPr/>
            </p:nvSpPr>
            <p:spPr>
              <a:xfrm>
                <a:off x="-8550475" y="393012"/>
                <a:ext cx="66825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4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4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4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40" name="Google Shape;1540;p44"/>
          <p:cNvSpPr txBox="1">
            <a:spLocks noGrp="1"/>
          </p:cNvSpPr>
          <p:nvPr>
            <p:ph type="title"/>
          </p:nvPr>
        </p:nvSpPr>
        <p:spPr>
          <a:xfrm>
            <a:off x="2144500" y="2240775"/>
            <a:ext cx="48549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Terimakasih;</a:t>
            </a:r>
            <a:endParaRPr dirty="0"/>
          </a:p>
        </p:txBody>
      </p:sp>
      <p:sp>
        <p:nvSpPr>
          <p:cNvPr id="1541" name="Google Shape;1541;p4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4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44">
            <a:hlinkClick r:id="rId3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44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44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44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4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8" name="Google Shape;1548;p44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49" name="Google Shape;1549;p44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8" name="Google Shape;1558;p44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44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44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1" name="Google Shape;1561;p44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2" name="Google Shape;1562;p44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3" name="Google Shape;1563;p44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4" name="Google Shape;1564;p44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5" name="Google Shape;1565;p44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4"/>
          <p:cNvSpPr txBox="1">
            <a:spLocks noGrp="1"/>
          </p:cNvSpPr>
          <p:nvPr>
            <p:ph type="subTitle" idx="1"/>
          </p:nvPr>
        </p:nvSpPr>
        <p:spPr>
          <a:xfrm>
            <a:off x="658298" y="1343137"/>
            <a:ext cx="7772602" cy="3051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</a:pPr>
            <a:r>
              <a:rPr lang="en-US" sz="1600" dirty="0" err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Deskripsi</a:t>
            </a:r>
            <a:r>
              <a:rPr lang="en-US" sz="1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Data</a:t>
            </a:r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</a:pPr>
            <a:r>
              <a:rPr lang="en-US" dirty="0" err="1"/>
              <a:t>Diberikan</a:t>
            </a:r>
            <a:r>
              <a:rPr lang="en-US" dirty="0"/>
              <a:t> Dataset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10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stasiun</a:t>
            </a:r>
            <a:endParaRPr lang="en-US" dirty="0"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</a:pPr>
            <a:r>
              <a:rPr lang="en-US" dirty="0" err="1"/>
              <a:t>cuaca</a:t>
            </a:r>
            <a:r>
              <a:rPr lang="en-US" dirty="0"/>
              <a:t> di Australia. </a:t>
            </a:r>
            <a:r>
              <a:rPr lang="en-US" dirty="0" err="1"/>
              <a:t>RainTomorrow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target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. </a:t>
            </a:r>
            <a:r>
              <a:rPr lang="en-US" dirty="0" err="1"/>
              <a:t>Artinya</a:t>
            </a:r>
            <a:r>
              <a:rPr lang="en-US" dirty="0"/>
              <a:t> --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? Kolom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1mm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tesedia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, </a:t>
            </a:r>
            <a:r>
              <a:rPr lang="en-US" dirty="0" err="1"/>
              <a:t>diberikan</a:t>
            </a:r>
            <a:r>
              <a:rPr lang="en-US" dirty="0"/>
              <a:t> data NA.</a:t>
            </a:r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</a:pPr>
            <a:endParaRPr lang="en-US" dirty="0"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</a:pPr>
            <a:r>
              <a:rPr lang="en-US" dirty="0" err="1"/>
              <a:t>Bagi</a:t>
            </a:r>
            <a:r>
              <a:rPr lang="en-US" dirty="0"/>
              <a:t> data 80% </a:t>
            </a:r>
            <a:r>
              <a:rPr lang="en-US" dirty="0" err="1"/>
              <a:t>untuk</a:t>
            </a:r>
            <a:r>
              <a:rPr lang="en-US" dirty="0"/>
              <a:t> training dan 20% </a:t>
            </a:r>
            <a:r>
              <a:rPr lang="en-US" dirty="0" err="1"/>
              <a:t>untuk</a:t>
            </a:r>
            <a:r>
              <a:rPr lang="en-US" dirty="0"/>
              <a:t> testing. </a:t>
            </a:r>
            <a:r>
              <a:rPr lang="en-US" dirty="0" err="1"/>
              <a:t>Pelajari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dan </a:t>
            </a:r>
            <a:r>
              <a:rPr lang="en-US" dirty="0" err="1"/>
              <a:t>kategorikan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. </a:t>
            </a:r>
            <a:r>
              <a:rPr lang="en-US" dirty="0" err="1"/>
              <a:t>Lakukan</a:t>
            </a:r>
            <a:r>
              <a:rPr lang="en-US" dirty="0"/>
              <a:t> uji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training dan data testing.</a:t>
            </a:r>
          </a:p>
        </p:txBody>
      </p:sp>
      <p:sp>
        <p:nvSpPr>
          <p:cNvPr id="760" name="Google Shape;760;p34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data &amp; soal</a:t>
            </a:r>
            <a:endParaRPr dirty="0"/>
          </a:p>
        </p:txBody>
      </p:sp>
      <p:sp>
        <p:nvSpPr>
          <p:cNvPr id="761" name="Google Shape;761;p3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4">
            <a:hlinkClick r:id="rId3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4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4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4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4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34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769" name="Google Shape;769;p34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34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4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83" name="Google Shape;783;p34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84" name="Google Shape;784;p34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85" name="Google Shape;785;p34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86" name="Google Shape;786;p34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87" name="Google Shape;787;p34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52703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414;p29">
            <a:extLst>
              <a:ext uri="{FF2B5EF4-FFF2-40B4-BE49-F238E27FC236}">
                <a16:creationId xmlns:a16="http://schemas.microsoft.com/office/drawing/2014/main" id="{F8BE40F6-C2C5-47BF-AC42-8D5392200F93}"/>
              </a:ext>
            </a:extLst>
          </p:cNvPr>
          <p:cNvGrpSpPr/>
          <p:nvPr/>
        </p:nvGrpSpPr>
        <p:grpSpPr>
          <a:xfrm>
            <a:off x="936529" y="693645"/>
            <a:ext cx="7134321" cy="3883275"/>
            <a:chOff x="445050" y="343300"/>
            <a:chExt cx="4127100" cy="3883275"/>
          </a:xfrm>
        </p:grpSpPr>
        <p:sp>
          <p:nvSpPr>
            <p:cNvPr id="67" name="Google Shape;415;p29">
              <a:extLst>
                <a:ext uri="{FF2B5EF4-FFF2-40B4-BE49-F238E27FC236}">
                  <a16:creationId xmlns:a16="http://schemas.microsoft.com/office/drawing/2014/main" id="{B517A932-73F7-4925-B74C-3FE9987B7F2F}"/>
                </a:ext>
              </a:extLst>
            </p:cNvPr>
            <p:cNvSpPr/>
            <p:nvPr/>
          </p:nvSpPr>
          <p:spPr>
            <a:xfrm>
              <a:off x="445050" y="351775"/>
              <a:ext cx="412710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17;p29">
              <a:extLst>
                <a:ext uri="{FF2B5EF4-FFF2-40B4-BE49-F238E27FC236}">
                  <a16:creationId xmlns:a16="http://schemas.microsoft.com/office/drawing/2014/main" id="{277311E4-EED3-455D-B40D-B1AB0120C54F}"/>
                </a:ext>
              </a:extLst>
            </p:cNvPr>
            <p:cNvSpPr/>
            <p:nvPr/>
          </p:nvSpPr>
          <p:spPr>
            <a:xfrm>
              <a:off x="445050" y="343300"/>
              <a:ext cx="4127100" cy="392400"/>
            </a:xfrm>
            <a:prstGeom prst="round2SameRect">
              <a:avLst>
                <a:gd name="adj1" fmla="val 38309"/>
                <a:gd name="adj2" fmla="val 0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82" name="Google Shape;2682;p64"/>
          <p:cNvSpPr txBox="1">
            <a:spLocks noGrp="1"/>
          </p:cNvSpPr>
          <p:nvPr>
            <p:ph type="ctrTitle"/>
          </p:nvPr>
        </p:nvSpPr>
        <p:spPr>
          <a:xfrm>
            <a:off x="2546250" y="720669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0000"/>
                    <a:lumOff val="80000"/>
                  </a:schemeClr>
                </a:solidFill>
              </a:rPr>
              <a:t>Work Flow</a:t>
            </a:r>
            <a:endParaRPr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Google Shape;761;p34">
            <a:extLst>
              <a:ext uri="{FF2B5EF4-FFF2-40B4-BE49-F238E27FC236}">
                <a16:creationId xmlns:a16="http://schemas.microsoft.com/office/drawing/2014/main" id="{1492094B-CD40-4621-B3F3-C43FD25711FE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762;p34">
            <a:extLst>
              <a:ext uri="{FF2B5EF4-FFF2-40B4-BE49-F238E27FC236}">
                <a16:creationId xmlns:a16="http://schemas.microsoft.com/office/drawing/2014/main" id="{784E9731-283B-4644-B221-C06B2B93ED50}"/>
              </a:ext>
            </a:extLst>
          </p:cNvPr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763;p34">
            <a:hlinkClick r:id="rId3" action="ppaction://hlinksldjump"/>
            <a:extLst>
              <a:ext uri="{FF2B5EF4-FFF2-40B4-BE49-F238E27FC236}">
                <a16:creationId xmlns:a16="http://schemas.microsoft.com/office/drawing/2014/main" id="{7AEE8C31-97B4-47BA-A48F-3C737130C811}"/>
              </a:ext>
            </a:extLst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764;p34">
            <a:hlinkClick r:id="rId3" action="ppaction://hlinksldjump"/>
            <a:extLst>
              <a:ext uri="{FF2B5EF4-FFF2-40B4-BE49-F238E27FC236}">
                <a16:creationId xmlns:a16="http://schemas.microsoft.com/office/drawing/2014/main" id="{BE54E427-5C6D-4FE4-BCE8-1CC80588D9F4}"/>
              </a:ext>
            </a:extLst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765;p34">
            <a:hlinkClick r:id="" action="ppaction://noaction"/>
            <a:extLst>
              <a:ext uri="{FF2B5EF4-FFF2-40B4-BE49-F238E27FC236}">
                <a16:creationId xmlns:a16="http://schemas.microsoft.com/office/drawing/2014/main" id="{375E2CA1-2A05-4C51-8734-F84EE81BE8CE}"/>
              </a:ext>
            </a:extLst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766;p34">
            <a:hlinkClick r:id="" action="ppaction://noaction"/>
            <a:extLst>
              <a:ext uri="{FF2B5EF4-FFF2-40B4-BE49-F238E27FC236}">
                <a16:creationId xmlns:a16="http://schemas.microsoft.com/office/drawing/2014/main" id="{0A8B4677-0C2B-4238-8911-8A118301E975}"/>
              </a:ext>
            </a:extLst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67;p34">
            <a:hlinkClick r:id="" action="ppaction://noaction"/>
            <a:extLst>
              <a:ext uri="{FF2B5EF4-FFF2-40B4-BE49-F238E27FC236}">
                <a16:creationId xmlns:a16="http://schemas.microsoft.com/office/drawing/2014/main" id="{AD16CAAA-C67B-467B-961D-BE5DCC482CE5}"/>
              </a:ext>
            </a:extLst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768;p34">
            <a:extLst>
              <a:ext uri="{FF2B5EF4-FFF2-40B4-BE49-F238E27FC236}">
                <a16:creationId xmlns:a16="http://schemas.microsoft.com/office/drawing/2014/main" id="{99B6B3AC-909A-4EB8-B9CF-1A41AEC1121C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5" name="Google Shape;769;p34">
              <a:extLst>
                <a:ext uri="{FF2B5EF4-FFF2-40B4-BE49-F238E27FC236}">
                  <a16:creationId xmlns:a16="http://schemas.microsoft.com/office/drawing/2014/main" id="{0DCE22BE-3AAA-4D33-B5C7-D4DED773FF82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70;p34">
              <a:extLst>
                <a:ext uri="{FF2B5EF4-FFF2-40B4-BE49-F238E27FC236}">
                  <a16:creationId xmlns:a16="http://schemas.microsoft.com/office/drawing/2014/main" id="{9CC69101-F85F-42CD-ADC2-048B688E3A60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71;p34">
              <a:extLst>
                <a:ext uri="{FF2B5EF4-FFF2-40B4-BE49-F238E27FC236}">
                  <a16:creationId xmlns:a16="http://schemas.microsoft.com/office/drawing/2014/main" id="{36A97D43-52FB-46AA-AE8A-2389FAE059F9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72;p34">
              <a:extLst>
                <a:ext uri="{FF2B5EF4-FFF2-40B4-BE49-F238E27FC236}">
                  <a16:creationId xmlns:a16="http://schemas.microsoft.com/office/drawing/2014/main" id="{7415D44A-C457-4D92-B725-518B6825F484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73;p34">
              <a:extLst>
                <a:ext uri="{FF2B5EF4-FFF2-40B4-BE49-F238E27FC236}">
                  <a16:creationId xmlns:a16="http://schemas.microsoft.com/office/drawing/2014/main" id="{6AD79801-D18D-468C-839A-20B0FC5F1CC6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74;p34">
              <a:extLst>
                <a:ext uri="{FF2B5EF4-FFF2-40B4-BE49-F238E27FC236}">
                  <a16:creationId xmlns:a16="http://schemas.microsoft.com/office/drawing/2014/main" id="{A6FF8D42-0057-4EF2-AB3C-00ED0B987FB9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75;p34">
              <a:extLst>
                <a:ext uri="{FF2B5EF4-FFF2-40B4-BE49-F238E27FC236}">
                  <a16:creationId xmlns:a16="http://schemas.microsoft.com/office/drawing/2014/main" id="{BE2ED399-F486-4270-A47B-5DF259E1077B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76;p34">
              <a:extLst>
                <a:ext uri="{FF2B5EF4-FFF2-40B4-BE49-F238E27FC236}">
                  <a16:creationId xmlns:a16="http://schemas.microsoft.com/office/drawing/2014/main" id="{93413F7E-E1A7-4841-87E0-29C7B7FD1211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77;p34">
              <a:extLst>
                <a:ext uri="{FF2B5EF4-FFF2-40B4-BE49-F238E27FC236}">
                  <a16:creationId xmlns:a16="http://schemas.microsoft.com/office/drawing/2014/main" id="{6FFAEAC9-8AC5-445A-B5D3-2A83F6081483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778;p34">
            <a:hlinkClick r:id="rId4" action="ppaction://hlinksldjump"/>
            <a:extLst>
              <a:ext uri="{FF2B5EF4-FFF2-40B4-BE49-F238E27FC236}">
                <a16:creationId xmlns:a16="http://schemas.microsoft.com/office/drawing/2014/main" id="{495A09A7-1349-4D0C-82B5-7A5A5373838D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781;p34">
            <a:hlinkClick r:id="" action="ppaction://noaction"/>
            <a:extLst>
              <a:ext uri="{FF2B5EF4-FFF2-40B4-BE49-F238E27FC236}">
                <a16:creationId xmlns:a16="http://schemas.microsoft.com/office/drawing/2014/main" id="{820843EE-3DC5-4463-BD99-2711F279169B}"/>
              </a:ext>
            </a:extLst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782;p34">
            <a:extLst>
              <a:ext uri="{FF2B5EF4-FFF2-40B4-BE49-F238E27FC236}">
                <a16:creationId xmlns:a16="http://schemas.microsoft.com/office/drawing/2014/main" id="{593213D9-B711-4B60-BD4A-2525C42B8829}"/>
              </a:ext>
            </a:extLst>
          </p:cNvPr>
          <p:cNvSpPr txBox="1"/>
          <p:nvPr/>
        </p:nvSpPr>
        <p:spPr>
          <a:xfrm>
            <a:off x="1036955" y="110333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7" name="Google Shape;783;p34">
            <a:extLst>
              <a:ext uri="{FF2B5EF4-FFF2-40B4-BE49-F238E27FC236}">
                <a16:creationId xmlns:a16="http://schemas.microsoft.com/office/drawing/2014/main" id="{4833BDA3-F456-49DB-BBAB-B668B9D18BAC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8" name="Google Shape;784;p34">
            <a:extLst>
              <a:ext uri="{FF2B5EF4-FFF2-40B4-BE49-F238E27FC236}">
                <a16:creationId xmlns:a16="http://schemas.microsoft.com/office/drawing/2014/main" id="{89A8899B-4AD6-4B0E-A685-E00529D38997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9" name="Google Shape;785;p34">
            <a:extLst>
              <a:ext uri="{FF2B5EF4-FFF2-40B4-BE49-F238E27FC236}">
                <a16:creationId xmlns:a16="http://schemas.microsoft.com/office/drawing/2014/main" id="{92F78276-D661-4ADE-A19A-CB897D5DF786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0" name="Google Shape;786;p34">
            <a:extLst>
              <a:ext uri="{FF2B5EF4-FFF2-40B4-BE49-F238E27FC236}">
                <a16:creationId xmlns:a16="http://schemas.microsoft.com/office/drawing/2014/main" id="{0492A5F0-884B-41A8-BB0C-C1FAD258992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1" name="Google Shape;787;p34">
            <a:extLst>
              <a:ext uri="{FF2B5EF4-FFF2-40B4-BE49-F238E27FC236}">
                <a16:creationId xmlns:a16="http://schemas.microsoft.com/office/drawing/2014/main" id="{D1D4CA0D-A7E6-473B-8414-53951B97AD0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01633CB-C1FF-4A40-BFF8-64072D1C9312}"/>
              </a:ext>
            </a:extLst>
          </p:cNvPr>
          <p:cNvGrpSpPr/>
          <p:nvPr/>
        </p:nvGrpSpPr>
        <p:grpSpPr>
          <a:xfrm>
            <a:off x="1134355" y="821769"/>
            <a:ext cx="548300" cy="119100"/>
            <a:chOff x="5316030" y="828650"/>
            <a:chExt cx="548300" cy="119100"/>
          </a:xfrm>
        </p:grpSpPr>
        <p:sp>
          <p:nvSpPr>
            <p:cNvPr id="70" name="Google Shape;418;p29">
              <a:extLst>
                <a:ext uri="{FF2B5EF4-FFF2-40B4-BE49-F238E27FC236}">
                  <a16:creationId xmlns:a16="http://schemas.microsoft.com/office/drawing/2014/main" id="{F97E6EE7-66E5-436F-AB6B-147ED922C0EA}"/>
                </a:ext>
              </a:extLst>
            </p:cNvPr>
            <p:cNvSpPr/>
            <p:nvPr/>
          </p:nvSpPr>
          <p:spPr>
            <a:xfrm>
              <a:off x="5316030" y="828650"/>
              <a:ext cx="119100" cy="11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19;p29">
              <a:extLst>
                <a:ext uri="{FF2B5EF4-FFF2-40B4-BE49-F238E27FC236}">
                  <a16:creationId xmlns:a16="http://schemas.microsoft.com/office/drawing/2014/main" id="{F874998B-2F77-4692-816D-758745936896}"/>
                </a:ext>
              </a:extLst>
            </p:cNvPr>
            <p:cNvSpPr/>
            <p:nvPr/>
          </p:nvSpPr>
          <p:spPr>
            <a:xfrm>
              <a:off x="5530630" y="828650"/>
              <a:ext cx="119100" cy="119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420;p29">
              <a:extLst>
                <a:ext uri="{FF2B5EF4-FFF2-40B4-BE49-F238E27FC236}">
                  <a16:creationId xmlns:a16="http://schemas.microsoft.com/office/drawing/2014/main" id="{707A85A2-34F8-476B-9FC1-8F650D22C560}"/>
                </a:ext>
              </a:extLst>
            </p:cNvPr>
            <p:cNvSpPr/>
            <p:nvPr/>
          </p:nvSpPr>
          <p:spPr>
            <a:xfrm>
              <a:off x="5745230" y="828650"/>
              <a:ext cx="119100" cy="1191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374E6CA-EA54-4921-89D8-0F0DB8E13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138" y="2239515"/>
            <a:ext cx="800009" cy="800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3F46EC-7178-4CE2-AB3B-F3BA9FEF5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017" y="2132457"/>
            <a:ext cx="853343" cy="853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A954C0-10F5-44D4-B963-B149BBEE85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3430" y="2145078"/>
            <a:ext cx="853343" cy="853343"/>
          </a:xfrm>
          <a:prstGeom prst="rect">
            <a:avLst/>
          </a:prstGeom>
        </p:spPr>
      </p:pic>
      <p:sp>
        <p:nvSpPr>
          <p:cNvPr id="63" name="Google Shape;2682;p64">
            <a:extLst>
              <a:ext uri="{FF2B5EF4-FFF2-40B4-BE49-F238E27FC236}">
                <a16:creationId xmlns:a16="http://schemas.microsoft.com/office/drawing/2014/main" id="{69057A79-0142-4199-9142-AA1BFBC51EAA}"/>
              </a:ext>
            </a:extLst>
          </p:cNvPr>
          <p:cNvSpPr txBox="1">
            <a:spLocks/>
          </p:cNvSpPr>
          <p:nvPr/>
        </p:nvSpPr>
        <p:spPr>
          <a:xfrm>
            <a:off x="911148" y="3305720"/>
            <a:ext cx="2580019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pta Slab SemiBold"/>
              <a:buNone/>
              <a:defRPr sz="2000" b="0" i="0" u="none" strike="noStrike" cap="none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Data Preparation </a:t>
            </a:r>
          </a:p>
          <a:p>
            <a:pPr algn="ctr"/>
            <a:r>
              <a:rPr lang="en-ID" sz="1200" dirty="0">
                <a:solidFill>
                  <a:schemeClr val="bg1"/>
                </a:solidFill>
              </a:rPr>
              <a:t>&amp; </a:t>
            </a:r>
            <a:r>
              <a:rPr lang="en-ID" sz="1200" dirty="0" err="1">
                <a:solidFill>
                  <a:schemeClr val="bg1"/>
                </a:solidFill>
              </a:rPr>
              <a:t>Preprocessing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64" name="Google Shape;2682;p64">
            <a:extLst>
              <a:ext uri="{FF2B5EF4-FFF2-40B4-BE49-F238E27FC236}">
                <a16:creationId xmlns:a16="http://schemas.microsoft.com/office/drawing/2014/main" id="{57606C10-B0BE-4E2E-8E27-8F55A66EB4D9}"/>
              </a:ext>
            </a:extLst>
          </p:cNvPr>
          <p:cNvSpPr txBox="1">
            <a:spLocks/>
          </p:cNvSpPr>
          <p:nvPr/>
        </p:nvSpPr>
        <p:spPr>
          <a:xfrm>
            <a:off x="3213678" y="3319670"/>
            <a:ext cx="2580019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pta Slab SemiBold"/>
              <a:buNone/>
              <a:defRPr sz="2000" b="0" i="0" u="none" strike="noStrike" cap="none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Data Training</a:t>
            </a:r>
          </a:p>
          <a:p>
            <a:pPr algn="ctr"/>
            <a:r>
              <a:rPr lang="en-ID" sz="1200" dirty="0">
                <a:solidFill>
                  <a:schemeClr val="bg1"/>
                </a:solidFill>
              </a:rPr>
              <a:t>&amp; Testing</a:t>
            </a:r>
          </a:p>
        </p:txBody>
      </p:sp>
      <p:sp>
        <p:nvSpPr>
          <p:cNvPr id="65" name="Google Shape;2682;p64">
            <a:extLst>
              <a:ext uri="{FF2B5EF4-FFF2-40B4-BE49-F238E27FC236}">
                <a16:creationId xmlns:a16="http://schemas.microsoft.com/office/drawing/2014/main" id="{57FA9B30-A909-44F7-8BAC-1FCC22674094}"/>
              </a:ext>
            </a:extLst>
          </p:cNvPr>
          <p:cNvSpPr txBox="1">
            <a:spLocks/>
          </p:cNvSpPr>
          <p:nvPr/>
        </p:nvSpPr>
        <p:spPr>
          <a:xfrm>
            <a:off x="5437132" y="3346849"/>
            <a:ext cx="2580019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pta Slab SemiBold"/>
              <a:buNone/>
              <a:defRPr sz="2000" b="0" i="0" u="none" strike="noStrike" cap="none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Model Evaluation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5FF6C4-48A3-4A17-8AD1-3DBE9D3BF8EC}"/>
              </a:ext>
            </a:extLst>
          </p:cNvPr>
          <p:cNvCxnSpPr/>
          <p:nvPr/>
        </p:nvCxnSpPr>
        <p:spPr>
          <a:xfrm>
            <a:off x="2743200" y="2571750"/>
            <a:ext cx="99793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A2F3B99-8C2B-4723-9DAE-5C5DF1555CC0}"/>
              </a:ext>
            </a:extLst>
          </p:cNvPr>
          <p:cNvCxnSpPr/>
          <p:nvPr/>
        </p:nvCxnSpPr>
        <p:spPr>
          <a:xfrm>
            <a:off x="5149500" y="2598420"/>
            <a:ext cx="99793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p64"/>
          <p:cNvSpPr txBox="1">
            <a:spLocks noGrp="1"/>
          </p:cNvSpPr>
          <p:nvPr>
            <p:ph type="body" idx="1"/>
          </p:nvPr>
        </p:nvSpPr>
        <p:spPr>
          <a:xfrm>
            <a:off x="732525" y="1298025"/>
            <a:ext cx="5432296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</a:rPr>
              <a:t>Menggunakan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Metode</a:t>
            </a:r>
            <a:r>
              <a:rPr lang="en-US" sz="1800" dirty="0">
                <a:solidFill>
                  <a:schemeClr val="bg1"/>
                </a:solidFill>
              </a:rPr>
              <a:t> Supervised learning.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bg1"/>
                </a:solidFill>
              </a:rPr>
              <a:t>Supervised learning </a:t>
            </a:r>
            <a:r>
              <a:rPr lang="en-US" sz="1800" dirty="0" err="1">
                <a:solidFill>
                  <a:schemeClr val="bg1"/>
                </a:solidFill>
              </a:rPr>
              <a:t>adalah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algoritma</a:t>
            </a:r>
            <a:r>
              <a:rPr lang="en-US" sz="1800" dirty="0">
                <a:solidFill>
                  <a:schemeClr val="bg1"/>
                </a:solidFill>
              </a:rPr>
              <a:t> machine learning </a:t>
            </a:r>
            <a:r>
              <a:rPr lang="en-US" sz="1800" dirty="0" err="1">
                <a:solidFill>
                  <a:schemeClr val="bg1"/>
                </a:solidFill>
              </a:rPr>
              <a:t>dimana</a:t>
            </a:r>
            <a:r>
              <a:rPr lang="en-US" sz="1800" dirty="0">
                <a:solidFill>
                  <a:schemeClr val="bg1"/>
                </a:solidFill>
              </a:rPr>
              <a:t> data yang </a:t>
            </a:r>
            <a:r>
              <a:rPr lang="en-US" sz="1800" dirty="0" err="1">
                <a:solidFill>
                  <a:schemeClr val="bg1"/>
                </a:solidFill>
              </a:rPr>
              <a:t>digunakan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adalah</a:t>
            </a:r>
            <a:r>
              <a:rPr lang="en-US" sz="1800" dirty="0">
                <a:solidFill>
                  <a:schemeClr val="bg1"/>
                </a:solidFill>
              </a:rPr>
              <a:t> data yang </a:t>
            </a:r>
            <a:r>
              <a:rPr lang="en-US" sz="1800" dirty="0" err="1">
                <a:solidFill>
                  <a:schemeClr val="bg1"/>
                </a:solidFill>
              </a:rPr>
              <a:t>berlabel</a:t>
            </a:r>
            <a:r>
              <a:rPr lang="en-US" sz="1800" dirty="0">
                <a:solidFill>
                  <a:schemeClr val="bg1"/>
                </a:solidFill>
              </a:rPr>
              <a:t>. Supervised learning </a:t>
            </a:r>
            <a:r>
              <a:rPr lang="en-US" sz="1800" dirty="0" err="1">
                <a:solidFill>
                  <a:schemeClr val="bg1"/>
                </a:solidFill>
              </a:rPr>
              <a:t>digunakan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untuk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memprediksi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sesuatu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terjadi</a:t>
            </a:r>
            <a:r>
              <a:rPr lang="en-US" sz="1800" dirty="0">
                <a:solidFill>
                  <a:schemeClr val="bg1"/>
                </a:solidFill>
              </a:rPr>
              <a:t> di masa </a:t>
            </a:r>
            <a:r>
              <a:rPr lang="en-US" sz="1800" dirty="0" err="1">
                <a:solidFill>
                  <a:schemeClr val="bg1"/>
                </a:solidFill>
              </a:rPr>
              <a:t>mendatang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menggunakan</a:t>
            </a:r>
            <a:r>
              <a:rPr lang="en-US" sz="1800" dirty="0">
                <a:solidFill>
                  <a:schemeClr val="bg1"/>
                </a:solidFill>
              </a:rPr>
              <a:t> data </a:t>
            </a:r>
            <a:r>
              <a:rPr lang="en-US" sz="1800" dirty="0" err="1">
                <a:solidFill>
                  <a:schemeClr val="bg1"/>
                </a:solidFill>
              </a:rPr>
              <a:t>lampau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tersedia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Beberapa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algoritma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termasuk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dalam</a:t>
            </a:r>
            <a:r>
              <a:rPr lang="en-US" sz="1800" dirty="0">
                <a:solidFill>
                  <a:schemeClr val="bg1"/>
                </a:solidFill>
              </a:rPr>
              <a:t> supervised learning </a:t>
            </a:r>
            <a:r>
              <a:rPr lang="en-US" sz="1800" dirty="0" err="1">
                <a:solidFill>
                  <a:schemeClr val="bg1"/>
                </a:solidFill>
              </a:rPr>
              <a:t>yaitu</a:t>
            </a:r>
            <a:r>
              <a:rPr lang="en-US" sz="1800" dirty="0">
                <a:solidFill>
                  <a:schemeClr val="bg1"/>
                </a:solidFill>
              </a:rPr>
              <a:t> Logistic Regression, Decision Tree, Random Forest, </a:t>
            </a:r>
            <a:r>
              <a:rPr lang="en-US" sz="1800" dirty="0" err="1">
                <a:solidFill>
                  <a:schemeClr val="bg1"/>
                </a:solidFill>
              </a:rPr>
              <a:t>dll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/>
              <a:t>k-Nearest Neighbor (KNN), dan Naive Bayes.</a:t>
            </a:r>
            <a:r>
              <a:rPr lang="en-US" sz="1800" dirty="0">
                <a:solidFill>
                  <a:schemeClr val="tx1"/>
                </a:solidFill>
              </a:rPr>
              <a:t>t</a:t>
            </a:r>
            <a:endParaRPr lang="en-US" sz="1800" dirty="0"/>
          </a:p>
        </p:txBody>
      </p:sp>
      <p:sp>
        <p:nvSpPr>
          <p:cNvPr id="2682" name="Google Shape;2682;p64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Metode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683" name="Google Shape;2683;p64"/>
          <p:cNvGrpSpPr/>
          <p:nvPr/>
        </p:nvGrpSpPr>
        <p:grpSpPr>
          <a:xfrm>
            <a:off x="6589198" y="1563850"/>
            <a:ext cx="1841702" cy="3065150"/>
            <a:chOff x="6589198" y="1563850"/>
            <a:chExt cx="1841702" cy="3065150"/>
          </a:xfrm>
        </p:grpSpPr>
        <p:sp>
          <p:nvSpPr>
            <p:cNvPr id="2684" name="Google Shape;2684;p64"/>
            <p:cNvSpPr/>
            <p:nvPr/>
          </p:nvSpPr>
          <p:spPr>
            <a:xfrm>
              <a:off x="6589500" y="1564800"/>
              <a:ext cx="1841400" cy="3064200"/>
            </a:xfrm>
            <a:prstGeom prst="roundRect">
              <a:avLst>
                <a:gd name="adj" fmla="val 979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5" name="Google Shape;2685;p64"/>
            <p:cNvGrpSpPr/>
            <p:nvPr/>
          </p:nvGrpSpPr>
          <p:grpSpPr>
            <a:xfrm>
              <a:off x="6589198" y="1563850"/>
              <a:ext cx="1841400" cy="392400"/>
              <a:chOff x="-8550475" y="233962"/>
              <a:chExt cx="1841400" cy="392400"/>
            </a:xfrm>
          </p:grpSpPr>
          <p:sp>
            <p:nvSpPr>
              <p:cNvPr id="2686" name="Google Shape;2686;p64"/>
              <p:cNvSpPr/>
              <p:nvPr/>
            </p:nvSpPr>
            <p:spPr>
              <a:xfrm>
                <a:off x="-8550475" y="233962"/>
                <a:ext cx="18414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64"/>
              <p:cNvSpPr/>
              <p:nvPr/>
            </p:nvSpPr>
            <p:spPr>
              <a:xfrm>
                <a:off x="-8397500" y="37225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64"/>
              <p:cNvSpPr/>
              <p:nvPr/>
            </p:nvSpPr>
            <p:spPr>
              <a:xfrm>
                <a:off x="-8182900" y="37225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64"/>
              <p:cNvSpPr/>
              <p:nvPr/>
            </p:nvSpPr>
            <p:spPr>
              <a:xfrm>
                <a:off x="-7968300" y="37225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90" name="Google Shape;2690;p64"/>
            <p:cNvSpPr/>
            <p:nvPr/>
          </p:nvSpPr>
          <p:spPr>
            <a:xfrm>
              <a:off x="7175243" y="2418055"/>
              <a:ext cx="669600" cy="66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1" name="Google Shape;2691;p64"/>
            <p:cNvGrpSpPr/>
            <p:nvPr/>
          </p:nvGrpSpPr>
          <p:grpSpPr>
            <a:xfrm>
              <a:off x="7189504" y="2230524"/>
              <a:ext cx="641222" cy="274580"/>
              <a:chOff x="7100179" y="2134325"/>
              <a:chExt cx="878627" cy="376239"/>
            </a:xfrm>
          </p:grpSpPr>
          <p:sp>
            <p:nvSpPr>
              <p:cNvPr id="2692" name="Google Shape;2692;p64"/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64"/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64"/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64"/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64"/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64"/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64"/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9" name="Google Shape;2699;p64"/>
            <p:cNvGrpSpPr/>
            <p:nvPr/>
          </p:nvGrpSpPr>
          <p:grpSpPr>
            <a:xfrm>
              <a:off x="7351547" y="2595084"/>
              <a:ext cx="317205" cy="315523"/>
              <a:chOff x="732475" y="2205375"/>
              <a:chExt cx="1226150" cy="1219650"/>
            </a:xfrm>
          </p:grpSpPr>
          <p:sp>
            <p:nvSpPr>
              <p:cNvPr id="2700" name="Google Shape;2700;p64"/>
              <p:cNvSpPr/>
              <p:nvPr/>
            </p:nvSpPr>
            <p:spPr>
              <a:xfrm>
                <a:off x="1080475" y="2205375"/>
                <a:ext cx="878150" cy="915550"/>
              </a:xfrm>
              <a:custGeom>
                <a:avLst/>
                <a:gdLst/>
                <a:ahLst/>
                <a:cxnLst/>
                <a:rect l="l" t="t" r="r" b="b"/>
                <a:pathLst>
                  <a:path w="35126" h="36622" extrusionOk="0">
                    <a:moveTo>
                      <a:pt x="1756" y="1"/>
                    </a:moveTo>
                    <a:cubicBezTo>
                      <a:pt x="781" y="1"/>
                      <a:pt x="0" y="782"/>
                      <a:pt x="0" y="1822"/>
                    </a:cubicBezTo>
                    <a:lnTo>
                      <a:pt x="0" y="4164"/>
                    </a:lnTo>
                    <a:lnTo>
                      <a:pt x="27320" y="8652"/>
                    </a:lnTo>
                    <a:cubicBezTo>
                      <a:pt x="29271" y="8977"/>
                      <a:pt x="30702" y="10669"/>
                      <a:pt x="30702" y="12685"/>
                    </a:cubicBezTo>
                    <a:lnTo>
                      <a:pt x="30702" y="36167"/>
                    </a:lnTo>
                    <a:lnTo>
                      <a:pt x="32979" y="36622"/>
                    </a:lnTo>
                    <a:lnTo>
                      <a:pt x="33304" y="36622"/>
                    </a:lnTo>
                    <a:cubicBezTo>
                      <a:pt x="34280" y="36622"/>
                      <a:pt x="35125" y="35841"/>
                      <a:pt x="35125" y="34801"/>
                    </a:cubicBezTo>
                    <a:lnTo>
                      <a:pt x="35125" y="8457"/>
                    </a:lnTo>
                    <a:cubicBezTo>
                      <a:pt x="34995" y="6701"/>
                      <a:pt x="33824" y="5205"/>
                      <a:pt x="32068" y="5010"/>
                    </a:cubicBez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64"/>
              <p:cNvSpPr/>
              <p:nvPr/>
            </p:nvSpPr>
            <p:spPr>
              <a:xfrm>
                <a:off x="906475" y="2359875"/>
                <a:ext cx="873275" cy="918800"/>
              </a:xfrm>
              <a:custGeom>
                <a:avLst/>
                <a:gdLst/>
                <a:ahLst/>
                <a:cxnLst/>
                <a:rect l="l" t="t" r="r" b="b"/>
                <a:pathLst>
                  <a:path w="34931" h="36752" extrusionOk="0">
                    <a:moveTo>
                      <a:pt x="1821" y="0"/>
                    </a:moveTo>
                    <a:cubicBezTo>
                      <a:pt x="846" y="0"/>
                      <a:pt x="0" y="781"/>
                      <a:pt x="0" y="1822"/>
                    </a:cubicBezTo>
                    <a:lnTo>
                      <a:pt x="0" y="4228"/>
                    </a:lnTo>
                    <a:lnTo>
                      <a:pt x="27060" y="8717"/>
                    </a:lnTo>
                    <a:cubicBezTo>
                      <a:pt x="29011" y="9042"/>
                      <a:pt x="30507" y="10733"/>
                      <a:pt x="30507" y="12814"/>
                    </a:cubicBezTo>
                    <a:lnTo>
                      <a:pt x="30507" y="36361"/>
                    </a:lnTo>
                    <a:lnTo>
                      <a:pt x="32784" y="36751"/>
                    </a:lnTo>
                    <a:lnTo>
                      <a:pt x="33109" y="36751"/>
                    </a:lnTo>
                    <a:cubicBezTo>
                      <a:pt x="34085" y="36751"/>
                      <a:pt x="34930" y="36036"/>
                      <a:pt x="34930" y="34995"/>
                    </a:cubicBezTo>
                    <a:lnTo>
                      <a:pt x="34930" y="8131"/>
                    </a:lnTo>
                    <a:cubicBezTo>
                      <a:pt x="34930" y="6635"/>
                      <a:pt x="33759" y="5204"/>
                      <a:pt x="32198" y="5009"/>
                    </a:cubicBezTo>
                    <a:lnTo>
                      <a:pt x="21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64"/>
              <p:cNvSpPr/>
              <p:nvPr/>
            </p:nvSpPr>
            <p:spPr>
              <a:xfrm>
                <a:off x="732475" y="2509475"/>
                <a:ext cx="873275" cy="915550"/>
              </a:xfrm>
              <a:custGeom>
                <a:avLst/>
                <a:gdLst/>
                <a:ahLst/>
                <a:cxnLst/>
                <a:rect l="l" t="t" r="r" b="b"/>
                <a:pathLst>
                  <a:path w="34931" h="36622" extrusionOk="0">
                    <a:moveTo>
                      <a:pt x="12705" y="11919"/>
                    </a:moveTo>
                    <a:cubicBezTo>
                      <a:pt x="13152" y="11919"/>
                      <a:pt x="13595" y="12278"/>
                      <a:pt x="13595" y="12815"/>
                    </a:cubicBezTo>
                    <a:lnTo>
                      <a:pt x="13595" y="23742"/>
                    </a:lnTo>
                    <a:cubicBezTo>
                      <a:pt x="13595" y="24089"/>
                      <a:pt x="13248" y="24321"/>
                      <a:pt x="12901" y="24321"/>
                    </a:cubicBezTo>
                    <a:cubicBezTo>
                      <a:pt x="12728" y="24321"/>
                      <a:pt x="12554" y="24263"/>
                      <a:pt x="12424" y="24133"/>
                    </a:cubicBezTo>
                    <a:lnTo>
                      <a:pt x="5139" y="17368"/>
                    </a:lnTo>
                    <a:cubicBezTo>
                      <a:pt x="4684" y="17043"/>
                      <a:pt x="4684" y="16392"/>
                      <a:pt x="5139" y="16197"/>
                    </a:cubicBezTo>
                    <a:lnTo>
                      <a:pt x="12424" y="11969"/>
                    </a:lnTo>
                    <a:cubicBezTo>
                      <a:pt x="12515" y="11935"/>
                      <a:pt x="12610" y="11919"/>
                      <a:pt x="12705" y="11919"/>
                    </a:cubicBezTo>
                    <a:close/>
                    <a:moveTo>
                      <a:pt x="21107" y="13277"/>
                    </a:moveTo>
                    <a:cubicBezTo>
                      <a:pt x="21270" y="13277"/>
                      <a:pt x="21444" y="13335"/>
                      <a:pt x="21596" y="13465"/>
                    </a:cubicBezTo>
                    <a:lnTo>
                      <a:pt x="28946" y="20035"/>
                    </a:lnTo>
                    <a:cubicBezTo>
                      <a:pt x="29336" y="20490"/>
                      <a:pt x="29336" y="21011"/>
                      <a:pt x="28946" y="21271"/>
                    </a:cubicBezTo>
                    <a:lnTo>
                      <a:pt x="21596" y="25694"/>
                    </a:lnTo>
                    <a:cubicBezTo>
                      <a:pt x="21500" y="25763"/>
                      <a:pt x="21395" y="25794"/>
                      <a:pt x="21289" y="25794"/>
                    </a:cubicBezTo>
                    <a:cubicBezTo>
                      <a:pt x="20895" y="25794"/>
                      <a:pt x="20490" y="25361"/>
                      <a:pt x="20490" y="24848"/>
                    </a:cubicBezTo>
                    <a:lnTo>
                      <a:pt x="20490" y="13855"/>
                    </a:lnTo>
                    <a:cubicBezTo>
                      <a:pt x="20490" y="13509"/>
                      <a:pt x="20779" y="13277"/>
                      <a:pt x="21107" y="13277"/>
                    </a:cubicBezTo>
                    <a:close/>
                    <a:moveTo>
                      <a:pt x="1756" y="1"/>
                    </a:moveTo>
                    <a:cubicBezTo>
                      <a:pt x="781" y="1"/>
                      <a:pt x="0" y="716"/>
                      <a:pt x="0" y="1757"/>
                    </a:cubicBezTo>
                    <a:lnTo>
                      <a:pt x="0" y="29076"/>
                    </a:lnTo>
                    <a:cubicBezTo>
                      <a:pt x="0" y="30312"/>
                      <a:pt x="911" y="31353"/>
                      <a:pt x="2082" y="31548"/>
                    </a:cubicBezTo>
                    <a:lnTo>
                      <a:pt x="32849" y="36622"/>
                    </a:lnTo>
                    <a:lnTo>
                      <a:pt x="33174" y="36622"/>
                    </a:lnTo>
                    <a:cubicBezTo>
                      <a:pt x="34150" y="36622"/>
                      <a:pt x="34930" y="35906"/>
                      <a:pt x="34930" y="34865"/>
                    </a:cubicBezTo>
                    <a:lnTo>
                      <a:pt x="34930" y="8261"/>
                    </a:lnTo>
                    <a:cubicBezTo>
                      <a:pt x="34865" y="6635"/>
                      <a:pt x="33759" y="5269"/>
                      <a:pt x="32133" y="4944"/>
                    </a:cubicBez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3" name="Google Shape;2703;p64"/>
            <p:cNvSpPr/>
            <p:nvPr/>
          </p:nvSpPr>
          <p:spPr>
            <a:xfrm>
              <a:off x="7175243" y="3587505"/>
              <a:ext cx="669600" cy="66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4" name="Google Shape;2704;p64"/>
            <p:cNvGrpSpPr/>
            <p:nvPr/>
          </p:nvGrpSpPr>
          <p:grpSpPr>
            <a:xfrm>
              <a:off x="7342081" y="3768078"/>
              <a:ext cx="335430" cy="308013"/>
              <a:chOff x="285677" y="4429254"/>
              <a:chExt cx="216784" cy="199039"/>
            </a:xfrm>
          </p:grpSpPr>
          <p:sp>
            <p:nvSpPr>
              <p:cNvPr id="2705" name="Google Shape;2705;p64"/>
              <p:cNvSpPr/>
              <p:nvPr/>
            </p:nvSpPr>
            <p:spPr>
              <a:xfrm>
                <a:off x="319382" y="4457450"/>
                <a:ext cx="28008" cy="38390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rgbClr val="F6C5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64"/>
              <p:cNvSpPr/>
              <p:nvPr/>
            </p:nvSpPr>
            <p:spPr>
              <a:xfrm>
                <a:off x="332800" y="4457450"/>
                <a:ext cx="14590" cy="26761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756" extrusionOk="0">
                    <a:moveTo>
                      <a:pt x="0" y="1"/>
                    </a:moveTo>
                    <a:lnTo>
                      <a:pt x="0" y="1756"/>
                    </a:lnTo>
                    <a:lnTo>
                      <a:pt x="957" y="923"/>
                    </a:lnTo>
                    <a:lnTo>
                      <a:pt x="957" y="1"/>
                    </a:lnTo>
                    <a:close/>
                  </a:path>
                </a:pathLst>
              </a:custGeom>
              <a:solidFill>
                <a:srgbClr val="F9AB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64"/>
              <p:cNvSpPr/>
              <p:nvPr/>
            </p:nvSpPr>
            <p:spPr>
              <a:xfrm>
                <a:off x="312406" y="4452512"/>
                <a:ext cx="163220" cy="175778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64"/>
              <p:cNvSpPr/>
              <p:nvPr/>
            </p:nvSpPr>
            <p:spPr>
              <a:xfrm>
                <a:off x="386456" y="4452512"/>
                <a:ext cx="89172" cy="175778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11534" extrusionOk="0">
                    <a:moveTo>
                      <a:pt x="497" y="1"/>
                    </a:moveTo>
                    <a:cubicBezTo>
                      <a:pt x="471" y="1"/>
                      <a:pt x="445" y="9"/>
                      <a:pt x="424" y="27"/>
                    </a:cubicBezTo>
                    <a:lnTo>
                      <a:pt x="1" y="394"/>
                    </a:lnTo>
                    <a:cubicBezTo>
                      <a:pt x="1901" y="2010"/>
                      <a:pt x="4918" y="4625"/>
                      <a:pt x="4918" y="4625"/>
                    </a:cubicBezTo>
                    <a:lnTo>
                      <a:pt x="4918" y="11222"/>
                    </a:lnTo>
                    <a:cubicBezTo>
                      <a:pt x="4918" y="11395"/>
                      <a:pt x="4773" y="11534"/>
                      <a:pt x="4599" y="11534"/>
                    </a:cubicBezTo>
                    <a:lnTo>
                      <a:pt x="5543" y="11534"/>
                    </a:lnTo>
                    <a:cubicBezTo>
                      <a:pt x="5716" y="11534"/>
                      <a:pt x="5855" y="11395"/>
                      <a:pt x="5855" y="11222"/>
                    </a:cubicBezTo>
                    <a:lnTo>
                      <a:pt x="5855" y="4625"/>
                    </a:lnTo>
                    <a:lnTo>
                      <a:pt x="569" y="27"/>
                    </a:lnTo>
                    <a:cubicBezTo>
                      <a:pt x="549" y="9"/>
                      <a:pt x="523" y="1"/>
                      <a:pt x="497" y="1"/>
                    </a:cubicBezTo>
                    <a:close/>
                  </a:path>
                </a:pathLst>
              </a:custGeom>
              <a:solidFill>
                <a:srgbClr val="FF70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64"/>
              <p:cNvSpPr/>
              <p:nvPr/>
            </p:nvSpPr>
            <p:spPr>
              <a:xfrm>
                <a:off x="312513" y="4446675"/>
                <a:ext cx="40679" cy="1280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rgbClr val="E55A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64"/>
              <p:cNvSpPr/>
              <p:nvPr/>
            </p:nvSpPr>
            <p:spPr>
              <a:xfrm>
                <a:off x="371347" y="4540969"/>
                <a:ext cx="4934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rgbClr val="E55A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64"/>
              <p:cNvSpPr/>
              <p:nvPr/>
            </p:nvSpPr>
            <p:spPr>
              <a:xfrm>
                <a:off x="401457" y="4540969"/>
                <a:ext cx="1923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5730" extrusionOk="0">
                    <a:moveTo>
                      <a:pt x="1" y="0"/>
                    </a:moveTo>
                    <a:cubicBezTo>
                      <a:pt x="167" y="0"/>
                      <a:pt x="299" y="132"/>
                      <a:pt x="299" y="292"/>
                    </a:cubicBezTo>
                    <a:lnTo>
                      <a:pt x="299" y="5730"/>
                    </a:lnTo>
                    <a:lnTo>
                      <a:pt x="1263" y="5730"/>
                    </a:lnTo>
                    <a:lnTo>
                      <a:pt x="1263" y="292"/>
                    </a:lnTo>
                    <a:cubicBezTo>
                      <a:pt x="1263" y="132"/>
                      <a:pt x="1131" y="0"/>
                      <a:pt x="965" y="0"/>
                    </a:cubicBezTo>
                    <a:close/>
                  </a:path>
                </a:pathLst>
              </a:custGeom>
              <a:solidFill>
                <a:srgbClr val="FF70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64"/>
              <p:cNvSpPr/>
              <p:nvPr/>
            </p:nvSpPr>
            <p:spPr>
              <a:xfrm>
                <a:off x="285677" y="4429254"/>
                <a:ext cx="216784" cy="95768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rgbClr val="FF9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64"/>
              <p:cNvSpPr/>
              <p:nvPr/>
            </p:nvSpPr>
            <p:spPr>
              <a:xfrm>
                <a:off x="338496" y="4446675"/>
                <a:ext cx="14697" cy="12908"/>
              </a:xfrm>
              <a:custGeom>
                <a:avLst/>
                <a:gdLst/>
                <a:ahLst/>
                <a:cxnLst/>
                <a:rect l="l" t="t" r="r" b="b"/>
                <a:pathLst>
                  <a:path w="965" h="847" extrusionOk="0">
                    <a:moveTo>
                      <a:pt x="1" y="0"/>
                    </a:moveTo>
                    <a:lnTo>
                      <a:pt x="1" y="847"/>
                    </a:lnTo>
                    <a:lnTo>
                      <a:pt x="847" y="847"/>
                    </a:lnTo>
                    <a:cubicBezTo>
                      <a:pt x="909" y="847"/>
                      <a:pt x="965" y="791"/>
                      <a:pt x="965" y="729"/>
                    </a:cubicBezTo>
                    <a:lnTo>
                      <a:pt x="965" y="118"/>
                    </a:lnTo>
                    <a:cubicBezTo>
                      <a:pt x="965" y="56"/>
                      <a:pt x="909" y="0"/>
                      <a:pt x="847" y="0"/>
                    </a:cubicBezTo>
                    <a:close/>
                  </a:path>
                </a:pathLst>
              </a:custGeom>
              <a:solidFill>
                <a:srgbClr val="FF70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4" name="Google Shape;2714;p64">
              <a:hlinkClick r:id="rId3" action="ppaction://hlinksldjump"/>
            </p:cNvPr>
            <p:cNvSpPr/>
            <p:nvPr/>
          </p:nvSpPr>
          <p:spPr>
            <a:xfrm>
              <a:off x="7174980" y="3580842"/>
              <a:ext cx="669600" cy="669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5" name="Google Shape;2715;p64">
            <a:hlinkClick r:id="rId4"/>
          </p:cNvPr>
          <p:cNvSpPr/>
          <p:nvPr/>
        </p:nvSpPr>
        <p:spPr>
          <a:xfrm>
            <a:off x="7175255" y="2410217"/>
            <a:ext cx="669600" cy="66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61;p34">
            <a:extLst>
              <a:ext uri="{FF2B5EF4-FFF2-40B4-BE49-F238E27FC236}">
                <a16:creationId xmlns:a16="http://schemas.microsoft.com/office/drawing/2014/main" id="{1492094B-CD40-4621-B3F3-C43FD25711FE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762;p34">
            <a:extLst>
              <a:ext uri="{FF2B5EF4-FFF2-40B4-BE49-F238E27FC236}">
                <a16:creationId xmlns:a16="http://schemas.microsoft.com/office/drawing/2014/main" id="{784E9731-283B-4644-B221-C06B2B93ED50}"/>
              </a:ext>
            </a:extLst>
          </p:cNvPr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763;p34">
            <a:hlinkClick r:id="rId5" action="ppaction://hlinksldjump"/>
            <a:extLst>
              <a:ext uri="{FF2B5EF4-FFF2-40B4-BE49-F238E27FC236}">
                <a16:creationId xmlns:a16="http://schemas.microsoft.com/office/drawing/2014/main" id="{7AEE8C31-97B4-47BA-A48F-3C737130C811}"/>
              </a:ext>
            </a:extLst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764;p34">
            <a:hlinkClick r:id="rId5" action="ppaction://hlinksldjump"/>
            <a:extLst>
              <a:ext uri="{FF2B5EF4-FFF2-40B4-BE49-F238E27FC236}">
                <a16:creationId xmlns:a16="http://schemas.microsoft.com/office/drawing/2014/main" id="{BE54E427-5C6D-4FE4-BCE8-1CC80588D9F4}"/>
              </a:ext>
            </a:extLst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765;p34">
            <a:hlinkClick r:id="" action="ppaction://noaction"/>
            <a:extLst>
              <a:ext uri="{FF2B5EF4-FFF2-40B4-BE49-F238E27FC236}">
                <a16:creationId xmlns:a16="http://schemas.microsoft.com/office/drawing/2014/main" id="{375E2CA1-2A05-4C51-8734-F84EE81BE8CE}"/>
              </a:ext>
            </a:extLst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766;p34">
            <a:hlinkClick r:id="" action="ppaction://noaction"/>
            <a:extLst>
              <a:ext uri="{FF2B5EF4-FFF2-40B4-BE49-F238E27FC236}">
                <a16:creationId xmlns:a16="http://schemas.microsoft.com/office/drawing/2014/main" id="{0A8B4677-0C2B-4238-8911-8A118301E975}"/>
              </a:ext>
            </a:extLst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67;p34">
            <a:hlinkClick r:id="" action="ppaction://noaction"/>
            <a:extLst>
              <a:ext uri="{FF2B5EF4-FFF2-40B4-BE49-F238E27FC236}">
                <a16:creationId xmlns:a16="http://schemas.microsoft.com/office/drawing/2014/main" id="{AD16CAAA-C67B-467B-961D-BE5DCC482CE5}"/>
              </a:ext>
            </a:extLst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768;p34">
            <a:extLst>
              <a:ext uri="{FF2B5EF4-FFF2-40B4-BE49-F238E27FC236}">
                <a16:creationId xmlns:a16="http://schemas.microsoft.com/office/drawing/2014/main" id="{99B6B3AC-909A-4EB8-B9CF-1A41AEC1121C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5" name="Google Shape;769;p34">
              <a:extLst>
                <a:ext uri="{FF2B5EF4-FFF2-40B4-BE49-F238E27FC236}">
                  <a16:creationId xmlns:a16="http://schemas.microsoft.com/office/drawing/2014/main" id="{0DCE22BE-3AAA-4D33-B5C7-D4DED773FF82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70;p34">
              <a:extLst>
                <a:ext uri="{FF2B5EF4-FFF2-40B4-BE49-F238E27FC236}">
                  <a16:creationId xmlns:a16="http://schemas.microsoft.com/office/drawing/2014/main" id="{9CC69101-F85F-42CD-ADC2-048B688E3A60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71;p34">
              <a:extLst>
                <a:ext uri="{FF2B5EF4-FFF2-40B4-BE49-F238E27FC236}">
                  <a16:creationId xmlns:a16="http://schemas.microsoft.com/office/drawing/2014/main" id="{36A97D43-52FB-46AA-AE8A-2389FAE059F9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72;p34">
              <a:extLst>
                <a:ext uri="{FF2B5EF4-FFF2-40B4-BE49-F238E27FC236}">
                  <a16:creationId xmlns:a16="http://schemas.microsoft.com/office/drawing/2014/main" id="{7415D44A-C457-4D92-B725-518B6825F484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73;p34">
              <a:extLst>
                <a:ext uri="{FF2B5EF4-FFF2-40B4-BE49-F238E27FC236}">
                  <a16:creationId xmlns:a16="http://schemas.microsoft.com/office/drawing/2014/main" id="{6AD79801-D18D-468C-839A-20B0FC5F1CC6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74;p34">
              <a:extLst>
                <a:ext uri="{FF2B5EF4-FFF2-40B4-BE49-F238E27FC236}">
                  <a16:creationId xmlns:a16="http://schemas.microsoft.com/office/drawing/2014/main" id="{A6FF8D42-0057-4EF2-AB3C-00ED0B987FB9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75;p34">
              <a:extLst>
                <a:ext uri="{FF2B5EF4-FFF2-40B4-BE49-F238E27FC236}">
                  <a16:creationId xmlns:a16="http://schemas.microsoft.com/office/drawing/2014/main" id="{BE2ED399-F486-4270-A47B-5DF259E1077B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76;p34">
              <a:extLst>
                <a:ext uri="{FF2B5EF4-FFF2-40B4-BE49-F238E27FC236}">
                  <a16:creationId xmlns:a16="http://schemas.microsoft.com/office/drawing/2014/main" id="{93413F7E-E1A7-4841-87E0-29C7B7FD1211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77;p34">
              <a:extLst>
                <a:ext uri="{FF2B5EF4-FFF2-40B4-BE49-F238E27FC236}">
                  <a16:creationId xmlns:a16="http://schemas.microsoft.com/office/drawing/2014/main" id="{6FFAEAC9-8AC5-445A-B5D3-2A83F6081483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778;p34">
            <a:hlinkClick r:id="rId3" action="ppaction://hlinksldjump"/>
            <a:extLst>
              <a:ext uri="{FF2B5EF4-FFF2-40B4-BE49-F238E27FC236}">
                <a16:creationId xmlns:a16="http://schemas.microsoft.com/office/drawing/2014/main" id="{495A09A7-1349-4D0C-82B5-7A5A5373838D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781;p34">
            <a:hlinkClick r:id="" action="ppaction://noaction"/>
            <a:extLst>
              <a:ext uri="{FF2B5EF4-FFF2-40B4-BE49-F238E27FC236}">
                <a16:creationId xmlns:a16="http://schemas.microsoft.com/office/drawing/2014/main" id="{820843EE-3DC5-4463-BD99-2711F279169B}"/>
              </a:ext>
            </a:extLst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782;p34">
            <a:extLst>
              <a:ext uri="{FF2B5EF4-FFF2-40B4-BE49-F238E27FC236}">
                <a16:creationId xmlns:a16="http://schemas.microsoft.com/office/drawing/2014/main" id="{593213D9-B711-4B60-BD4A-2525C42B8829}"/>
              </a:ext>
            </a:extLst>
          </p:cNvPr>
          <p:cNvSpPr txBox="1"/>
          <p:nvPr/>
        </p:nvSpPr>
        <p:spPr>
          <a:xfrm>
            <a:off x="1036955" y="110333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7" name="Google Shape;783;p34">
            <a:extLst>
              <a:ext uri="{FF2B5EF4-FFF2-40B4-BE49-F238E27FC236}">
                <a16:creationId xmlns:a16="http://schemas.microsoft.com/office/drawing/2014/main" id="{4833BDA3-F456-49DB-BBAB-B668B9D18BAC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8" name="Google Shape;784;p34">
            <a:extLst>
              <a:ext uri="{FF2B5EF4-FFF2-40B4-BE49-F238E27FC236}">
                <a16:creationId xmlns:a16="http://schemas.microsoft.com/office/drawing/2014/main" id="{89A8899B-4AD6-4B0E-A685-E00529D38997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9" name="Google Shape;785;p34">
            <a:extLst>
              <a:ext uri="{FF2B5EF4-FFF2-40B4-BE49-F238E27FC236}">
                <a16:creationId xmlns:a16="http://schemas.microsoft.com/office/drawing/2014/main" id="{92F78276-D661-4ADE-A19A-CB897D5DF786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0" name="Google Shape;786;p34">
            <a:extLst>
              <a:ext uri="{FF2B5EF4-FFF2-40B4-BE49-F238E27FC236}">
                <a16:creationId xmlns:a16="http://schemas.microsoft.com/office/drawing/2014/main" id="{0492A5F0-884B-41A8-BB0C-C1FAD258992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1" name="Google Shape;787;p34">
            <a:extLst>
              <a:ext uri="{FF2B5EF4-FFF2-40B4-BE49-F238E27FC236}">
                <a16:creationId xmlns:a16="http://schemas.microsoft.com/office/drawing/2014/main" id="{D1D4CA0D-A7E6-473B-8414-53951B97AD0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128422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058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414;p29">
            <a:extLst>
              <a:ext uri="{FF2B5EF4-FFF2-40B4-BE49-F238E27FC236}">
                <a16:creationId xmlns:a16="http://schemas.microsoft.com/office/drawing/2014/main" id="{7DCDC07C-6DB0-4B23-8EF3-3107E5F032FE}"/>
              </a:ext>
            </a:extLst>
          </p:cNvPr>
          <p:cNvGrpSpPr/>
          <p:nvPr/>
        </p:nvGrpSpPr>
        <p:grpSpPr>
          <a:xfrm>
            <a:off x="445049" y="749900"/>
            <a:ext cx="5973631" cy="3883275"/>
            <a:chOff x="445050" y="343300"/>
            <a:chExt cx="4127100" cy="3883275"/>
          </a:xfrm>
        </p:grpSpPr>
        <p:sp>
          <p:nvSpPr>
            <p:cNvPr id="63" name="Google Shape;415;p29">
              <a:extLst>
                <a:ext uri="{FF2B5EF4-FFF2-40B4-BE49-F238E27FC236}">
                  <a16:creationId xmlns:a16="http://schemas.microsoft.com/office/drawing/2014/main" id="{1A87B7A9-B3D2-4332-A429-9867F546C36E}"/>
                </a:ext>
              </a:extLst>
            </p:cNvPr>
            <p:cNvSpPr/>
            <p:nvPr/>
          </p:nvSpPr>
          <p:spPr>
            <a:xfrm>
              <a:off x="445050" y="351775"/>
              <a:ext cx="412710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7;p29">
              <a:extLst>
                <a:ext uri="{FF2B5EF4-FFF2-40B4-BE49-F238E27FC236}">
                  <a16:creationId xmlns:a16="http://schemas.microsoft.com/office/drawing/2014/main" id="{0E71C0D3-A622-442C-B4B1-79B86647597E}"/>
                </a:ext>
              </a:extLst>
            </p:cNvPr>
            <p:cNvSpPr/>
            <p:nvPr/>
          </p:nvSpPr>
          <p:spPr>
            <a:xfrm>
              <a:off x="445050" y="343300"/>
              <a:ext cx="4127100" cy="392400"/>
            </a:xfrm>
            <a:prstGeom prst="round2SameRect">
              <a:avLst>
                <a:gd name="adj1" fmla="val 38309"/>
                <a:gd name="adj2" fmla="val 0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0" name="Google Shape;2720;p65"/>
          <p:cNvSpPr txBox="1">
            <a:spLocks noGrp="1"/>
          </p:cNvSpPr>
          <p:nvPr>
            <p:ph type="body" idx="1"/>
          </p:nvPr>
        </p:nvSpPr>
        <p:spPr>
          <a:xfrm>
            <a:off x="556630" y="1300296"/>
            <a:ext cx="5625711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</a:rPr>
              <a:t>Menggunakan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Algoritma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Regresi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logistik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</a:rPr>
              <a:t>Regresi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logistik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adalah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sebuah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pendekatan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untuk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membuat</a:t>
            </a:r>
            <a:r>
              <a:rPr lang="en-US" sz="1800" dirty="0">
                <a:solidFill>
                  <a:schemeClr val="bg1"/>
                </a:solidFill>
              </a:rPr>
              <a:t> model (Ordinary Least Squares regression). Pada </a:t>
            </a:r>
            <a:r>
              <a:rPr lang="en-US" sz="1800" dirty="0" err="1">
                <a:solidFill>
                  <a:schemeClr val="bg1"/>
                </a:solidFill>
              </a:rPr>
              <a:t>regresi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logistik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peneliti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memprediksi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variabel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terikat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berskala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dikotomi</a:t>
            </a:r>
            <a:r>
              <a:rPr lang="en-US" sz="1800" dirty="0">
                <a:solidFill>
                  <a:schemeClr val="bg1"/>
                </a:solidFill>
              </a:rPr>
              <a:t>. Skala </a:t>
            </a:r>
            <a:r>
              <a:rPr lang="en-US" sz="1800" dirty="0" err="1">
                <a:solidFill>
                  <a:schemeClr val="bg1"/>
                </a:solidFill>
              </a:rPr>
              <a:t>dikotomi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dimaksud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adalah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skala</a:t>
            </a:r>
            <a:r>
              <a:rPr lang="en-US" sz="1800" dirty="0">
                <a:solidFill>
                  <a:schemeClr val="bg1"/>
                </a:solidFill>
              </a:rPr>
              <a:t> data nominal </a:t>
            </a:r>
            <a:r>
              <a:rPr lang="en-US" sz="1800" dirty="0" err="1">
                <a:solidFill>
                  <a:schemeClr val="bg1"/>
                </a:solidFill>
              </a:rPr>
              <a:t>dengan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dua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kategori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misalnya</a:t>
            </a:r>
            <a:r>
              <a:rPr lang="en-US" sz="1800" dirty="0">
                <a:solidFill>
                  <a:schemeClr val="bg1"/>
                </a:solidFill>
              </a:rPr>
              <a:t>: </a:t>
            </a:r>
            <a:r>
              <a:rPr lang="en-US" sz="1800" dirty="0" err="1">
                <a:solidFill>
                  <a:schemeClr val="bg1"/>
                </a:solidFill>
              </a:rPr>
              <a:t>Ya</a:t>
            </a:r>
            <a:r>
              <a:rPr lang="en-US" sz="1800" dirty="0">
                <a:solidFill>
                  <a:schemeClr val="bg1"/>
                </a:solidFill>
              </a:rPr>
              <a:t> dan </a:t>
            </a:r>
            <a:r>
              <a:rPr lang="en-US" sz="1800" dirty="0" err="1">
                <a:solidFill>
                  <a:schemeClr val="bg1"/>
                </a:solidFill>
              </a:rPr>
              <a:t>Tidak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Baik</a:t>
            </a:r>
            <a:r>
              <a:rPr lang="en-US" sz="1800" dirty="0">
                <a:solidFill>
                  <a:schemeClr val="bg1"/>
                </a:solidFill>
              </a:rPr>
              <a:t> dan </a:t>
            </a:r>
            <a:r>
              <a:rPr lang="en-US" sz="1800" dirty="0" err="1">
                <a:solidFill>
                  <a:schemeClr val="bg1"/>
                </a:solidFill>
              </a:rPr>
              <a:t>Buruk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atau</a:t>
            </a:r>
            <a:r>
              <a:rPr lang="en-US" sz="1800" dirty="0">
                <a:solidFill>
                  <a:schemeClr val="bg1"/>
                </a:solidFill>
              </a:rPr>
              <a:t> Tinggi dan </a:t>
            </a:r>
            <a:r>
              <a:rPr lang="en-US" sz="1800" dirty="0" err="1">
                <a:solidFill>
                  <a:schemeClr val="bg1"/>
                </a:solidFill>
              </a:rPr>
              <a:t>Rendah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1" name="Google Shape;2721;p65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Algoritma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722" name="Google Shape;2722;p65"/>
          <p:cNvGrpSpPr/>
          <p:nvPr/>
        </p:nvGrpSpPr>
        <p:grpSpPr>
          <a:xfrm>
            <a:off x="6589198" y="1563850"/>
            <a:ext cx="1841702" cy="3065150"/>
            <a:chOff x="6589198" y="1563850"/>
            <a:chExt cx="1841702" cy="3065150"/>
          </a:xfrm>
        </p:grpSpPr>
        <p:sp>
          <p:nvSpPr>
            <p:cNvPr id="2723" name="Google Shape;2723;p65"/>
            <p:cNvSpPr/>
            <p:nvPr/>
          </p:nvSpPr>
          <p:spPr>
            <a:xfrm>
              <a:off x="6589500" y="1564800"/>
              <a:ext cx="1841400" cy="3064200"/>
            </a:xfrm>
            <a:prstGeom prst="roundRect">
              <a:avLst>
                <a:gd name="adj" fmla="val 979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4" name="Google Shape;2724;p65"/>
            <p:cNvGrpSpPr/>
            <p:nvPr/>
          </p:nvGrpSpPr>
          <p:grpSpPr>
            <a:xfrm>
              <a:off x="6589198" y="1563850"/>
              <a:ext cx="1841400" cy="392400"/>
              <a:chOff x="-8550475" y="233962"/>
              <a:chExt cx="1841400" cy="392400"/>
            </a:xfrm>
          </p:grpSpPr>
          <p:sp>
            <p:nvSpPr>
              <p:cNvPr id="2725" name="Google Shape;2725;p65"/>
              <p:cNvSpPr/>
              <p:nvPr/>
            </p:nvSpPr>
            <p:spPr>
              <a:xfrm>
                <a:off x="-8550475" y="233962"/>
                <a:ext cx="18414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65"/>
              <p:cNvSpPr/>
              <p:nvPr/>
            </p:nvSpPr>
            <p:spPr>
              <a:xfrm>
                <a:off x="-8397500" y="37225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65"/>
              <p:cNvSpPr/>
              <p:nvPr/>
            </p:nvSpPr>
            <p:spPr>
              <a:xfrm>
                <a:off x="-8182900" y="37225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65"/>
              <p:cNvSpPr/>
              <p:nvPr/>
            </p:nvSpPr>
            <p:spPr>
              <a:xfrm>
                <a:off x="-7968300" y="37225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9" name="Google Shape;2729;p65"/>
            <p:cNvSpPr/>
            <p:nvPr/>
          </p:nvSpPr>
          <p:spPr>
            <a:xfrm>
              <a:off x="7175243" y="2418055"/>
              <a:ext cx="669600" cy="66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0" name="Google Shape;2730;p65"/>
            <p:cNvGrpSpPr/>
            <p:nvPr/>
          </p:nvGrpSpPr>
          <p:grpSpPr>
            <a:xfrm>
              <a:off x="7189504" y="2230524"/>
              <a:ext cx="641222" cy="274580"/>
              <a:chOff x="7100179" y="2134325"/>
              <a:chExt cx="878627" cy="376239"/>
            </a:xfrm>
          </p:grpSpPr>
          <p:sp>
            <p:nvSpPr>
              <p:cNvPr id="2731" name="Google Shape;2731;p65"/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65"/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65"/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65"/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65"/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65"/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65"/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8" name="Google Shape;2738;p65"/>
            <p:cNvGrpSpPr/>
            <p:nvPr/>
          </p:nvGrpSpPr>
          <p:grpSpPr>
            <a:xfrm>
              <a:off x="7351547" y="2595084"/>
              <a:ext cx="317205" cy="315523"/>
              <a:chOff x="732475" y="2205375"/>
              <a:chExt cx="1226150" cy="1219650"/>
            </a:xfrm>
          </p:grpSpPr>
          <p:sp>
            <p:nvSpPr>
              <p:cNvPr id="2739" name="Google Shape;2739;p65"/>
              <p:cNvSpPr/>
              <p:nvPr/>
            </p:nvSpPr>
            <p:spPr>
              <a:xfrm>
                <a:off x="1080475" y="2205375"/>
                <a:ext cx="878150" cy="915550"/>
              </a:xfrm>
              <a:custGeom>
                <a:avLst/>
                <a:gdLst/>
                <a:ahLst/>
                <a:cxnLst/>
                <a:rect l="l" t="t" r="r" b="b"/>
                <a:pathLst>
                  <a:path w="35126" h="36622" extrusionOk="0">
                    <a:moveTo>
                      <a:pt x="1756" y="1"/>
                    </a:moveTo>
                    <a:cubicBezTo>
                      <a:pt x="781" y="1"/>
                      <a:pt x="0" y="782"/>
                      <a:pt x="0" y="1822"/>
                    </a:cubicBezTo>
                    <a:lnTo>
                      <a:pt x="0" y="4164"/>
                    </a:lnTo>
                    <a:lnTo>
                      <a:pt x="27320" y="8652"/>
                    </a:lnTo>
                    <a:cubicBezTo>
                      <a:pt x="29271" y="8977"/>
                      <a:pt x="30702" y="10669"/>
                      <a:pt x="30702" y="12685"/>
                    </a:cubicBezTo>
                    <a:lnTo>
                      <a:pt x="30702" y="36167"/>
                    </a:lnTo>
                    <a:lnTo>
                      <a:pt x="32979" y="36622"/>
                    </a:lnTo>
                    <a:lnTo>
                      <a:pt x="33304" y="36622"/>
                    </a:lnTo>
                    <a:cubicBezTo>
                      <a:pt x="34280" y="36622"/>
                      <a:pt x="35125" y="35841"/>
                      <a:pt x="35125" y="34801"/>
                    </a:cubicBezTo>
                    <a:lnTo>
                      <a:pt x="35125" y="8457"/>
                    </a:lnTo>
                    <a:cubicBezTo>
                      <a:pt x="34995" y="6701"/>
                      <a:pt x="33824" y="5205"/>
                      <a:pt x="32068" y="5010"/>
                    </a:cubicBez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65"/>
              <p:cNvSpPr/>
              <p:nvPr/>
            </p:nvSpPr>
            <p:spPr>
              <a:xfrm>
                <a:off x="906475" y="2359875"/>
                <a:ext cx="873275" cy="918800"/>
              </a:xfrm>
              <a:custGeom>
                <a:avLst/>
                <a:gdLst/>
                <a:ahLst/>
                <a:cxnLst/>
                <a:rect l="l" t="t" r="r" b="b"/>
                <a:pathLst>
                  <a:path w="34931" h="36752" extrusionOk="0">
                    <a:moveTo>
                      <a:pt x="1821" y="0"/>
                    </a:moveTo>
                    <a:cubicBezTo>
                      <a:pt x="846" y="0"/>
                      <a:pt x="0" y="781"/>
                      <a:pt x="0" y="1822"/>
                    </a:cubicBezTo>
                    <a:lnTo>
                      <a:pt x="0" y="4228"/>
                    </a:lnTo>
                    <a:lnTo>
                      <a:pt x="27060" y="8717"/>
                    </a:lnTo>
                    <a:cubicBezTo>
                      <a:pt x="29011" y="9042"/>
                      <a:pt x="30507" y="10733"/>
                      <a:pt x="30507" y="12814"/>
                    </a:cubicBezTo>
                    <a:lnTo>
                      <a:pt x="30507" y="36361"/>
                    </a:lnTo>
                    <a:lnTo>
                      <a:pt x="32784" y="36751"/>
                    </a:lnTo>
                    <a:lnTo>
                      <a:pt x="33109" y="36751"/>
                    </a:lnTo>
                    <a:cubicBezTo>
                      <a:pt x="34085" y="36751"/>
                      <a:pt x="34930" y="36036"/>
                      <a:pt x="34930" y="34995"/>
                    </a:cubicBezTo>
                    <a:lnTo>
                      <a:pt x="34930" y="8131"/>
                    </a:lnTo>
                    <a:cubicBezTo>
                      <a:pt x="34930" y="6635"/>
                      <a:pt x="33759" y="5204"/>
                      <a:pt x="32198" y="5009"/>
                    </a:cubicBezTo>
                    <a:lnTo>
                      <a:pt x="21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65"/>
              <p:cNvSpPr/>
              <p:nvPr/>
            </p:nvSpPr>
            <p:spPr>
              <a:xfrm>
                <a:off x="732475" y="2509475"/>
                <a:ext cx="873275" cy="915550"/>
              </a:xfrm>
              <a:custGeom>
                <a:avLst/>
                <a:gdLst/>
                <a:ahLst/>
                <a:cxnLst/>
                <a:rect l="l" t="t" r="r" b="b"/>
                <a:pathLst>
                  <a:path w="34931" h="36622" extrusionOk="0">
                    <a:moveTo>
                      <a:pt x="12705" y="11919"/>
                    </a:moveTo>
                    <a:cubicBezTo>
                      <a:pt x="13152" y="11919"/>
                      <a:pt x="13595" y="12278"/>
                      <a:pt x="13595" y="12815"/>
                    </a:cubicBezTo>
                    <a:lnTo>
                      <a:pt x="13595" y="23742"/>
                    </a:lnTo>
                    <a:cubicBezTo>
                      <a:pt x="13595" y="24089"/>
                      <a:pt x="13248" y="24321"/>
                      <a:pt x="12901" y="24321"/>
                    </a:cubicBezTo>
                    <a:cubicBezTo>
                      <a:pt x="12728" y="24321"/>
                      <a:pt x="12554" y="24263"/>
                      <a:pt x="12424" y="24133"/>
                    </a:cubicBezTo>
                    <a:lnTo>
                      <a:pt x="5139" y="17368"/>
                    </a:lnTo>
                    <a:cubicBezTo>
                      <a:pt x="4684" y="17043"/>
                      <a:pt x="4684" y="16392"/>
                      <a:pt x="5139" y="16197"/>
                    </a:cubicBezTo>
                    <a:lnTo>
                      <a:pt x="12424" y="11969"/>
                    </a:lnTo>
                    <a:cubicBezTo>
                      <a:pt x="12515" y="11935"/>
                      <a:pt x="12610" y="11919"/>
                      <a:pt x="12705" y="11919"/>
                    </a:cubicBezTo>
                    <a:close/>
                    <a:moveTo>
                      <a:pt x="21107" y="13277"/>
                    </a:moveTo>
                    <a:cubicBezTo>
                      <a:pt x="21270" y="13277"/>
                      <a:pt x="21444" y="13335"/>
                      <a:pt x="21596" y="13465"/>
                    </a:cubicBezTo>
                    <a:lnTo>
                      <a:pt x="28946" y="20035"/>
                    </a:lnTo>
                    <a:cubicBezTo>
                      <a:pt x="29336" y="20490"/>
                      <a:pt x="29336" y="21011"/>
                      <a:pt x="28946" y="21271"/>
                    </a:cubicBezTo>
                    <a:lnTo>
                      <a:pt x="21596" y="25694"/>
                    </a:lnTo>
                    <a:cubicBezTo>
                      <a:pt x="21500" y="25763"/>
                      <a:pt x="21395" y="25794"/>
                      <a:pt x="21289" y="25794"/>
                    </a:cubicBezTo>
                    <a:cubicBezTo>
                      <a:pt x="20895" y="25794"/>
                      <a:pt x="20490" y="25361"/>
                      <a:pt x="20490" y="24848"/>
                    </a:cubicBezTo>
                    <a:lnTo>
                      <a:pt x="20490" y="13855"/>
                    </a:lnTo>
                    <a:cubicBezTo>
                      <a:pt x="20490" y="13509"/>
                      <a:pt x="20779" y="13277"/>
                      <a:pt x="21107" y="13277"/>
                    </a:cubicBezTo>
                    <a:close/>
                    <a:moveTo>
                      <a:pt x="1756" y="1"/>
                    </a:moveTo>
                    <a:cubicBezTo>
                      <a:pt x="781" y="1"/>
                      <a:pt x="0" y="716"/>
                      <a:pt x="0" y="1757"/>
                    </a:cubicBezTo>
                    <a:lnTo>
                      <a:pt x="0" y="29076"/>
                    </a:lnTo>
                    <a:cubicBezTo>
                      <a:pt x="0" y="30312"/>
                      <a:pt x="911" y="31353"/>
                      <a:pt x="2082" y="31548"/>
                    </a:cubicBezTo>
                    <a:lnTo>
                      <a:pt x="32849" y="36622"/>
                    </a:lnTo>
                    <a:lnTo>
                      <a:pt x="33174" y="36622"/>
                    </a:lnTo>
                    <a:cubicBezTo>
                      <a:pt x="34150" y="36622"/>
                      <a:pt x="34930" y="35906"/>
                      <a:pt x="34930" y="34865"/>
                    </a:cubicBezTo>
                    <a:lnTo>
                      <a:pt x="34930" y="8261"/>
                    </a:lnTo>
                    <a:cubicBezTo>
                      <a:pt x="34865" y="6635"/>
                      <a:pt x="33759" y="5269"/>
                      <a:pt x="32133" y="4944"/>
                    </a:cubicBez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42" name="Google Shape;2742;p65"/>
            <p:cNvSpPr/>
            <p:nvPr/>
          </p:nvSpPr>
          <p:spPr>
            <a:xfrm>
              <a:off x="7175243" y="3587505"/>
              <a:ext cx="669600" cy="66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3" name="Google Shape;2743;p65"/>
            <p:cNvGrpSpPr/>
            <p:nvPr/>
          </p:nvGrpSpPr>
          <p:grpSpPr>
            <a:xfrm>
              <a:off x="7342081" y="3768078"/>
              <a:ext cx="335430" cy="308013"/>
              <a:chOff x="285677" y="4429254"/>
              <a:chExt cx="216784" cy="199039"/>
            </a:xfrm>
          </p:grpSpPr>
          <p:sp>
            <p:nvSpPr>
              <p:cNvPr id="2744" name="Google Shape;2744;p65"/>
              <p:cNvSpPr/>
              <p:nvPr/>
            </p:nvSpPr>
            <p:spPr>
              <a:xfrm>
                <a:off x="319382" y="4457450"/>
                <a:ext cx="28008" cy="38390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rgbClr val="F6C5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65"/>
              <p:cNvSpPr/>
              <p:nvPr/>
            </p:nvSpPr>
            <p:spPr>
              <a:xfrm>
                <a:off x="332800" y="4457450"/>
                <a:ext cx="14590" cy="26761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756" extrusionOk="0">
                    <a:moveTo>
                      <a:pt x="0" y="1"/>
                    </a:moveTo>
                    <a:lnTo>
                      <a:pt x="0" y="1756"/>
                    </a:lnTo>
                    <a:lnTo>
                      <a:pt x="957" y="923"/>
                    </a:lnTo>
                    <a:lnTo>
                      <a:pt x="957" y="1"/>
                    </a:lnTo>
                    <a:close/>
                  </a:path>
                </a:pathLst>
              </a:custGeom>
              <a:solidFill>
                <a:srgbClr val="F9AB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65"/>
              <p:cNvSpPr/>
              <p:nvPr/>
            </p:nvSpPr>
            <p:spPr>
              <a:xfrm>
                <a:off x="312406" y="4452512"/>
                <a:ext cx="163220" cy="175778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65"/>
              <p:cNvSpPr/>
              <p:nvPr/>
            </p:nvSpPr>
            <p:spPr>
              <a:xfrm>
                <a:off x="386456" y="4452512"/>
                <a:ext cx="89172" cy="175778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11534" extrusionOk="0">
                    <a:moveTo>
                      <a:pt x="497" y="1"/>
                    </a:moveTo>
                    <a:cubicBezTo>
                      <a:pt x="471" y="1"/>
                      <a:pt x="445" y="9"/>
                      <a:pt x="424" y="27"/>
                    </a:cubicBezTo>
                    <a:lnTo>
                      <a:pt x="1" y="394"/>
                    </a:lnTo>
                    <a:cubicBezTo>
                      <a:pt x="1901" y="2010"/>
                      <a:pt x="4918" y="4625"/>
                      <a:pt x="4918" y="4625"/>
                    </a:cubicBezTo>
                    <a:lnTo>
                      <a:pt x="4918" y="11222"/>
                    </a:lnTo>
                    <a:cubicBezTo>
                      <a:pt x="4918" y="11395"/>
                      <a:pt x="4773" y="11534"/>
                      <a:pt x="4599" y="11534"/>
                    </a:cubicBezTo>
                    <a:lnTo>
                      <a:pt x="5543" y="11534"/>
                    </a:lnTo>
                    <a:cubicBezTo>
                      <a:pt x="5716" y="11534"/>
                      <a:pt x="5855" y="11395"/>
                      <a:pt x="5855" y="11222"/>
                    </a:cubicBezTo>
                    <a:lnTo>
                      <a:pt x="5855" y="4625"/>
                    </a:lnTo>
                    <a:lnTo>
                      <a:pt x="569" y="27"/>
                    </a:lnTo>
                    <a:cubicBezTo>
                      <a:pt x="549" y="9"/>
                      <a:pt x="523" y="1"/>
                      <a:pt x="497" y="1"/>
                    </a:cubicBezTo>
                    <a:close/>
                  </a:path>
                </a:pathLst>
              </a:custGeom>
              <a:solidFill>
                <a:srgbClr val="FF70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65"/>
              <p:cNvSpPr/>
              <p:nvPr/>
            </p:nvSpPr>
            <p:spPr>
              <a:xfrm>
                <a:off x="312513" y="4446675"/>
                <a:ext cx="40679" cy="1280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rgbClr val="E55A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65"/>
              <p:cNvSpPr/>
              <p:nvPr/>
            </p:nvSpPr>
            <p:spPr>
              <a:xfrm>
                <a:off x="371347" y="4540969"/>
                <a:ext cx="4934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rgbClr val="E55A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65"/>
              <p:cNvSpPr/>
              <p:nvPr/>
            </p:nvSpPr>
            <p:spPr>
              <a:xfrm>
                <a:off x="401457" y="4540969"/>
                <a:ext cx="1923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5730" extrusionOk="0">
                    <a:moveTo>
                      <a:pt x="1" y="0"/>
                    </a:moveTo>
                    <a:cubicBezTo>
                      <a:pt x="167" y="0"/>
                      <a:pt x="299" y="132"/>
                      <a:pt x="299" y="292"/>
                    </a:cubicBezTo>
                    <a:lnTo>
                      <a:pt x="299" y="5730"/>
                    </a:lnTo>
                    <a:lnTo>
                      <a:pt x="1263" y="5730"/>
                    </a:lnTo>
                    <a:lnTo>
                      <a:pt x="1263" y="292"/>
                    </a:lnTo>
                    <a:cubicBezTo>
                      <a:pt x="1263" y="132"/>
                      <a:pt x="1131" y="0"/>
                      <a:pt x="965" y="0"/>
                    </a:cubicBezTo>
                    <a:close/>
                  </a:path>
                </a:pathLst>
              </a:custGeom>
              <a:solidFill>
                <a:srgbClr val="FF70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65"/>
              <p:cNvSpPr/>
              <p:nvPr/>
            </p:nvSpPr>
            <p:spPr>
              <a:xfrm>
                <a:off x="285677" y="4429254"/>
                <a:ext cx="216784" cy="95768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rgbClr val="FF9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65"/>
              <p:cNvSpPr/>
              <p:nvPr/>
            </p:nvSpPr>
            <p:spPr>
              <a:xfrm>
                <a:off x="338496" y="4446675"/>
                <a:ext cx="14697" cy="12908"/>
              </a:xfrm>
              <a:custGeom>
                <a:avLst/>
                <a:gdLst/>
                <a:ahLst/>
                <a:cxnLst/>
                <a:rect l="l" t="t" r="r" b="b"/>
                <a:pathLst>
                  <a:path w="965" h="847" extrusionOk="0">
                    <a:moveTo>
                      <a:pt x="1" y="0"/>
                    </a:moveTo>
                    <a:lnTo>
                      <a:pt x="1" y="847"/>
                    </a:lnTo>
                    <a:lnTo>
                      <a:pt x="847" y="847"/>
                    </a:lnTo>
                    <a:cubicBezTo>
                      <a:pt x="909" y="847"/>
                      <a:pt x="965" y="791"/>
                      <a:pt x="965" y="729"/>
                    </a:cubicBezTo>
                    <a:lnTo>
                      <a:pt x="965" y="118"/>
                    </a:lnTo>
                    <a:cubicBezTo>
                      <a:pt x="965" y="56"/>
                      <a:pt x="909" y="0"/>
                      <a:pt x="847" y="0"/>
                    </a:cubicBezTo>
                    <a:close/>
                  </a:path>
                </a:pathLst>
              </a:custGeom>
              <a:solidFill>
                <a:srgbClr val="FF70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53" name="Google Shape;2753;p65">
              <a:hlinkClick r:id="rId3" action="ppaction://hlinksldjump"/>
            </p:cNvPr>
            <p:cNvSpPr/>
            <p:nvPr/>
          </p:nvSpPr>
          <p:spPr>
            <a:xfrm>
              <a:off x="7174980" y="3580842"/>
              <a:ext cx="669600" cy="669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4" name="Google Shape;2754;p65">
            <a:hlinkClick r:id="rId4"/>
          </p:cNvPr>
          <p:cNvSpPr/>
          <p:nvPr/>
        </p:nvSpPr>
        <p:spPr>
          <a:xfrm>
            <a:off x="7175255" y="2410217"/>
            <a:ext cx="669600" cy="66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61;p34">
            <a:extLst>
              <a:ext uri="{FF2B5EF4-FFF2-40B4-BE49-F238E27FC236}">
                <a16:creationId xmlns:a16="http://schemas.microsoft.com/office/drawing/2014/main" id="{2E4ACDE0-5ECF-4A15-80CD-98569DC49B28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762;p34">
            <a:extLst>
              <a:ext uri="{FF2B5EF4-FFF2-40B4-BE49-F238E27FC236}">
                <a16:creationId xmlns:a16="http://schemas.microsoft.com/office/drawing/2014/main" id="{802E6212-3DCB-478B-9F62-BA8355BDD65A}"/>
              </a:ext>
            </a:extLst>
          </p:cNvPr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763;p34">
            <a:hlinkClick r:id="rId5" action="ppaction://hlinksldjump"/>
            <a:extLst>
              <a:ext uri="{FF2B5EF4-FFF2-40B4-BE49-F238E27FC236}">
                <a16:creationId xmlns:a16="http://schemas.microsoft.com/office/drawing/2014/main" id="{43538413-D6D0-4539-A387-3098C9A9B3F4}"/>
              </a:ext>
            </a:extLst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764;p34">
            <a:hlinkClick r:id="" action="ppaction://noaction"/>
            <a:extLst>
              <a:ext uri="{FF2B5EF4-FFF2-40B4-BE49-F238E27FC236}">
                <a16:creationId xmlns:a16="http://schemas.microsoft.com/office/drawing/2014/main" id="{71246E2D-61F7-4420-9631-B78581ADC875}"/>
              </a:ext>
            </a:extLst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765;p34">
            <a:hlinkClick r:id="" action="ppaction://noaction"/>
            <a:extLst>
              <a:ext uri="{FF2B5EF4-FFF2-40B4-BE49-F238E27FC236}">
                <a16:creationId xmlns:a16="http://schemas.microsoft.com/office/drawing/2014/main" id="{8AD7EC0A-942B-402F-9CBA-2951BA1A7CA0}"/>
              </a:ext>
            </a:extLst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766;p34">
            <a:hlinkClick r:id="" action="ppaction://noaction"/>
            <a:extLst>
              <a:ext uri="{FF2B5EF4-FFF2-40B4-BE49-F238E27FC236}">
                <a16:creationId xmlns:a16="http://schemas.microsoft.com/office/drawing/2014/main" id="{F4CFC836-6A4B-4AEE-BC3E-AB18282DF09F}"/>
              </a:ext>
            </a:extLst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67;p34">
            <a:hlinkClick r:id="" action="ppaction://noaction"/>
            <a:extLst>
              <a:ext uri="{FF2B5EF4-FFF2-40B4-BE49-F238E27FC236}">
                <a16:creationId xmlns:a16="http://schemas.microsoft.com/office/drawing/2014/main" id="{0ECB1D7C-6060-4C4E-A78F-DCC4585A2294}"/>
              </a:ext>
            </a:extLst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768;p34">
            <a:extLst>
              <a:ext uri="{FF2B5EF4-FFF2-40B4-BE49-F238E27FC236}">
                <a16:creationId xmlns:a16="http://schemas.microsoft.com/office/drawing/2014/main" id="{ACB06B72-B00F-4FDA-92D0-7197A1682C82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5" name="Google Shape;769;p34">
              <a:extLst>
                <a:ext uri="{FF2B5EF4-FFF2-40B4-BE49-F238E27FC236}">
                  <a16:creationId xmlns:a16="http://schemas.microsoft.com/office/drawing/2014/main" id="{7D69A29B-1179-4D10-9CCA-6A428FF987C0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70;p34">
              <a:extLst>
                <a:ext uri="{FF2B5EF4-FFF2-40B4-BE49-F238E27FC236}">
                  <a16:creationId xmlns:a16="http://schemas.microsoft.com/office/drawing/2014/main" id="{88A8FE75-3D1E-4086-AF4B-1E9DF21A877C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71;p34">
              <a:extLst>
                <a:ext uri="{FF2B5EF4-FFF2-40B4-BE49-F238E27FC236}">
                  <a16:creationId xmlns:a16="http://schemas.microsoft.com/office/drawing/2014/main" id="{E136F539-AAA7-4767-8FA8-4F816AE78FE0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72;p34">
              <a:extLst>
                <a:ext uri="{FF2B5EF4-FFF2-40B4-BE49-F238E27FC236}">
                  <a16:creationId xmlns:a16="http://schemas.microsoft.com/office/drawing/2014/main" id="{C692BC27-E934-47F8-B0DB-43412FF070E8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73;p34">
              <a:extLst>
                <a:ext uri="{FF2B5EF4-FFF2-40B4-BE49-F238E27FC236}">
                  <a16:creationId xmlns:a16="http://schemas.microsoft.com/office/drawing/2014/main" id="{B4B5F25A-7872-4596-A885-2D2FBC7F240C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74;p34">
              <a:extLst>
                <a:ext uri="{FF2B5EF4-FFF2-40B4-BE49-F238E27FC236}">
                  <a16:creationId xmlns:a16="http://schemas.microsoft.com/office/drawing/2014/main" id="{58EDE4A3-BF04-4309-9250-CB475287D4C6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75;p34">
              <a:extLst>
                <a:ext uri="{FF2B5EF4-FFF2-40B4-BE49-F238E27FC236}">
                  <a16:creationId xmlns:a16="http://schemas.microsoft.com/office/drawing/2014/main" id="{19A2BB9D-DFD6-425C-B19E-CA3A40566267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76;p34">
              <a:extLst>
                <a:ext uri="{FF2B5EF4-FFF2-40B4-BE49-F238E27FC236}">
                  <a16:creationId xmlns:a16="http://schemas.microsoft.com/office/drawing/2014/main" id="{002D1CD9-BF1E-4ED2-BE7A-31E979045D76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77;p34">
              <a:extLst>
                <a:ext uri="{FF2B5EF4-FFF2-40B4-BE49-F238E27FC236}">
                  <a16:creationId xmlns:a16="http://schemas.microsoft.com/office/drawing/2014/main" id="{31C9EC4F-B450-4A9A-B28E-A7887BC0D6F3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778;p34">
            <a:hlinkClick r:id="rId3" action="ppaction://hlinksldjump"/>
            <a:extLst>
              <a:ext uri="{FF2B5EF4-FFF2-40B4-BE49-F238E27FC236}">
                <a16:creationId xmlns:a16="http://schemas.microsoft.com/office/drawing/2014/main" id="{7D69B47F-5630-493F-A256-142F48BA6BF4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781;p34">
            <a:hlinkClick r:id="" action="ppaction://noaction"/>
            <a:extLst>
              <a:ext uri="{FF2B5EF4-FFF2-40B4-BE49-F238E27FC236}">
                <a16:creationId xmlns:a16="http://schemas.microsoft.com/office/drawing/2014/main" id="{49147CD3-F77D-4F7A-B8F7-270530AAADF3}"/>
              </a:ext>
            </a:extLst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782;p34">
            <a:extLst>
              <a:ext uri="{FF2B5EF4-FFF2-40B4-BE49-F238E27FC236}">
                <a16:creationId xmlns:a16="http://schemas.microsoft.com/office/drawing/2014/main" id="{0D4702CD-BB4E-433C-AE15-40E30A96A254}"/>
              </a:ext>
            </a:extLst>
          </p:cNvPr>
          <p:cNvSpPr txBox="1"/>
          <p:nvPr/>
        </p:nvSpPr>
        <p:spPr>
          <a:xfrm>
            <a:off x="1036955" y="110333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7" name="Google Shape;783;p34">
            <a:extLst>
              <a:ext uri="{FF2B5EF4-FFF2-40B4-BE49-F238E27FC236}">
                <a16:creationId xmlns:a16="http://schemas.microsoft.com/office/drawing/2014/main" id="{7E55EE0D-3224-4882-9A88-D40B0B2CB672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8" name="Google Shape;784;p34">
            <a:extLst>
              <a:ext uri="{FF2B5EF4-FFF2-40B4-BE49-F238E27FC236}">
                <a16:creationId xmlns:a16="http://schemas.microsoft.com/office/drawing/2014/main" id="{E8F80CE7-5D57-4931-A399-38F4FED4D8B8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9" name="Google Shape;785;p34">
            <a:extLst>
              <a:ext uri="{FF2B5EF4-FFF2-40B4-BE49-F238E27FC236}">
                <a16:creationId xmlns:a16="http://schemas.microsoft.com/office/drawing/2014/main" id="{4C6CBBE1-8F08-45A1-95B2-587D95A7E0E5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0" name="Google Shape;786;p34">
            <a:extLst>
              <a:ext uri="{FF2B5EF4-FFF2-40B4-BE49-F238E27FC236}">
                <a16:creationId xmlns:a16="http://schemas.microsoft.com/office/drawing/2014/main" id="{2229F429-4527-4D36-B351-3F9BFF064BE9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1" name="Google Shape;787;p34">
            <a:extLst>
              <a:ext uri="{FF2B5EF4-FFF2-40B4-BE49-F238E27FC236}">
                <a16:creationId xmlns:a16="http://schemas.microsoft.com/office/drawing/2014/main" id="{D56A881E-0791-4B8F-BC4E-D1997C6325D3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AECE04A-0BE4-4010-B1DE-75EC76BE49B1}"/>
              </a:ext>
            </a:extLst>
          </p:cNvPr>
          <p:cNvGrpSpPr/>
          <p:nvPr/>
        </p:nvGrpSpPr>
        <p:grpSpPr>
          <a:xfrm>
            <a:off x="598025" y="886550"/>
            <a:ext cx="548300" cy="119100"/>
            <a:chOff x="5316030" y="828650"/>
            <a:chExt cx="548300" cy="119100"/>
          </a:xfrm>
        </p:grpSpPr>
        <p:sp>
          <p:nvSpPr>
            <p:cNvPr id="66" name="Google Shape;418;p29">
              <a:extLst>
                <a:ext uri="{FF2B5EF4-FFF2-40B4-BE49-F238E27FC236}">
                  <a16:creationId xmlns:a16="http://schemas.microsoft.com/office/drawing/2014/main" id="{97623D9E-E748-45AC-B046-58EE6C9F4587}"/>
                </a:ext>
              </a:extLst>
            </p:cNvPr>
            <p:cNvSpPr/>
            <p:nvPr/>
          </p:nvSpPr>
          <p:spPr>
            <a:xfrm>
              <a:off x="5316030" y="828650"/>
              <a:ext cx="119100" cy="11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29">
              <a:extLst>
                <a:ext uri="{FF2B5EF4-FFF2-40B4-BE49-F238E27FC236}">
                  <a16:creationId xmlns:a16="http://schemas.microsoft.com/office/drawing/2014/main" id="{32CA163C-796B-414C-B1F6-FAF1D44FE10D}"/>
                </a:ext>
              </a:extLst>
            </p:cNvPr>
            <p:cNvSpPr/>
            <p:nvPr/>
          </p:nvSpPr>
          <p:spPr>
            <a:xfrm>
              <a:off x="5530630" y="828650"/>
              <a:ext cx="119100" cy="119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420;p29">
              <a:extLst>
                <a:ext uri="{FF2B5EF4-FFF2-40B4-BE49-F238E27FC236}">
                  <a16:creationId xmlns:a16="http://schemas.microsoft.com/office/drawing/2014/main" id="{78DC6EC2-3DEE-4F45-B37F-7F0CEFCB7581}"/>
                </a:ext>
              </a:extLst>
            </p:cNvPr>
            <p:cNvSpPr/>
            <p:nvPr/>
          </p:nvSpPr>
          <p:spPr>
            <a:xfrm>
              <a:off x="5745230" y="828650"/>
              <a:ext cx="119100" cy="1191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285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3"/>
          <p:cNvGrpSpPr/>
          <p:nvPr/>
        </p:nvGrpSpPr>
        <p:grpSpPr>
          <a:xfrm>
            <a:off x="447513" y="1838099"/>
            <a:ext cx="8253925" cy="2776038"/>
            <a:chOff x="445050" y="1487688"/>
            <a:chExt cx="8253925" cy="2776038"/>
          </a:xfrm>
        </p:grpSpPr>
        <p:sp>
          <p:nvSpPr>
            <p:cNvPr id="695" name="Google Shape;695;p33"/>
            <p:cNvSpPr/>
            <p:nvPr/>
          </p:nvSpPr>
          <p:spPr>
            <a:xfrm>
              <a:off x="445050" y="1493225"/>
              <a:ext cx="8253900" cy="27705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6" name="Google Shape;696;p33"/>
            <p:cNvGrpSpPr/>
            <p:nvPr/>
          </p:nvGrpSpPr>
          <p:grpSpPr>
            <a:xfrm>
              <a:off x="445075" y="1487688"/>
              <a:ext cx="8253900" cy="392400"/>
              <a:chOff x="-8550475" y="393000"/>
              <a:chExt cx="8253900" cy="392400"/>
            </a:xfrm>
          </p:grpSpPr>
          <p:sp>
            <p:nvSpPr>
              <p:cNvPr id="697" name="Google Shape;697;p33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1" name="Google Shape;701;p33"/>
          <p:cNvSpPr txBox="1">
            <a:spLocks noGrp="1"/>
          </p:cNvSpPr>
          <p:nvPr>
            <p:ph type="subTitle" idx="1"/>
          </p:nvPr>
        </p:nvSpPr>
        <p:spPr>
          <a:xfrm flipH="1">
            <a:off x="2295672" y="3591978"/>
            <a:ext cx="4749260" cy="4632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</a:t>
            </a:r>
            <a:r>
              <a:rPr lang="en-ID" dirty="0"/>
              <a:t>roses </a:t>
            </a:r>
            <a:r>
              <a:rPr lang="en-ID" dirty="0" err="1"/>
              <a:t>atau</a:t>
            </a:r>
            <a:r>
              <a:rPr lang="en-ID" dirty="0"/>
              <a:t> Langkah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mengolah</a:t>
            </a:r>
            <a:r>
              <a:rPr lang="en-ID" dirty="0"/>
              <a:t> data </a:t>
            </a:r>
            <a:r>
              <a:rPr lang="en-ID" dirty="0" err="1"/>
              <a:t>mentah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data yang </a:t>
            </a:r>
            <a:r>
              <a:rPr lang="en-ID" dirty="0" err="1"/>
              <a:t>berkualitas</a:t>
            </a:r>
            <a:r>
              <a:rPr lang="en-ID" dirty="0"/>
              <a:t>.</a:t>
            </a:r>
          </a:p>
        </p:txBody>
      </p:sp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 flipH="1">
            <a:off x="1592707" y="2700207"/>
            <a:ext cx="6112435" cy="6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D" sz="2000" dirty="0">
                <a:solidFill>
                  <a:schemeClr val="bg1"/>
                </a:solidFill>
              </a:rPr>
              <a:t>Data Preparation &amp; </a:t>
            </a:r>
            <a:r>
              <a:rPr lang="en-ID" sz="2000" dirty="0" err="1">
                <a:solidFill>
                  <a:schemeClr val="bg1"/>
                </a:solidFill>
              </a:rPr>
              <a:t>Preprocessing</a:t>
            </a:r>
            <a:endParaRPr lang="en-ID" sz="2000" dirty="0">
              <a:solidFill>
                <a:schemeClr val="bg1"/>
              </a:solidFill>
            </a:endParaRPr>
          </a:p>
        </p:txBody>
      </p:sp>
      <p:grpSp>
        <p:nvGrpSpPr>
          <p:cNvPr id="703" name="Google Shape;703;p33"/>
          <p:cNvGrpSpPr/>
          <p:nvPr/>
        </p:nvGrpSpPr>
        <p:grpSpPr>
          <a:xfrm>
            <a:off x="3011813" y="595525"/>
            <a:ext cx="3155700" cy="1824239"/>
            <a:chOff x="2994100" y="343300"/>
            <a:chExt cx="3155700" cy="2176913"/>
          </a:xfrm>
        </p:grpSpPr>
        <p:sp>
          <p:nvSpPr>
            <p:cNvPr id="704" name="Google Shape;704;p33"/>
            <p:cNvSpPr/>
            <p:nvPr/>
          </p:nvSpPr>
          <p:spPr>
            <a:xfrm>
              <a:off x="2994100" y="346713"/>
              <a:ext cx="3155700" cy="21735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05" name="Google Shape;705;p33"/>
            <p:cNvGrpSpPr/>
            <p:nvPr/>
          </p:nvGrpSpPr>
          <p:grpSpPr>
            <a:xfrm>
              <a:off x="2994100" y="343300"/>
              <a:ext cx="3155700" cy="392400"/>
              <a:chOff x="-8550475" y="393000"/>
              <a:chExt cx="3155700" cy="392400"/>
            </a:xfrm>
          </p:grpSpPr>
          <p:sp>
            <p:nvSpPr>
              <p:cNvPr id="706" name="Google Shape;706;p33"/>
              <p:cNvSpPr/>
              <p:nvPr/>
            </p:nvSpPr>
            <p:spPr>
              <a:xfrm>
                <a:off x="-8550475" y="393000"/>
                <a:ext cx="31557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1" name="Google Shape;721;p3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3">
            <a:hlinkClick r:id="rId3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3">
            <a:hlinkClick r:id="rId4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3">
            <a:hlinkClick r:id="rId5" action="ppaction://hlinksldjump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3">
            <a:hlinkClick r:id="rId6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3">
            <a:hlinkClick r:id="rId7" action="ppaction://hlinksldjump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3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729" name="Google Shape;729;p3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8" name="Google Shape;738;p33">
            <a:hlinkClick r:id="rId8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1" name="Google Shape;741;p3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2" name="Google Shape;742;p3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3" name="Google Shape;743;p3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4" name="Google Shape;744;p3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5" name="Google Shape;745;p3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55" name="Google Shape;289;p28">
            <a:extLst>
              <a:ext uri="{FF2B5EF4-FFF2-40B4-BE49-F238E27FC236}">
                <a16:creationId xmlns:a16="http://schemas.microsoft.com/office/drawing/2014/main" id="{7EF4912C-254C-43D7-8515-9100EAAACF3E}"/>
              </a:ext>
            </a:extLst>
          </p:cNvPr>
          <p:cNvGrpSpPr/>
          <p:nvPr/>
        </p:nvGrpSpPr>
        <p:grpSpPr>
          <a:xfrm>
            <a:off x="4214680" y="1130492"/>
            <a:ext cx="833020" cy="1066270"/>
            <a:chOff x="2089917" y="2778378"/>
            <a:chExt cx="673867" cy="862553"/>
          </a:xfrm>
        </p:grpSpPr>
        <p:grpSp>
          <p:nvGrpSpPr>
            <p:cNvPr id="56" name="Google Shape;290;p28">
              <a:extLst>
                <a:ext uri="{FF2B5EF4-FFF2-40B4-BE49-F238E27FC236}">
                  <a16:creationId xmlns:a16="http://schemas.microsoft.com/office/drawing/2014/main" id="{060088F8-D897-4A81-A397-F2FA7FF8FB68}"/>
                </a:ext>
              </a:extLst>
            </p:cNvPr>
            <p:cNvGrpSpPr/>
            <p:nvPr/>
          </p:nvGrpSpPr>
          <p:grpSpPr>
            <a:xfrm>
              <a:off x="2089917" y="2778378"/>
              <a:ext cx="673867" cy="862553"/>
              <a:chOff x="2089917" y="2778378"/>
              <a:chExt cx="673867" cy="862553"/>
            </a:xfrm>
          </p:grpSpPr>
          <p:grpSp>
            <p:nvGrpSpPr>
              <p:cNvPr id="80" name="Google Shape;291;p28">
                <a:extLst>
                  <a:ext uri="{FF2B5EF4-FFF2-40B4-BE49-F238E27FC236}">
                    <a16:creationId xmlns:a16="http://schemas.microsoft.com/office/drawing/2014/main" id="{FBDBEAC8-20BE-4ACD-9146-032EB80805EF}"/>
                  </a:ext>
                </a:extLst>
              </p:cNvPr>
              <p:cNvGrpSpPr/>
              <p:nvPr/>
            </p:nvGrpSpPr>
            <p:grpSpPr>
              <a:xfrm>
                <a:off x="2104267" y="2778378"/>
                <a:ext cx="645176" cy="276273"/>
                <a:chOff x="7100179" y="2134325"/>
                <a:chExt cx="878627" cy="376239"/>
              </a:xfrm>
            </p:grpSpPr>
            <p:sp>
              <p:nvSpPr>
                <p:cNvPr id="82" name="Google Shape;292;p28">
                  <a:extLst>
                    <a:ext uri="{FF2B5EF4-FFF2-40B4-BE49-F238E27FC236}">
                      <a16:creationId xmlns:a16="http://schemas.microsoft.com/office/drawing/2014/main" id="{37777384-15F4-49BD-BA9B-05B8076A3044}"/>
                    </a:ext>
                  </a:extLst>
                </p:cNvPr>
                <p:cNvSpPr/>
                <p:nvPr/>
              </p:nvSpPr>
              <p:spPr>
                <a:xfrm>
                  <a:off x="7100179" y="23995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93;p28">
                  <a:extLst>
                    <a:ext uri="{FF2B5EF4-FFF2-40B4-BE49-F238E27FC236}">
                      <a16:creationId xmlns:a16="http://schemas.microsoft.com/office/drawing/2014/main" id="{B5DBEBBE-48F3-4C0C-9BBB-65E30DD11EBB}"/>
                    </a:ext>
                  </a:extLst>
                </p:cNvPr>
                <p:cNvSpPr/>
                <p:nvPr/>
              </p:nvSpPr>
              <p:spPr>
                <a:xfrm>
                  <a:off x="7899306" y="2431064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294;p28">
                  <a:extLst>
                    <a:ext uri="{FF2B5EF4-FFF2-40B4-BE49-F238E27FC236}">
                      <a16:creationId xmlns:a16="http://schemas.microsoft.com/office/drawing/2014/main" id="{9DC81E66-8A05-4B6B-A6E2-2A7B36655227}"/>
                    </a:ext>
                  </a:extLst>
                </p:cNvPr>
                <p:cNvSpPr/>
                <p:nvPr/>
              </p:nvSpPr>
              <p:spPr>
                <a:xfrm>
                  <a:off x="7636525" y="22819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" name="Google Shape;295;p28">
                  <a:extLst>
                    <a:ext uri="{FF2B5EF4-FFF2-40B4-BE49-F238E27FC236}">
                      <a16:creationId xmlns:a16="http://schemas.microsoft.com/office/drawing/2014/main" id="{C02E525A-7BE9-4191-88E1-CBB4EADC1C31}"/>
                    </a:ext>
                  </a:extLst>
                </p:cNvPr>
                <p:cNvSpPr/>
                <p:nvPr/>
              </p:nvSpPr>
              <p:spPr>
                <a:xfrm>
                  <a:off x="7422951" y="2134325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296;p28">
                  <a:extLst>
                    <a:ext uri="{FF2B5EF4-FFF2-40B4-BE49-F238E27FC236}">
                      <a16:creationId xmlns:a16="http://schemas.microsoft.com/office/drawing/2014/main" id="{B96E89C2-C842-44B4-8A8E-EE4A1BF70D72}"/>
                    </a:ext>
                  </a:extLst>
                </p:cNvPr>
                <p:cNvSpPr/>
                <p:nvPr/>
              </p:nvSpPr>
              <p:spPr>
                <a:xfrm>
                  <a:off x="7765636" y="221382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297;p28">
                  <a:extLst>
                    <a:ext uri="{FF2B5EF4-FFF2-40B4-BE49-F238E27FC236}">
                      <a16:creationId xmlns:a16="http://schemas.microsoft.com/office/drawing/2014/main" id="{9AFB0753-F37E-45CA-9557-6F1EC829C0E2}"/>
                    </a:ext>
                  </a:extLst>
                </p:cNvPr>
                <p:cNvSpPr/>
                <p:nvPr/>
              </p:nvSpPr>
              <p:spPr>
                <a:xfrm>
                  <a:off x="7386563" y="2320081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298;p28">
                  <a:extLst>
                    <a:ext uri="{FF2B5EF4-FFF2-40B4-BE49-F238E27FC236}">
                      <a16:creationId xmlns:a16="http://schemas.microsoft.com/office/drawing/2014/main" id="{64573E4F-233E-48BA-AAEB-923F8B5B17BD}"/>
                    </a:ext>
                  </a:extLst>
                </p:cNvPr>
                <p:cNvSpPr/>
                <p:nvPr/>
              </p:nvSpPr>
              <p:spPr>
                <a:xfrm>
                  <a:off x="7216008" y="226128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" name="Google Shape;299;p28">
                <a:extLst>
                  <a:ext uri="{FF2B5EF4-FFF2-40B4-BE49-F238E27FC236}">
                    <a16:creationId xmlns:a16="http://schemas.microsoft.com/office/drawing/2014/main" id="{C3F36927-93D7-4668-BD72-BD410AA760A5}"/>
                  </a:ext>
                </a:extLst>
              </p:cNvPr>
              <p:cNvSpPr/>
              <p:nvPr/>
            </p:nvSpPr>
            <p:spPr>
              <a:xfrm>
                <a:off x="2089917" y="2967064"/>
                <a:ext cx="673867" cy="67386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300;p28">
              <a:extLst>
                <a:ext uri="{FF2B5EF4-FFF2-40B4-BE49-F238E27FC236}">
                  <a16:creationId xmlns:a16="http://schemas.microsoft.com/office/drawing/2014/main" id="{45DEF2E2-125A-47D5-961E-E102E24701EA}"/>
                </a:ext>
              </a:extLst>
            </p:cNvPr>
            <p:cNvGrpSpPr/>
            <p:nvPr/>
          </p:nvGrpSpPr>
          <p:grpSpPr>
            <a:xfrm>
              <a:off x="2249788" y="3128057"/>
              <a:ext cx="354145" cy="351869"/>
              <a:chOff x="3514900" y="1489020"/>
              <a:chExt cx="354145" cy="351869"/>
            </a:xfrm>
          </p:grpSpPr>
          <p:sp>
            <p:nvSpPr>
              <p:cNvPr id="58" name="Google Shape;301;p28">
                <a:extLst>
                  <a:ext uri="{FF2B5EF4-FFF2-40B4-BE49-F238E27FC236}">
                    <a16:creationId xmlns:a16="http://schemas.microsoft.com/office/drawing/2014/main" id="{2E228934-AF12-4414-AB4E-57B7CE201FEC}"/>
                  </a:ext>
                </a:extLst>
              </p:cNvPr>
              <p:cNvSpPr/>
              <p:nvPr/>
            </p:nvSpPr>
            <p:spPr>
              <a:xfrm>
                <a:off x="3514900" y="1489020"/>
                <a:ext cx="354145" cy="351869"/>
              </a:xfrm>
              <a:custGeom>
                <a:avLst/>
                <a:gdLst/>
                <a:ahLst/>
                <a:cxnLst/>
                <a:rect l="l" t="t" r="r" b="b"/>
                <a:pathLst>
                  <a:path w="23653" h="23501" extrusionOk="0">
                    <a:moveTo>
                      <a:pt x="19698" y="1"/>
                    </a:moveTo>
                    <a:cubicBezTo>
                      <a:pt x="19495" y="1"/>
                      <a:pt x="19290" y="80"/>
                      <a:pt x="19133" y="237"/>
                    </a:cubicBezTo>
                    <a:lnTo>
                      <a:pt x="316" y="19075"/>
                    </a:lnTo>
                    <a:cubicBezTo>
                      <a:pt x="0" y="19369"/>
                      <a:pt x="0" y="19874"/>
                      <a:pt x="316" y="20168"/>
                    </a:cubicBezTo>
                    <a:lnTo>
                      <a:pt x="3406" y="23280"/>
                    </a:lnTo>
                    <a:cubicBezTo>
                      <a:pt x="3564" y="23427"/>
                      <a:pt x="3764" y="23501"/>
                      <a:pt x="3964" y="23501"/>
                    </a:cubicBezTo>
                    <a:cubicBezTo>
                      <a:pt x="4163" y="23501"/>
                      <a:pt x="4363" y="23427"/>
                      <a:pt x="4521" y="23280"/>
                    </a:cubicBezTo>
                    <a:lnTo>
                      <a:pt x="23358" y="4442"/>
                    </a:lnTo>
                    <a:cubicBezTo>
                      <a:pt x="23653" y="4148"/>
                      <a:pt x="23653" y="3643"/>
                      <a:pt x="23358" y="3328"/>
                    </a:cubicBezTo>
                    <a:lnTo>
                      <a:pt x="20247" y="237"/>
                    </a:lnTo>
                    <a:cubicBezTo>
                      <a:pt x="20100" y="80"/>
                      <a:pt x="19900" y="1"/>
                      <a:pt x="196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02;p28">
                <a:extLst>
                  <a:ext uri="{FF2B5EF4-FFF2-40B4-BE49-F238E27FC236}">
                    <a16:creationId xmlns:a16="http://schemas.microsoft.com/office/drawing/2014/main" id="{4BBC35C1-2ECD-45FE-BC7E-4ECF982EE7F0}"/>
                  </a:ext>
                </a:extLst>
              </p:cNvPr>
              <p:cNvSpPr/>
              <p:nvPr/>
            </p:nvSpPr>
            <p:spPr>
              <a:xfrm>
                <a:off x="3619094" y="1759498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1" y="548"/>
                    </a:lnTo>
                    <a:lnTo>
                      <a:pt x="1115" y="1662"/>
                    </a:lnTo>
                    <a:lnTo>
                      <a:pt x="1640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03;p28">
                <a:extLst>
                  <a:ext uri="{FF2B5EF4-FFF2-40B4-BE49-F238E27FC236}">
                    <a16:creationId xmlns:a16="http://schemas.microsoft.com/office/drawing/2014/main" id="{B9778EF1-C795-4E1B-9600-A8C84599B03E}"/>
                  </a:ext>
                </a:extLst>
              </p:cNvPr>
              <p:cNvSpPr/>
              <p:nvPr/>
            </p:nvSpPr>
            <p:spPr>
              <a:xfrm>
                <a:off x="3623181" y="1722052"/>
                <a:ext cx="41249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55" extrusionOk="0">
                    <a:moveTo>
                      <a:pt x="526" y="0"/>
                    </a:moveTo>
                    <a:lnTo>
                      <a:pt x="1" y="526"/>
                    </a:lnTo>
                    <a:lnTo>
                      <a:pt x="2229" y="2754"/>
                    </a:lnTo>
                    <a:lnTo>
                      <a:pt x="2755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04;p28">
                <a:extLst>
                  <a:ext uri="{FF2B5EF4-FFF2-40B4-BE49-F238E27FC236}">
                    <a16:creationId xmlns:a16="http://schemas.microsoft.com/office/drawing/2014/main" id="{1A639174-190D-47A8-A13C-435C5758AD91}"/>
                  </a:ext>
                </a:extLst>
              </p:cNvPr>
              <p:cNvSpPr/>
              <p:nvPr/>
            </p:nvSpPr>
            <p:spPr>
              <a:xfrm>
                <a:off x="3560536" y="1784682"/>
                <a:ext cx="4126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777" extrusionOk="0">
                    <a:moveTo>
                      <a:pt x="527" y="1"/>
                    </a:moveTo>
                    <a:lnTo>
                      <a:pt x="1" y="548"/>
                    </a:lnTo>
                    <a:lnTo>
                      <a:pt x="2230" y="2776"/>
                    </a:lnTo>
                    <a:lnTo>
                      <a:pt x="2755" y="2251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05;p28">
                <a:extLst>
                  <a:ext uri="{FF2B5EF4-FFF2-40B4-BE49-F238E27FC236}">
                    <a16:creationId xmlns:a16="http://schemas.microsoft.com/office/drawing/2014/main" id="{3AB124D5-6522-4342-9BCF-0A3997F814B2}"/>
                  </a:ext>
                </a:extLst>
              </p:cNvPr>
              <p:cNvSpPr/>
              <p:nvPr/>
            </p:nvSpPr>
            <p:spPr>
              <a:xfrm>
                <a:off x="3660957" y="1717635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1" y="547"/>
                    </a:lnTo>
                    <a:lnTo>
                      <a:pt x="1115" y="1662"/>
                    </a:lnTo>
                    <a:lnTo>
                      <a:pt x="1641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06;p28">
                <a:extLst>
                  <a:ext uri="{FF2B5EF4-FFF2-40B4-BE49-F238E27FC236}">
                    <a16:creationId xmlns:a16="http://schemas.microsoft.com/office/drawing/2014/main" id="{11078DA6-B279-40A8-96A5-2A21A055F1C6}"/>
                  </a:ext>
                </a:extLst>
              </p:cNvPr>
              <p:cNvSpPr/>
              <p:nvPr/>
            </p:nvSpPr>
            <p:spPr>
              <a:xfrm>
                <a:off x="3681739" y="1696868"/>
                <a:ext cx="24570" cy="24555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40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1115" y="1640"/>
                    </a:lnTo>
                    <a:lnTo>
                      <a:pt x="1640" y="1114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88A1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07;p28">
                <a:extLst>
                  <a:ext uri="{FF2B5EF4-FFF2-40B4-BE49-F238E27FC236}">
                    <a16:creationId xmlns:a16="http://schemas.microsoft.com/office/drawing/2014/main" id="{59E029FC-03BA-42FD-8D36-B7CE0AEB1348}"/>
                  </a:ext>
                </a:extLst>
              </p:cNvPr>
              <p:cNvSpPr/>
              <p:nvPr/>
            </p:nvSpPr>
            <p:spPr>
              <a:xfrm>
                <a:off x="3686141" y="1659092"/>
                <a:ext cx="41249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76" extrusionOk="0">
                    <a:moveTo>
                      <a:pt x="526" y="0"/>
                    </a:moveTo>
                    <a:lnTo>
                      <a:pt x="1" y="547"/>
                    </a:lnTo>
                    <a:lnTo>
                      <a:pt x="2229" y="2775"/>
                    </a:lnTo>
                    <a:lnTo>
                      <a:pt x="2755" y="2250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88A1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08;p28">
                <a:extLst>
                  <a:ext uri="{FF2B5EF4-FFF2-40B4-BE49-F238E27FC236}">
                    <a16:creationId xmlns:a16="http://schemas.microsoft.com/office/drawing/2014/main" id="{1F3A9586-BB3B-4C05-BA66-32AE2194BC90}"/>
                  </a:ext>
                </a:extLst>
              </p:cNvPr>
              <p:cNvSpPr/>
              <p:nvPr/>
            </p:nvSpPr>
            <p:spPr>
              <a:xfrm>
                <a:off x="3723602" y="1654990"/>
                <a:ext cx="24884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41" extrusionOk="0">
                    <a:moveTo>
                      <a:pt x="526" y="1"/>
                    </a:moveTo>
                    <a:lnTo>
                      <a:pt x="1" y="526"/>
                    </a:lnTo>
                    <a:lnTo>
                      <a:pt x="1115" y="1641"/>
                    </a:lnTo>
                    <a:lnTo>
                      <a:pt x="1662" y="1115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09;p28">
                <a:extLst>
                  <a:ext uri="{FF2B5EF4-FFF2-40B4-BE49-F238E27FC236}">
                    <a16:creationId xmlns:a16="http://schemas.microsoft.com/office/drawing/2014/main" id="{62046F8D-191C-4FC8-83C8-BC54C8B4A209}"/>
                  </a:ext>
                </a:extLst>
              </p:cNvPr>
              <p:cNvSpPr/>
              <p:nvPr/>
            </p:nvSpPr>
            <p:spPr>
              <a:xfrm>
                <a:off x="3744698" y="1633909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0"/>
                    </a:moveTo>
                    <a:lnTo>
                      <a:pt x="0" y="547"/>
                    </a:lnTo>
                    <a:lnTo>
                      <a:pt x="1115" y="1661"/>
                    </a:lnTo>
                    <a:lnTo>
                      <a:pt x="1640" y="1115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10;p28">
                <a:extLst>
                  <a:ext uri="{FF2B5EF4-FFF2-40B4-BE49-F238E27FC236}">
                    <a16:creationId xmlns:a16="http://schemas.microsoft.com/office/drawing/2014/main" id="{24C6E841-A071-470A-871F-6D8CC46C917B}"/>
                  </a:ext>
                </a:extLst>
              </p:cNvPr>
              <p:cNvSpPr/>
              <p:nvPr/>
            </p:nvSpPr>
            <p:spPr>
              <a:xfrm>
                <a:off x="3748786" y="1596447"/>
                <a:ext cx="41564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755" extrusionOk="0">
                    <a:moveTo>
                      <a:pt x="526" y="0"/>
                    </a:moveTo>
                    <a:lnTo>
                      <a:pt x="1" y="526"/>
                    </a:lnTo>
                    <a:lnTo>
                      <a:pt x="2229" y="2755"/>
                    </a:lnTo>
                    <a:lnTo>
                      <a:pt x="2776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11;p28">
                <a:extLst>
                  <a:ext uri="{FF2B5EF4-FFF2-40B4-BE49-F238E27FC236}">
                    <a16:creationId xmlns:a16="http://schemas.microsoft.com/office/drawing/2014/main" id="{26C0ADAD-488F-4BA3-A157-BE835CBD9446}"/>
                  </a:ext>
                </a:extLst>
              </p:cNvPr>
              <p:cNvSpPr/>
              <p:nvPr/>
            </p:nvSpPr>
            <p:spPr>
              <a:xfrm>
                <a:off x="3786561" y="1592030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0" y="548"/>
                    </a:lnTo>
                    <a:lnTo>
                      <a:pt x="1115" y="1662"/>
                    </a:lnTo>
                    <a:lnTo>
                      <a:pt x="1640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12;p28">
                <a:extLst>
                  <a:ext uri="{FF2B5EF4-FFF2-40B4-BE49-F238E27FC236}">
                    <a16:creationId xmlns:a16="http://schemas.microsoft.com/office/drawing/2014/main" id="{1ECC27D6-C286-4858-B56D-4A83BA6B190E}"/>
                  </a:ext>
                </a:extLst>
              </p:cNvPr>
              <p:cNvSpPr/>
              <p:nvPr/>
            </p:nvSpPr>
            <p:spPr>
              <a:xfrm>
                <a:off x="3807343" y="1571264"/>
                <a:ext cx="24869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641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1114" y="1640"/>
                    </a:lnTo>
                    <a:lnTo>
                      <a:pt x="1661" y="1115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13;p28">
                <a:extLst>
                  <a:ext uri="{FF2B5EF4-FFF2-40B4-BE49-F238E27FC236}">
                    <a16:creationId xmlns:a16="http://schemas.microsoft.com/office/drawing/2014/main" id="{979E353B-38AC-40D5-A528-8C2989F06D8B}"/>
                  </a:ext>
                </a:extLst>
              </p:cNvPr>
              <p:cNvSpPr/>
              <p:nvPr/>
            </p:nvSpPr>
            <p:spPr>
              <a:xfrm>
                <a:off x="3811745" y="1533488"/>
                <a:ext cx="41249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76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2229" y="2776"/>
                    </a:lnTo>
                    <a:lnTo>
                      <a:pt x="2755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14;p28">
                <a:extLst>
                  <a:ext uri="{FF2B5EF4-FFF2-40B4-BE49-F238E27FC236}">
                    <a16:creationId xmlns:a16="http://schemas.microsoft.com/office/drawing/2014/main" id="{D19EEF22-F097-4850-ABF4-19DBD6492E80}"/>
                  </a:ext>
                </a:extLst>
              </p:cNvPr>
              <p:cNvSpPr/>
              <p:nvPr/>
            </p:nvSpPr>
            <p:spPr>
              <a:xfrm>
                <a:off x="3597998" y="1780594"/>
                <a:ext cx="24570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41" extrusionOk="0">
                    <a:moveTo>
                      <a:pt x="526" y="1"/>
                    </a:moveTo>
                    <a:lnTo>
                      <a:pt x="1" y="526"/>
                    </a:lnTo>
                    <a:lnTo>
                      <a:pt x="1115" y="1640"/>
                    </a:lnTo>
                    <a:lnTo>
                      <a:pt x="1641" y="1115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15;p28">
                <a:extLst>
                  <a:ext uri="{FF2B5EF4-FFF2-40B4-BE49-F238E27FC236}">
                    <a16:creationId xmlns:a16="http://schemas.microsoft.com/office/drawing/2014/main" id="{05D83D93-DAD9-47C2-A230-540BB7A15D9B}"/>
                  </a:ext>
                </a:extLst>
              </p:cNvPr>
              <p:cNvSpPr/>
              <p:nvPr/>
            </p:nvSpPr>
            <p:spPr>
              <a:xfrm>
                <a:off x="3623181" y="1625090"/>
                <a:ext cx="108940" cy="10892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7275" extrusionOk="0">
                    <a:moveTo>
                      <a:pt x="3070" y="1"/>
                    </a:moveTo>
                    <a:lnTo>
                      <a:pt x="1" y="3049"/>
                    </a:lnTo>
                    <a:lnTo>
                      <a:pt x="4206" y="7275"/>
                    </a:lnTo>
                    <a:lnTo>
                      <a:pt x="7275" y="4205"/>
                    </a:lnTo>
                    <a:lnTo>
                      <a:pt x="3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16;p28">
                <a:extLst>
                  <a:ext uri="{FF2B5EF4-FFF2-40B4-BE49-F238E27FC236}">
                    <a16:creationId xmlns:a16="http://schemas.microsoft.com/office/drawing/2014/main" id="{79DC9BA1-D71D-431E-9AE0-C6C23095C35F}"/>
                  </a:ext>
                </a:extLst>
              </p:cNvPr>
              <p:cNvSpPr/>
              <p:nvPr/>
            </p:nvSpPr>
            <p:spPr>
              <a:xfrm>
                <a:off x="3517416" y="1493826"/>
                <a:ext cx="316698" cy="313225"/>
              </a:xfrm>
              <a:custGeom>
                <a:avLst/>
                <a:gdLst/>
                <a:ahLst/>
                <a:cxnLst/>
                <a:rect l="l" t="t" r="r" b="b"/>
                <a:pathLst>
                  <a:path w="21152" h="20920" extrusionOk="0">
                    <a:moveTo>
                      <a:pt x="2387" y="0"/>
                    </a:moveTo>
                    <a:cubicBezTo>
                      <a:pt x="1835" y="0"/>
                      <a:pt x="1283" y="211"/>
                      <a:pt x="863" y="631"/>
                    </a:cubicBezTo>
                    <a:cubicBezTo>
                      <a:pt x="1" y="1472"/>
                      <a:pt x="1" y="2839"/>
                      <a:pt x="863" y="3701"/>
                    </a:cubicBezTo>
                    <a:lnTo>
                      <a:pt x="18082" y="20920"/>
                    </a:lnTo>
                    <a:lnTo>
                      <a:pt x="21151" y="17871"/>
                    </a:lnTo>
                    <a:lnTo>
                      <a:pt x="3911" y="631"/>
                    </a:lnTo>
                    <a:cubicBezTo>
                      <a:pt x="3491" y="211"/>
                      <a:pt x="2939" y="0"/>
                      <a:pt x="23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17;p28">
                <a:extLst>
                  <a:ext uri="{FF2B5EF4-FFF2-40B4-BE49-F238E27FC236}">
                    <a16:creationId xmlns:a16="http://schemas.microsoft.com/office/drawing/2014/main" id="{F23BA102-F552-4DCD-B576-CD370CD5D629}"/>
                  </a:ext>
                </a:extLst>
              </p:cNvPr>
              <p:cNvSpPr/>
              <p:nvPr/>
            </p:nvSpPr>
            <p:spPr>
              <a:xfrm>
                <a:off x="3788133" y="1761399"/>
                <a:ext cx="73230" cy="72287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4828" extrusionOk="0">
                    <a:moveTo>
                      <a:pt x="3070" y="0"/>
                    </a:moveTo>
                    <a:lnTo>
                      <a:pt x="1" y="3049"/>
                    </a:lnTo>
                    <a:lnTo>
                      <a:pt x="4521" y="4815"/>
                    </a:lnTo>
                    <a:cubicBezTo>
                      <a:pt x="4546" y="4823"/>
                      <a:pt x="4572" y="4827"/>
                      <a:pt x="4597" y="4827"/>
                    </a:cubicBezTo>
                    <a:cubicBezTo>
                      <a:pt x="4756" y="4827"/>
                      <a:pt x="4891" y="4666"/>
                      <a:pt x="4836" y="4520"/>
                    </a:cubicBezTo>
                    <a:lnTo>
                      <a:pt x="30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18;p28">
                <a:extLst>
                  <a:ext uri="{FF2B5EF4-FFF2-40B4-BE49-F238E27FC236}">
                    <a16:creationId xmlns:a16="http://schemas.microsoft.com/office/drawing/2014/main" id="{8984C576-1B3F-4B84-A48A-9AE75196FD8F}"/>
                  </a:ext>
                </a:extLst>
              </p:cNvPr>
              <p:cNvSpPr/>
              <p:nvPr/>
            </p:nvSpPr>
            <p:spPr>
              <a:xfrm>
                <a:off x="3822136" y="1761399"/>
                <a:ext cx="39198" cy="72407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4836" extrusionOk="0">
                    <a:moveTo>
                      <a:pt x="799" y="0"/>
                    </a:moveTo>
                    <a:lnTo>
                      <a:pt x="0" y="778"/>
                    </a:lnTo>
                    <a:lnTo>
                      <a:pt x="1451" y="4499"/>
                    </a:lnTo>
                    <a:lnTo>
                      <a:pt x="2250" y="4815"/>
                    </a:lnTo>
                    <a:cubicBezTo>
                      <a:pt x="2282" y="4829"/>
                      <a:pt x="2313" y="4835"/>
                      <a:pt x="2344" y="4835"/>
                    </a:cubicBezTo>
                    <a:cubicBezTo>
                      <a:pt x="2495" y="4835"/>
                      <a:pt x="2618" y="4678"/>
                      <a:pt x="2565" y="4520"/>
                    </a:cubicBezTo>
                    <a:lnTo>
                      <a:pt x="7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19;p28">
                <a:extLst>
                  <a:ext uri="{FF2B5EF4-FFF2-40B4-BE49-F238E27FC236}">
                    <a16:creationId xmlns:a16="http://schemas.microsoft.com/office/drawing/2014/main" id="{F0406B48-E670-4FEC-A967-C4F3F095A891}"/>
                  </a:ext>
                </a:extLst>
              </p:cNvPr>
              <p:cNvSpPr/>
              <p:nvPr/>
            </p:nvSpPr>
            <p:spPr>
              <a:xfrm>
                <a:off x="3541656" y="1493781"/>
                <a:ext cx="292458" cy="313270"/>
              </a:xfrm>
              <a:custGeom>
                <a:avLst/>
                <a:gdLst/>
                <a:ahLst/>
                <a:cxnLst/>
                <a:rect l="l" t="t" r="r" b="b"/>
                <a:pathLst>
                  <a:path w="19533" h="20923" extrusionOk="0">
                    <a:moveTo>
                      <a:pt x="789" y="0"/>
                    </a:moveTo>
                    <a:cubicBezTo>
                      <a:pt x="524" y="0"/>
                      <a:pt x="257" y="49"/>
                      <a:pt x="1" y="151"/>
                    </a:cubicBezTo>
                    <a:cubicBezTo>
                      <a:pt x="295" y="256"/>
                      <a:pt x="547" y="424"/>
                      <a:pt x="778" y="634"/>
                    </a:cubicBezTo>
                    <a:lnTo>
                      <a:pt x="15706" y="15561"/>
                    </a:lnTo>
                    <a:cubicBezTo>
                      <a:pt x="16967" y="16844"/>
                      <a:pt x="16967" y="18904"/>
                      <a:pt x="15706" y="20166"/>
                    </a:cubicBezTo>
                    <a:lnTo>
                      <a:pt x="16463" y="20923"/>
                    </a:lnTo>
                    <a:lnTo>
                      <a:pt x="19532" y="17874"/>
                    </a:lnTo>
                    <a:lnTo>
                      <a:pt x="2292" y="634"/>
                    </a:lnTo>
                    <a:cubicBezTo>
                      <a:pt x="1893" y="220"/>
                      <a:pt x="1348" y="0"/>
                      <a:pt x="7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20;p28">
                <a:extLst>
                  <a:ext uri="{FF2B5EF4-FFF2-40B4-BE49-F238E27FC236}">
                    <a16:creationId xmlns:a16="http://schemas.microsoft.com/office/drawing/2014/main" id="{128D12A8-20C1-4AE4-818B-FCA3D0D63116}"/>
                  </a:ext>
                </a:extLst>
              </p:cNvPr>
              <p:cNvSpPr/>
              <p:nvPr/>
            </p:nvSpPr>
            <p:spPr>
              <a:xfrm>
                <a:off x="3834728" y="1807979"/>
                <a:ext cx="26636" cy="25708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1717" extrusionOk="0">
                    <a:moveTo>
                      <a:pt x="1157" y="1"/>
                    </a:moveTo>
                    <a:lnTo>
                      <a:pt x="0" y="1157"/>
                    </a:lnTo>
                    <a:lnTo>
                      <a:pt x="1409" y="1704"/>
                    </a:lnTo>
                    <a:cubicBezTo>
                      <a:pt x="1434" y="1712"/>
                      <a:pt x="1460" y="1716"/>
                      <a:pt x="1485" y="1716"/>
                    </a:cubicBezTo>
                    <a:cubicBezTo>
                      <a:pt x="1644" y="1716"/>
                      <a:pt x="1779" y="1555"/>
                      <a:pt x="1724" y="1409"/>
                    </a:cubicBezTo>
                    <a:lnTo>
                      <a:pt x="11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21;p28">
                <a:extLst>
                  <a:ext uri="{FF2B5EF4-FFF2-40B4-BE49-F238E27FC236}">
                    <a16:creationId xmlns:a16="http://schemas.microsoft.com/office/drawing/2014/main" id="{3806AA94-C132-4B7C-AFC4-45E57CE04D6C}"/>
                  </a:ext>
                </a:extLst>
              </p:cNvPr>
              <p:cNvSpPr/>
              <p:nvPr/>
            </p:nvSpPr>
            <p:spPr>
              <a:xfrm>
                <a:off x="3552047" y="1524984"/>
                <a:ext cx="68320" cy="68334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4564" extrusionOk="0">
                    <a:moveTo>
                      <a:pt x="3049" y="1"/>
                    </a:moveTo>
                    <a:lnTo>
                      <a:pt x="0" y="3070"/>
                    </a:lnTo>
                    <a:lnTo>
                      <a:pt x="1493" y="4563"/>
                    </a:lnTo>
                    <a:lnTo>
                      <a:pt x="4563" y="1494"/>
                    </a:lnTo>
                    <a:lnTo>
                      <a:pt x="30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22;p28">
                <a:extLst>
                  <a:ext uri="{FF2B5EF4-FFF2-40B4-BE49-F238E27FC236}">
                    <a16:creationId xmlns:a16="http://schemas.microsoft.com/office/drawing/2014/main" id="{B323A1E3-6142-41EF-BE2A-D062BCE4E5FA}"/>
                  </a:ext>
                </a:extLst>
              </p:cNvPr>
              <p:cNvSpPr/>
              <p:nvPr/>
            </p:nvSpPr>
            <p:spPr>
              <a:xfrm>
                <a:off x="3593288" y="1566212"/>
                <a:ext cx="228839" cy="228734"/>
              </a:xfrm>
              <a:custGeom>
                <a:avLst/>
                <a:gdLst/>
                <a:ahLst/>
                <a:cxnLst/>
                <a:rect l="l" t="t" r="r" b="b"/>
                <a:pathLst>
                  <a:path w="14802" h="14824" extrusionOk="0">
                    <a:moveTo>
                      <a:pt x="526" y="1"/>
                    </a:moveTo>
                    <a:lnTo>
                      <a:pt x="1" y="548"/>
                    </a:lnTo>
                    <a:lnTo>
                      <a:pt x="14276" y="14823"/>
                    </a:lnTo>
                    <a:lnTo>
                      <a:pt x="14802" y="14298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983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 by Step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3;p29">
            <a:extLst>
              <a:ext uri="{FF2B5EF4-FFF2-40B4-BE49-F238E27FC236}">
                <a16:creationId xmlns:a16="http://schemas.microsoft.com/office/drawing/2014/main" id="{A54E7D5D-9016-4273-BEC1-CC362D36CA4D}"/>
              </a:ext>
            </a:extLst>
          </p:cNvPr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494;p29">
            <a:extLst>
              <a:ext uri="{FF2B5EF4-FFF2-40B4-BE49-F238E27FC236}">
                <a16:creationId xmlns:a16="http://schemas.microsoft.com/office/drawing/2014/main" id="{71CD21C4-F483-4AC1-B1CF-D3ECF98E2C1D}"/>
              </a:ext>
            </a:extLst>
          </p:cNvPr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" name="Google Shape;495;p29">
            <a:extLst>
              <a:ext uri="{FF2B5EF4-FFF2-40B4-BE49-F238E27FC236}">
                <a16:creationId xmlns:a16="http://schemas.microsoft.com/office/drawing/2014/main" id="{D26D5B03-7718-48A3-8A32-AABB0D772DAE}"/>
              </a:ext>
            </a:extLst>
          </p:cNvPr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" name="Google Shape;496;p29">
            <a:extLst>
              <a:ext uri="{FF2B5EF4-FFF2-40B4-BE49-F238E27FC236}">
                <a16:creationId xmlns:a16="http://schemas.microsoft.com/office/drawing/2014/main" id="{8F9173DE-2A1E-4EE5-AEEE-6CD5447E0347}"/>
              </a:ext>
            </a:extLst>
          </p:cNvPr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Google Shape;497;p29">
            <a:extLst>
              <a:ext uri="{FF2B5EF4-FFF2-40B4-BE49-F238E27FC236}">
                <a16:creationId xmlns:a16="http://schemas.microsoft.com/office/drawing/2014/main" id="{EC3C456D-E758-4A31-886B-B5024746F072}"/>
              </a:ext>
            </a:extLst>
          </p:cNvPr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" name="Google Shape;498;p29">
            <a:extLst>
              <a:ext uri="{FF2B5EF4-FFF2-40B4-BE49-F238E27FC236}">
                <a16:creationId xmlns:a16="http://schemas.microsoft.com/office/drawing/2014/main" id="{3BDE770E-9E9E-403F-85CB-1981670769FC}"/>
              </a:ext>
            </a:extLst>
          </p:cNvPr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2E01C-6642-4A31-BD72-561FFB492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880" y="1366725"/>
            <a:ext cx="6154009" cy="2095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 Weekly planner for teachers by Slidesgo">
  <a:themeElements>
    <a:clrScheme name="Simple Light">
      <a:dk1>
        <a:srgbClr val="F3F3F3"/>
      </a:dk1>
      <a:lt1>
        <a:srgbClr val="434343"/>
      </a:lt1>
      <a:dk2>
        <a:srgbClr val="E55A43"/>
      </a:dk2>
      <a:lt2>
        <a:srgbClr val="FF7058"/>
      </a:lt2>
      <a:accent1>
        <a:srgbClr val="FF9A75"/>
      </a:accent1>
      <a:accent2>
        <a:srgbClr val="F9ABA0"/>
      </a:accent2>
      <a:accent3>
        <a:srgbClr val="F6C5BE"/>
      </a:accent3>
      <a:accent4>
        <a:srgbClr val="FCE5CD"/>
      </a:accent4>
      <a:accent5>
        <a:srgbClr val="963A2A"/>
      </a:accent5>
      <a:accent6>
        <a:srgbClr val="666666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779</Words>
  <Application>Microsoft Office PowerPoint</Application>
  <PresentationFormat>On-screen Show (16:9)</PresentationFormat>
  <Paragraphs>320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Abel</vt:lpstr>
      <vt:lpstr>Hepta Slab SemiBold</vt:lpstr>
      <vt:lpstr>Fira Sans Extra Condensed Medium</vt:lpstr>
      <vt:lpstr>Bahiana</vt:lpstr>
      <vt:lpstr>Hepta Slab Medium</vt:lpstr>
      <vt:lpstr>Oswald SemiBold</vt:lpstr>
      <vt:lpstr>Arial</vt:lpstr>
      <vt:lpstr>OS Weekly planner for teachers by Slidesgo</vt:lpstr>
      <vt:lpstr>Presentasi  LKS Wilker 1 Jatim Bidang Artificial Intelligence</vt:lpstr>
      <vt:lpstr>Tim 3</vt:lpstr>
      <vt:lpstr>Our Spirit</vt:lpstr>
      <vt:lpstr>Deskripsi data &amp; soal</vt:lpstr>
      <vt:lpstr>Work Flow</vt:lpstr>
      <vt:lpstr>Metode</vt:lpstr>
      <vt:lpstr>Algoritma</vt:lpstr>
      <vt:lpstr>Data Preparation &amp; Preprocessing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Data Training &amp; Testing</vt:lpstr>
      <vt:lpstr>Step by Step</vt:lpstr>
      <vt:lpstr>Step by Step</vt:lpstr>
      <vt:lpstr>Model Evaluation</vt:lpstr>
      <vt:lpstr>Step by Step</vt:lpstr>
      <vt:lpstr>Step by Step</vt:lpstr>
      <vt:lpstr>Prediksi;</vt:lpstr>
      <vt:lpstr>Kesimpulan</vt:lpstr>
      <vt:lpstr>—Someone Famous</vt:lpstr>
      <vt:lpstr>Terimakasih;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 LKS Artificial Intelligence</dc:title>
  <cp:lastModifiedBy>AI</cp:lastModifiedBy>
  <cp:revision>12</cp:revision>
  <dcterms:modified xsi:type="dcterms:W3CDTF">2022-01-11T08:59:44Z</dcterms:modified>
</cp:coreProperties>
</file>