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COIS-2240H-A: Software Design and Modelling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</a:t>
            </a:r>
            <a:r>
              <a:rPr lang="en-US" dirty="0"/>
              <a:t>you all enjoy learning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CA" b="1" dirty="0"/>
              <a:t>Hello </a:t>
            </a:r>
            <a:r>
              <a:rPr lang="en-CA" b="1" dirty="0" smtClean="0"/>
              <a:t>World example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80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COIS-2240H-A: Software Design and Modelling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COIS-2240H-A: Software Design and Modelling</dc:title>
  <dc:creator>f alzh</dc:creator>
  <cp:lastModifiedBy>f alzh</cp:lastModifiedBy>
  <cp:revision>1</cp:revision>
  <dcterms:created xsi:type="dcterms:W3CDTF">2022-01-13T17:38:55Z</dcterms:created>
  <dcterms:modified xsi:type="dcterms:W3CDTF">2022-01-13T17:45:05Z</dcterms:modified>
</cp:coreProperties>
</file>