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0287000" cx="18288000"/>
  <p:notesSz cx="18288000" cy="10287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12" name="Shape 12"/>
        <p:cNvGrpSpPr/>
        <p:nvPr/>
      </p:nvGrpSpPr>
      <p:grpSpPr>
        <a:xfrm>
          <a:off x="0" y="0"/>
          <a:ext cx="0" cy="0"/>
          <a:chOff x="0" y="0"/>
          <a:chExt cx="0" cy="0"/>
        </a:xfrm>
      </p:grpSpPr>
      <p:sp>
        <p:nvSpPr>
          <p:cNvPr id="13" name="Google Shape;13;p2"/>
          <p:cNvSpPr/>
          <p:nvPr/>
        </p:nvSpPr>
        <p:spPr>
          <a:xfrm>
            <a:off x="0" y="0"/>
            <a:ext cx="18288000" cy="10287000"/>
          </a:xfrm>
          <a:custGeom>
            <a:rect b="b" l="l" r="r" t="t"/>
            <a:pathLst>
              <a:path extrusionOk="0" h="10287000" w="18288000">
                <a:moveTo>
                  <a:pt x="0" y="0"/>
                </a:moveTo>
                <a:lnTo>
                  <a:pt x="18287999" y="0"/>
                </a:lnTo>
                <a:lnTo>
                  <a:pt x="18287999" y="10286999"/>
                </a:lnTo>
                <a:lnTo>
                  <a:pt x="0" y="10286999"/>
                </a:lnTo>
                <a:lnTo>
                  <a:pt x="0" y="0"/>
                </a:lnTo>
                <a:close/>
              </a:path>
            </a:pathLst>
          </a:custGeom>
          <a:solidFill>
            <a:srgbClr val="F2F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2"/>
          <p:cNvSpPr/>
          <p:nvPr/>
        </p:nvSpPr>
        <p:spPr>
          <a:xfrm>
            <a:off x="15855001" y="5907499"/>
            <a:ext cx="2433320" cy="3476625"/>
          </a:xfrm>
          <a:custGeom>
            <a:rect b="b" l="l" r="r" t="t"/>
            <a:pathLst>
              <a:path extrusionOk="0" h="3476625" w="2433319">
                <a:moveTo>
                  <a:pt x="1738312" y="3476624"/>
                </a:moveTo>
                <a:lnTo>
                  <a:pt x="0" y="1738312"/>
                </a:lnTo>
                <a:lnTo>
                  <a:pt x="1738312" y="0"/>
                </a:lnTo>
                <a:lnTo>
                  <a:pt x="2432998" y="694685"/>
                </a:lnTo>
                <a:lnTo>
                  <a:pt x="2432998" y="2781939"/>
                </a:lnTo>
                <a:lnTo>
                  <a:pt x="1738312" y="3476624"/>
                </a:lnTo>
                <a:close/>
              </a:path>
            </a:pathLst>
          </a:custGeom>
          <a:solidFill>
            <a:srgbClr val="8EB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2"/>
          <p:cNvSpPr/>
          <p:nvPr/>
        </p:nvSpPr>
        <p:spPr>
          <a:xfrm>
            <a:off x="8716815" y="8595250"/>
            <a:ext cx="2892425" cy="1692275"/>
          </a:xfrm>
          <a:custGeom>
            <a:rect b="b" l="l" r="r" t="t"/>
            <a:pathLst>
              <a:path extrusionOk="0" h="1692275" w="2892425">
                <a:moveTo>
                  <a:pt x="2401122" y="1691748"/>
                </a:moveTo>
                <a:lnTo>
                  <a:pt x="0" y="1691748"/>
                </a:lnTo>
                <a:lnTo>
                  <a:pt x="1691748" y="0"/>
                </a:lnTo>
                <a:lnTo>
                  <a:pt x="2892309" y="1200560"/>
                </a:lnTo>
                <a:lnTo>
                  <a:pt x="2401122" y="1691748"/>
                </a:lnTo>
                <a:close/>
              </a:path>
            </a:pathLst>
          </a:custGeom>
          <a:solidFill>
            <a:srgbClr val="8EB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2"/>
          <p:cNvSpPr/>
          <p:nvPr/>
        </p:nvSpPr>
        <p:spPr>
          <a:xfrm>
            <a:off x="8132499" y="8057499"/>
            <a:ext cx="2371725" cy="2230120"/>
          </a:xfrm>
          <a:custGeom>
            <a:rect b="b" l="l" r="r" t="t"/>
            <a:pathLst>
              <a:path extrusionOk="0" h="2230120" w="2371725">
                <a:moveTo>
                  <a:pt x="774403" y="2229499"/>
                </a:moveTo>
                <a:lnTo>
                  <a:pt x="490625" y="2229499"/>
                </a:lnTo>
                <a:lnTo>
                  <a:pt x="0" y="1740812"/>
                </a:lnTo>
                <a:lnTo>
                  <a:pt x="1738312" y="0"/>
                </a:lnTo>
                <a:lnTo>
                  <a:pt x="2371108" y="632795"/>
                </a:lnTo>
                <a:lnTo>
                  <a:pt x="774403" y="2229499"/>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2"/>
          <p:cNvSpPr/>
          <p:nvPr/>
        </p:nvSpPr>
        <p:spPr>
          <a:xfrm>
            <a:off x="11900000" y="6900000"/>
            <a:ext cx="5772150" cy="3387090"/>
          </a:xfrm>
          <a:custGeom>
            <a:rect b="b" l="l" r="r" t="t"/>
            <a:pathLst>
              <a:path extrusionOk="0" h="3387090" w="5772150">
                <a:moveTo>
                  <a:pt x="5271437" y="3387000"/>
                </a:moveTo>
                <a:lnTo>
                  <a:pt x="501140" y="3387000"/>
                </a:lnTo>
                <a:lnTo>
                  <a:pt x="0" y="2886076"/>
                </a:lnTo>
                <a:lnTo>
                  <a:pt x="2887321" y="0"/>
                </a:lnTo>
                <a:lnTo>
                  <a:pt x="5772144" y="2886076"/>
                </a:lnTo>
                <a:lnTo>
                  <a:pt x="5271437" y="3387000"/>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2"/>
          <p:cNvSpPr/>
          <p:nvPr/>
        </p:nvSpPr>
        <p:spPr>
          <a:xfrm>
            <a:off x="0" y="0"/>
            <a:ext cx="2344420" cy="2506345"/>
          </a:xfrm>
          <a:custGeom>
            <a:rect b="b" l="l" r="r" t="t"/>
            <a:pathLst>
              <a:path extrusionOk="0" h="2506345" w="2344420">
                <a:moveTo>
                  <a:pt x="271009" y="2506009"/>
                </a:moveTo>
                <a:lnTo>
                  <a:pt x="0" y="2234836"/>
                </a:lnTo>
                <a:lnTo>
                  <a:pt x="0" y="0"/>
                </a:lnTo>
                <a:lnTo>
                  <a:pt x="1909362" y="0"/>
                </a:lnTo>
                <a:lnTo>
                  <a:pt x="2343947" y="434322"/>
                </a:lnTo>
                <a:lnTo>
                  <a:pt x="271009" y="2506009"/>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2"/>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3"/>
          <p:cNvSpPr txBox="1"/>
          <p:nvPr>
            <p:ph type="title"/>
          </p:nvPr>
        </p:nvSpPr>
        <p:spPr>
          <a:xfrm>
            <a:off x="2091920" y="1353342"/>
            <a:ext cx="14104158" cy="9626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615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4109921" y="4113080"/>
            <a:ext cx="10068156" cy="324865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500">
                <a:solidFill>
                  <a:schemeClr val="dk1"/>
                </a:solidFill>
                <a:latin typeface="Trebuchet MS"/>
                <a:ea typeface="Trebuchet MS"/>
                <a:cs typeface="Trebuchet MS"/>
                <a:sym typeface="Trebuchet MS"/>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3"/>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8" name="Shape 28"/>
        <p:cNvGrpSpPr/>
        <p:nvPr/>
      </p:nvGrpSpPr>
      <p:grpSpPr>
        <a:xfrm>
          <a:off x="0" y="0"/>
          <a:ext cx="0" cy="0"/>
          <a:chOff x="0" y="0"/>
          <a:chExt cx="0" cy="0"/>
        </a:xfrm>
      </p:grpSpPr>
      <p:sp>
        <p:nvSpPr>
          <p:cNvPr id="29" name="Google Shape;29;p4"/>
          <p:cNvSpPr txBox="1"/>
          <p:nvPr>
            <p:ph type="ctrTitle"/>
          </p:nvPr>
        </p:nvSpPr>
        <p:spPr>
          <a:xfrm>
            <a:off x="1371600" y="3188970"/>
            <a:ext cx="15544800" cy="21602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subTitle"/>
          </p:nvPr>
        </p:nvSpPr>
        <p:spPr>
          <a:xfrm>
            <a:off x="2743200" y="5760720"/>
            <a:ext cx="12801600" cy="25717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4" name="Shape 34"/>
        <p:cNvGrpSpPr/>
        <p:nvPr/>
      </p:nvGrpSpPr>
      <p:grpSpPr>
        <a:xfrm>
          <a:off x="0" y="0"/>
          <a:ext cx="0" cy="0"/>
          <a:chOff x="0" y="0"/>
          <a:chExt cx="0" cy="0"/>
        </a:xfrm>
      </p:grpSpPr>
      <p:sp>
        <p:nvSpPr>
          <p:cNvPr id="35" name="Google Shape;35;p5"/>
          <p:cNvSpPr txBox="1"/>
          <p:nvPr>
            <p:ph type="title"/>
          </p:nvPr>
        </p:nvSpPr>
        <p:spPr>
          <a:xfrm>
            <a:off x="2091920" y="1353342"/>
            <a:ext cx="14104158" cy="9626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615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91440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5"/>
          <p:cNvSpPr txBox="1"/>
          <p:nvPr>
            <p:ph idx="2" type="body"/>
          </p:nvPr>
        </p:nvSpPr>
        <p:spPr>
          <a:xfrm>
            <a:off x="941832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5"/>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1" name="Shape 41"/>
        <p:cNvGrpSpPr/>
        <p:nvPr/>
      </p:nvGrpSpPr>
      <p:grpSpPr>
        <a:xfrm>
          <a:off x="0" y="0"/>
          <a:ext cx="0" cy="0"/>
          <a:chOff x="0" y="0"/>
          <a:chExt cx="0" cy="0"/>
        </a:xfrm>
      </p:grpSpPr>
      <p:sp>
        <p:nvSpPr>
          <p:cNvPr id="42" name="Google Shape;42;p6"/>
          <p:cNvSpPr txBox="1"/>
          <p:nvPr>
            <p:ph type="title"/>
          </p:nvPr>
        </p:nvSpPr>
        <p:spPr>
          <a:xfrm>
            <a:off x="2091920" y="1353342"/>
            <a:ext cx="14104158" cy="9626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615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18288000" cy="10287000"/>
          </a:xfrm>
          <a:custGeom>
            <a:rect b="b" l="l" r="r" t="t"/>
            <a:pathLst>
              <a:path extrusionOk="0" h="10287000" w="18288000">
                <a:moveTo>
                  <a:pt x="0" y="0"/>
                </a:moveTo>
                <a:lnTo>
                  <a:pt x="18287999" y="0"/>
                </a:lnTo>
                <a:lnTo>
                  <a:pt x="18287999" y="10286999"/>
                </a:lnTo>
                <a:lnTo>
                  <a:pt x="0" y="10286999"/>
                </a:lnTo>
                <a:lnTo>
                  <a:pt x="0" y="0"/>
                </a:lnTo>
                <a:close/>
              </a:path>
            </a:pathLst>
          </a:custGeom>
          <a:solidFill>
            <a:srgbClr val="F2F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txBox="1"/>
          <p:nvPr>
            <p:ph type="title"/>
          </p:nvPr>
        </p:nvSpPr>
        <p:spPr>
          <a:xfrm>
            <a:off x="2091920" y="1353342"/>
            <a:ext cx="14104158" cy="96266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615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4109921" y="4113080"/>
            <a:ext cx="10068156" cy="3248659"/>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3500" u="none" cap="none" strike="noStrike">
                <a:solidFill>
                  <a:schemeClr val="dk1"/>
                </a:solidFill>
                <a:latin typeface="Trebuchet MS"/>
                <a:ea typeface="Trebuchet MS"/>
                <a:cs typeface="Trebuchet MS"/>
                <a:sym typeface="Trebuchet MS"/>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b="0" u="non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hyperlink" Target="https://www.kaggle.com/abdulazizramzan" TargetMode="External"/><Relationship Id="rId6" Type="http://schemas.openxmlformats.org/officeDocument/2006/relationships/hyperlink" Target="https://github.com/alzx1" TargetMode="External"/><Relationship Id="rId7" Type="http://schemas.openxmlformats.org/officeDocument/2006/relationships/hyperlink" Target="https://chat.openai.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7"/>
          <p:cNvSpPr txBox="1"/>
          <p:nvPr/>
        </p:nvSpPr>
        <p:spPr>
          <a:xfrm>
            <a:off x="511430" y="2400300"/>
            <a:ext cx="9546970" cy="5338641"/>
          </a:xfrm>
          <a:prstGeom prst="rect">
            <a:avLst/>
          </a:prstGeom>
          <a:noFill/>
          <a:ln>
            <a:noFill/>
          </a:ln>
        </p:spPr>
        <p:txBody>
          <a:bodyPr anchorCtr="0" anchor="t" bIns="0" lIns="0" spcFirstLastPara="1" rIns="0" wrap="square" tIns="181600">
            <a:spAutoFit/>
          </a:bodyPr>
          <a:lstStyle/>
          <a:p>
            <a:pPr indent="0" lvl="0" marL="12700" marR="5080" rtl="0" algn="l">
              <a:lnSpc>
                <a:spcPct val="100451"/>
              </a:lnSpc>
              <a:spcBef>
                <a:spcPts val="0"/>
              </a:spcBef>
              <a:spcAft>
                <a:spcPts val="0"/>
              </a:spcAft>
              <a:buNone/>
            </a:pPr>
            <a:r>
              <a:rPr lang="en-GB" sz="6650">
                <a:solidFill>
                  <a:schemeClr val="dk1"/>
                </a:solidFill>
                <a:latin typeface="Georgia"/>
                <a:ea typeface="Georgia"/>
                <a:cs typeface="Georgia"/>
                <a:sym typeface="Georgia"/>
              </a:rPr>
              <a:t>Predicting Titanic Survivors using Machine Learning:</a:t>
            </a:r>
            <a:br>
              <a:rPr lang="en-GB" sz="6650">
                <a:solidFill>
                  <a:schemeClr val="dk1"/>
                </a:solidFill>
                <a:latin typeface="Georgia"/>
                <a:ea typeface="Georgia"/>
                <a:cs typeface="Georgia"/>
                <a:sym typeface="Georgia"/>
              </a:rPr>
            </a:br>
            <a:r>
              <a:rPr lang="en-GB" sz="6650">
                <a:solidFill>
                  <a:schemeClr val="dk1"/>
                </a:solidFill>
                <a:latin typeface="Georgia"/>
                <a:ea typeface="Georgia"/>
                <a:cs typeface="Georgia"/>
                <a:sym typeface="Georgia"/>
              </a:rPr>
              <a:t>An Analysis of the Titanic Dataset</a:t>
            </a:r>
            <a:br>
              <a:rPr lang="en-GB" sz="6650">
                <a:solidFill>
                  <a:schemeClr val="dk1"/>
                </a:solidFill>
                <a:latin typeface="Georgia"/>
                <a:ea typeface="Georgia"/>
                <a:cs typeface="Georgia"/>
                <a:sym typeface="Georgia"/>
              </a:rPr>
            </a:br>
            <a:endParaRPr sz="6650">
              <a:solidFill>
                <a:schemeClr val="dk1"/>
              </a:solidFill>
              <a:latin typeface="Georgia"/>
              <a:ea typeface="Georgia"/>
              <a:cs typeface="Georgia"/>
              <a:sym typeface="Georgia"/>
            </a:endParaRPr>
          </a:p>
        </p:txBody>
      </p:sp>
      <p:pic>
        <p:nvPicPr>
          <p:cNvPr id="51" name="Google Shape;51;p7"/>
          <p:cNvPicPr preferRelativeResize="0"/>
          <p:nvPr/>
        </p:nvPicPr>
        <p:blipFill rotWithShape="1">
          <a:blip r:embed="rId3">
            <a:alphaModFix/>
          </a:blip>
          <a:srcRect b="0" l="0" r="0" t="0"/>
          <a:stretch/>
        </p:blipFill>
        <p:spPr>
          <a:xfrm>
            <a:off x="9240763" y="4056564"/>
            <a:ext cx="5324392" cy="5324394"/>
          </a:xfrm>
          <a:prstGeom prst="rect">
            <a:avLst/>
          </a:prstGeom>
          <a:noFill/>
          <a:ln>
            <a:noFill/>
          </a:ln>
        </p:spPr>
      </p:pic>
      <p:sp>
        <p:nvSpPr>
          <p:cNvPr id="52" name="Google Shape;52;p7"/>
          <p:cNvSpPr/>
          <p:nvPr/>
        </p:nvSpPr>
        <p:spPr>
          <a:xfrm>
            <a:off x="13716000" y="2999055"/>
            <a:ext cx="45719" cy="45719"/>
          </a:xfrm>
          <a:prstGeom prst="diamond">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3" name="Google Shape;53;p7"/>
          <p:cNvPicPr preferRelativeResize="0"/>
          <p:nvPr/>
        </p:nvPicPr>
        <p:blipFill rotWithShape="1">
          <a:blip r:embed="rId4">
            <a:alphaModFix/>
          </a:blip>
          <a:srcRect b="337" l="-421" r="-5085" t="-609"/>
          <a:stretch/>
        </p:blipFill>
        <p:spPr>
          <a:xfrm>
            <a:off x="11963400" y="798398"/>
            <a:ext cx="6365770" cy="5922309"/>
          </a:xfrm>
          <a:prstGeom prst="diamond">
            <a:avLst/>
          </a:prstGeom>
          <a:noFill/>
          <a:ln>
            <a:noFill/>
          </a:ln>
        </p:spPr>
      </p:pic>
      <p:sp>
        <p:nvSpPr>
          <p:cNvPr id="54" name="Google Shape;54;p7"/>
          <p:cNvSpPr txBox="1"/>
          <p:nvPr/>
        </p:nvSpPr>
        <p:spPr>
          <a:xfrm>
            <a:off x="631060" y="8343900"/>
            <a:ext cx="5324392"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4400">
                <a:solidFill>
                  <a:schemeClr val="dk1"/>
                </a:solidFill>
                <a:latin typeface="Calibri"/>
                <a:ea typeface="Calibri"/>
                <a:cs typeface="Calibri"/>
                <a:sym typeface="Calibri"/>
              </a:rPr>
              <a:t>Abdul Aziz Ramzan</a:t>
            </a:r>
            <a:endParaRPr/>
          </a:p>
          <a:p>
            <a:pPr indent="0" lvl="0" marL="0" marR="0" rtl="0" algn="l">
              <a:spcBef>
                <a:spcPts val="0"/>
              </a:spcBef>
              <a:spcAft>
                <a:spcPts val="0"/>
              </a:spcAft>
              <a:buNone/>
            </a:pPr>
            <a:r>
              <a:rPr lang="en-GB" sz="4400">
                <a:solidFill>
                  <a:schemeClr val="dk1"/>
                </a:solidFill>
                <a:latin typeface="Calibri"/>
                <a:ea typeface="Calibri"/>
                <a:cs typeface="Calibri"/>
                <a:sym typeface="Calibri"/>
              </a:rPr>
              <a:t>160920748310</a:t>
            </a:r>
            <a:endParaRPr sz="4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grpSp>
        <p:nvGrpSpPr>
          <p:cNvPr id="59" name="Google Shape;59;p8"/>
          <p:cNvGrpSpPr/>
          <p:nvPr/>
        </p:nvGrpSpPr>
        <p:grpSpPr>
          <a:xfrm>
            <a:off x="12640780" y="0"/>
            <a:ext cx="5647690" cy="4930124"/>
            <a:chOff x="12640780" y="0"/>
            <a:chExt cx="5647690" cy="5734666"/>
          </a:xfrm>
        </p:grpSpPr>
        <p:sp>
          <p:nvSpPr>
            <p:cNvPr id="60" name="Google Shape;60;p8"/>
            <p:cNvSpPr/>
            <p:nvPr/>
          </p:nvSpPr>
          <p:spPr>
            <a:xfrm>
              <a:off x="16373135" y="2795251"/>
              <a:ext cx="1915160" cy="2939415"/>
            </a:xfrm>
            <a:custGeom>
              <a:rect b="b" l="l" r="r" t="t"/>
              <a:pathLst>
                <a:path extrusionOk="0" h="2939415" w="1915159">
                  <a:moveTo>
                    <a:pt x="1201425" y="2938873"/>
                  </a:moveTo>
                  <a:lnTo>
                    <a:pt x="0" y="1738312"/>
                  </a:lnTo>
                  <a:lnTo>
                    <a:pt x="1739563" y="0"/>
                  </a:lnTo>
                  <a:lnTo>
                    <a:pt x="1914865" y="175176"/>
                  </a:lnTo>
                  <a:lnTo>
                    <a:pt x="1914865" y="2225946"/>
                  </a:lnTo>
                  <a:lnTo>
                    <a:pt x="1201425" y="2938873"/>
                  </a:lnTo>
                  <a:close/>
                </a:path>
              </a:pathLst>
            </a:custGeom>
            <a:solidFill>
              <a:srgbClr val="8EB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8"/>
            <p:cNvSpPr/>
            <p:nvPr/>
          </p:nvSpPr>
          <p:spPr>
            <a:xfrm>
              <a:off x="12640780" y="0"/>
              <a:ext cx="5647690" cy="4629150"/>
            </a:xfrm>
            <a:custGeom>
              <a:rect b="b" l="l" r="r" t="t"/>
              <a:pathLst>
                <a:path extrusionOk="0" h="4629150" w="5647690">
                  <a:moveTo>
                    <a:pt x="5567019" y="2890304"/>
                  </a:moveTo>
                  <a:lnTo>
                    <a:pt x="4936274" y="2257501"/>
                  </a:lnTo>
                  <a:lnTo>
                    <a:pt x="3196717" y="3995813"/>
                  </a:lnTo>
                  <a:lnTo>
                    <a:pt x="3827462" y="4628616"/>
                  </a:lnTo>
                  <a:lnTo>
                    <a:pt x="5567019" y="2890304"/>
                  </a:lnTo>
                  <a:close/>
                </a:path>
                <a:path extrusionOk="0" h="4629150" w="5647690">
                  <a:moveTo>
                    <a:pt x="5647220" y="0"/>
                  </a:moveTo>
                  <a:lnTo>
                    <a:pt x="0" y="0"/>
                  </a:lnTo>
                  <a:lnTo>
                    <a:pt x="3075927" y="3075927"/>
                  </a:lnTo>
                  <a:lnTo>
                    <a:pt x="5647220" y="504647"/>
                  </a:lnTo>
                  <a:lnTo>
                    <a:pt x="5647220" y="0"/>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2" name="Google Shape;62;p8"/>
          <p:cNvSpPr/>
          <p:nvPr/>
        </p:nvSpPr>
        <p:spPr>
          <a:xfrm>
            <a:off x="15062500" y="6674999"/>
            <a:ext cx="3225800" cy="3612515"/>
          </a:xfrm>
          <a:custGeom>
            <a:rect b="b" l="l" r="r" t="t"/>
            <a:pathLst>
              <a:path extrusionOk="0" h="3612515" w="3225800">
                <a:moveTo>
                  <a:pt x="3225499" y="3612000"/>
                </a:moveTo>
                <a:lnTo>
                  <a:pt x="386687" y="3612000"/>
                </a:lnTo>
                <a:lnTo>
                  <a:pt x="0" y="3225462"/>
                </a:lnTo>
                <a:lnTo>
                  <a:pt x="3224212" y="0"/>
                </a:lnTo>
                <a:lnTo>
                  <a:pt x="3225499" y="1287"/>
                </a:lnTo>
                <a:lnTo>
                  <a:pt x="3225499" y="3612000"/>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8"/>
          <p:cNvSpPr/>
          <p:nvPr/>
        </p:nvSpPr>
        <p:spPr>
          <a:xfrm>
            <a:off x="16218450" y="815619"/>
            <a:ext cx="2430780" cy="2623185"/>
          </a:xfrm>
          <a:custGeom>
            <a:rect b="b" l="l" r="r" t="t"/>
            <a:pathLst>
              <a:path extrusionOk="0" h="2623185" w="2430780">
                <a:moveTo>
                  <a:pt x="194729" y="2622729"/>
                </a:moveTo>
                <a:lnTo>
                  <a:pt x="0" y="2430496"/>
                </a:lnTo>
                <a:lnTo>
                  <a:pt x="2430496" y="0"/>
                </a:lnTo>
                <a:lnTo>
                  <a:pt x="2430496" y="386963"/>
                </a:lnTo>
                <a:lnTo>
                  <a:pt x="194729" y="2622729"/>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8"/>
          <p:cNvSpPr txBox="1"/>
          <p:nvPr>
            <p:ph type="title"/>
          </p:nvPr>
        </p:nvSpPr>
        <p:spPr>
          <a:xfrm>
            <a:off x="5966364" y="1223988"/>
            <a:ext cx="6372127" cy="95923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a:t>Dataset Overview</a:t>
            </a:r>
            <a:endParaRPr/>
          </a:p>
        </p:txBody>
      </p:sp>
      <p:sp>
        <p:nvSpPr>
          <p:cNvPr id="65" name="Google Shape;65;p8"/>
          <p:cNvSpPr txBox="1"/>
          <p:nvPr/>
        </p:nvSpPr>
        <p:spPr>
          <a:xfrm>
            <a:off x="3999221" y="2976064"/>
            <a:ext cx="6350000" cy="4249818"/>
          </a:xfrm>
          <a:prstGeom prst="rect">
            <a:avLst/>
          </a:prstGeom>
          <a:noFill/>
          <a:ln>
            <a:noFill/>
          </a:ln>
        </p:spPr>
        <p:txBody>
          <a:bodyPr anchorCtr="0" anchor="t" bIns="0" lIns="0" spcFirstLastPara="1" rIns="0" wrap="square" tIns="12050">
            <a:spAutoFit/>
          </a:bodyPr>
          <a:lstStyle/>
          <a:p>
            <a:pPr indent="1306195" lvl="0" marL="12700" marR="5080" rtl="0" algn="r">
              <a:lnSpc>
                <a:spcPct val="100800"/>
              </a:lnSpc>
              <a:spcBef>
                <a:spcPts val="0"/>
              </a:spcBef>
              <a:spcAft>
                <a:spcPts val="0"/>
              </a:spcAft>
              <a:buNone/>
            </a:pPr>
            <a:r>
              <a:rPr lang="en-GB" sz="3050">
                <a:solidFill>
                  <a:schemeClr val="dk1"/>
                </a:solidFill>
                <a:latin typeface="Trebuchet MS"/>
                <a:ea typeface="Trebuchet MS"/>
                <a:cs typeface="Trebuchet MS"/>
                <a:sym typeface="Trebuchet MS"/>
              </a:rPr>
              <a:t>In this presentation, we will be  analyzing the Titanic disaster dataset  to uncover the truth about the no. of people who </a:t>
            </a:r>
            <a:r>
              <a:rPr b="1" lang="en-GB" sz="3050">
                <a:solidFill>
                  <a:schemeClr val="dk1"/>
                </a:solidFill>
                <a:latin typeface="Trebuchet MS"/>
                <a:ea typeface="Trebuchet MS"/>
                <a:cs typeface="Trebuchet MS"/>
                <a:sym typeface="Trebuchet MS"/>
              </a:rPr>
              <a:t>survived</a:t>
            </a:r>
            <a:r>
              <a:rPr lang="en-GB" sz="3050">
                <a:solidFill>
                  <a:schemeClr val="dk1"/>
                </a:solidFill>
                <a:latin typeface="Trebuchet MS"/>
                <a:ea typeface="Trebuchet MS"/>
                <a:cs typeface="Trebuchet MS"/>
                <a:sym typeface="Trebuchet MS"/>
              </a:rPr>
              <a:t>   . We will examine various  factors that contributed to the sinking  of the ship and the loss of lives. Our  goal is to get the exact no. of </a:t>
            </a:r>
            <a:r>
              <a:rPr b="1" lang="en-GB" sz="3050">
                <a:solidFill>
                  <a:schemeClr val="dk1"/>
                </a:solidFill>
                <a:latin typeface="Trebuchet MS"/>
                <a:ea typeface="Trebuchet MS"/>
                <a:cs typeface="Trebuchet MS"/>
                <a:sym typeface="Trebuchet MS"/>
              </a:rPr>
              <a:t>survivors</a:t>
            </a:r>
            <a:r>
              <a:rPr lang="en-GB" sz="3050">
                <a:solidFill>
                  <a:schemeClr val="dk1"/>
                </a:solidFill>
                <a:latin typeface="Trebuchet MS"/>
                <a:ea typeface="Trebuchet MS"/>
                <a:cs typeface="Trebuchet MS"/>
                <a:sym typeface="Trebuchet MS"/>
              </a:rPr>
              <a:t> those were present in the ship.</a:t>
            </a:r>
            <a:endParaRPr sz="3050">
              <a:solidFill>
                <a:schemeClr val="dk1"/>
              </a:solidFill>
              <a:latin typeface="Trebuchet MS"/>
              <a:ea typeface="Trebuchet MS"/>
              <a:cs typeface="Trebuchet MS"/>
              <a:sym typeface="Trebuchet MS"/>
            </a:endParaRPr>
          </a:p>
        </p:txBody>
      </p:sp>
      <p:sp>
        <p:nvSpPr>
          <p:cNvPr id="66" name="Google Shape;66;p8"/>
          <p:cNvSpPr/>
          <p:nvPr/>
        </p:nvSpPr>
        <p:spPr>
          <a:xfrm>
            <a:off x="6332874" y="2645488"/>
            <a:ext cx="4048125" cy="95250"/>
          </a:xfrm>
          <a:custGeom>
            <a:rect b="b" l="l" r="r" t="t"/>
            <a:pathLst>
              <a:path extrusionOk="0" h="95250" w="4048125">
                <a:moveTo>
                  <a:pt x="4048124" y="95249"/>
                </a:moveTo>
                <a:lnTo>
                  <a:pt x="0" y="95249"/>
                </a:lnTo>
                <a:lnTo>
                  <a:pt x="0" y="0"/>
                </a:lnTo>
                <a:lnTo>
                  <a:pt x="4048124" y="0"/>
                </a:lnTo>
                <a:lnTo>
                  <a:pt x="4048124" y="95249"/>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7" name="Google Shape;67;p8"/>
          <p:cNvPicPr preferRelativeResize="0"/>
          <p:nvPr/>
        </p:nvPicPr>
        <p:blipFill rotWithShape="1">
          <a:blip r:embed="rId3">
            <a:alphaModFix/>
          </a:blip>
          <a:srcRect b="0" l="0" r="0" t="0"/>
          <a:stretch/>
        </p:blipFill>
        <p:spPr>
          <a:xfrm>
            <a:off x="455381" y="3417243"/>
            <a:ext cx="3617712" cy="6015113"/>
          </a:xfrm>
          <a:prstGeom prst="rect">
            <a:avLst/>
          </a:prstGeom>
          <a:noFill/>
          <a:ln>
            <a:noFill/>
          </a:ln>
        </p:spPr>
      </p:pic>
      <p:grpSp>
        <p:nvGrpSpPr>
          <p:cNvPr id="68" name="Google Shape;68;p8"/>
          <p:cNvGrpSpPr/>
          <p:nvPr/>
        </p:nvGrpSpPr>
        <p:grpSpPr>
          <a:xfrm>
            <a:off x="0" y="1257300"/>
            <a:ext cx="2193734" cy="9063313"/>
            <a:chOff x="0" y="686057"/>
            <a:chExt cx="3863975" cy="9601247"/>
          </a:xfrm>
        </p:grpSpPr>
        <p:sp>
          <p:nvSpPr>
            <p:cNvPr id="69" name="Google Shape;69;p8"/>
            <p:cNvSpPr/>
            <p:nvPr/>
          </p:nvSpPr>
          <p:spPr>
            <a:xfrm>
              <a:off x="0" y="686057"/>
              <a:ext cx="2930525" cy="5860415"/>
            </a:xfrm>
            <a:custGeom>
              <a:rect b="b" l="l" r="r" t="t"/>
              <a:pathLst>
                <a:path extrusionOk="0" h="5860415" w="2930525">
                  <a:moveTo>
                    <a:pt x="0" y="5860291"/>
                  </a:moveTo>
                  <a:lnTo>
                    <a:pt x="0" y="0"/>
                  </a:lnTo>
                  <a:lnTo>
                    <a:pt x="2930145" y="2929009"/>
                  </a:lnTo>
                  <a:lnTo>
                    <a:pt x="0" y="5860291"/>
                  </a:lnTo>
                  <a:close/>
                </a:path>
              </a:pathLst>
            </a:custGeom>
            <a:solidFill>
              <a:srgbClr val="8EB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8"/>
            <p:cNvSpPr/>
            <p:nvPr/>
          </p:nvSpPr>
          <p:spPr>
            <a:xfrm>
              <a:off x="0" y="6216954"/>
              <a:ext cx="3863975" cy="4070350"/>
            </a:xfrm>
            <a:custGeom>
              <a:rect b="b" l="l" r="r" t="t"/>
              <a:pathLst>
                <a:path extrusionOk="0" h="4070350" w="3863975">
                  <a:moveTo>
                    <a:pt x="3018028" y="4070045"/>
                  </a:moveTo>
                  <a:lnTo>
                    <a:pt x="0" y="4070045"/>
                  </a:lnTo>
                  <a:lnTo>
                    <a:pt x="0" y="639648"/>
                  </a:lnTo>
                  <a:lnTo>
                    <a:pt x="639648" y="0"/>
                  </a:lnTo>
                  <a:lnTo>
                    <a:pt x="3863861" y="3224212"/>
                  </a:lnTo>
                  <a:lnTo>
                    <a:pt x="3018028" y="4070045"/>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71" name="Google Shape;71;p8"/>
          <p:cNvPicPr preferRelativeResize="0"/>
          <p:nvPr/>
        </p:nvPicPr>
        <p:blipFill rotWithShape="1">
          <a:blip r:embed="rId4">
            <a:alphaModFix/>
          </a:blip>
          <a:srcRect b="0" l="0" r="0" t="0"/>
          <a:stretch/>
        </p:blipFill>
        <p:spPr>
          <a:xfrm>
            <a:off x="10912166" y="3484480"/>
            <a:ext cx="6753225" cy="5485952"/>
          </a:xfrm>
          <a:prstGeom prst="rect">
            <a:avLst/>
          </a:prstGeom>
          <a:noFill/>
          <a:ln cap="sq" cmpd="sng" w="127000">
            <a:solidFill>
              <a:srgbClr val="000000"/>
            </a:solidFill>
            <a:prstDash val="solid"/>
            <a:miter lim="800000"/>
            <a:headEnd len="sm" w="sm" type="none"/>
            <a:tailEnd len="sm" w="sm" type="none"/>
          </a:ln>
          <a:effectLst>
            <a:outerShdw blurRad="57150" rotWithShape="0" algn="tl" dir="2700000" dist="50800">
              <a:srgbClr val="000000">
                <a:alpha val="4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grpSp>
        <p:nvGrpSpPr>
          <p:cNvPr id="76" name="Google Shape;76;p9"/>
          <p:cNvGrpSpPr/>
          <p:nvPr/>
        </p:nvGrpSpPr>
        <p:grpSpPr>
          <a:xfrm>
            <a:off x="-24063" y="5001535"/>
            <a:ext cx="2505910" cy="5345920"/>
            <a:chOff x="0" y="4062767"/>
            <a:chExt cx="4617085" cy="6224616"/>
          </a:xfrm>
        </p:grpSpPr>
        <p:sp>
          <p:nvSpPr>
            <p:cNvPr id="77" name="Google Shape;77;p9"/>
            <p:cNvSpPr/>
            <p:nvPr/>
          </p:nvSpPr>
          <p:spPr>
            <a:xfrm>
              <a:off x="0" y="6801868"/>
              <a:ext cx="4617085" cy="3485515"/>
            </a:xfrm>
            <a:custGeom>
              <a:rect b="b" l="l" r="r" t="t"/>
              <a:pathLst>
                <a:path extrusionOk="0" h="3485515" w="4617085">
                  <a:moveTo>
                    <a:pt x="4354489" y="3485130"/>
                  </a:moveTo>
                  <a:lnTo>
                    <a:pt x="0" y="3485130"/>
                  </a:lnTo>
                  <a:lnTo>
                    <a:pt x="0" y="1391804"/>
                  </a:lnTo>
                  <a:lnTo>
                    <a:pt x="1392344" y="0"/>
                  </a:lnTo>
                  <a:lnTo>
                    <a:pt x="4616557" y="3222961"/>
                  </a:lnTo>
                  <a:lnTo>
                    <a:pt x="4354489" y="3485130"/>
                  </a:lnTo>
                  <a:close/>
                </a:path>
              </a:pathLst>
            </a:custGeom>
            <a:solidFill>
              <a:srgbClr val="8EB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9"/>
            <p:cNvSpPr/>
            <p:nvPr/>
          </p:nvSpPr>
          <p:spPr>
            <a:xfrm>
              <a:off x="0" y="4062767"/>
              <a:ext cx="1925955" cy="3851910"/>
            </a:xfrm>
            <a:custGeom>
              <a:rect b="b" l="l" r="r" t="t"/>
              <a:pathLst>
                <a:path extrusionOk="0" h="3851909" w="1925955">
                  <a:moveTo>
                    <a:pt x="0" y="3851849"/>
                  </a:moveTo>
                  <a:lnTo>
                    <a:pt x="0" y="0"/>
                  </a:lnTo>
                  <a:lnTo>
                    <a:pt x="1925924" y="1925924"/>
                  </a:lnTo>
                  <a:lnTo>
                    <a:pt x="0" y="3851849"/>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79" name="Google Shape;79;p9"/>
          <p:cNvPicPr preferRelativeResize="0"/>
          <p:nvPr/>
        </p:nvPicPr>
        <p:blipFill rotWithShape="1">
          <a:blip r:embed="rId3">
            <a:alphaModFix/>
          </a:blip>
          <a:srcRect b="0" l="0" r="0" t="0"/>
          <a:stretch/>
        </p:blipFill>
        <p:spPr>
          <a:xfrm>
            <a:off x="860884" y="4507335"/>
            <a:ext cx="3458453" cy="5472608"/>
          </a:xfrm>
          <a:prstGeom prst="rect">
            <a:avLst/>
          </a:prstGeom>
          <a:noFill/>
          <a:ln>
            <a:noFill/>
          </a:ln>
        </p:spPr>
      </p:pic>
      <p:grpSp>
        <p:nvGrpSpPr>
          <p:cNvPr id="80" name="Google Shape;80;p9"/>
          <p:cNvGrpSpPr/>
          <p:nvPr/>
        </p:nvGrpSpPr>
        <p:grpSpPr>
          <a:xfrm>
            <a:off x="10835941" y="0"/>
            <a:ext cx="7620738" cy="5420963"/>
            <a:chOff x="10667499" y="0"/>
            <a:chExt cx="7620738" cy="5420963"/>
          </a:xfrm>
        </p:grpSpPr>
        <p:sp>
          <p:nvSpPr>
            <p:cNvPr id="81" name="Google Shape;81;p9"/>
            <p:cNvSpPr/>
            <p:nvPr/>
          </p:nvSpPr>
          <p:spPr>
            <a:xfrm>
              <a:off x="11205248" y="0"/>
              <a:ext cx="7082790" cy="5093970"/>
            </a:xfrm>
            <a:custGeom>
              <a:rect b="b" l="l" r="r" t="t"/>
              <a:pathLst>
                <a:path extrusionOk="0" h="5093970" w="7082790">
                  <a:moveTo>
                    <a:pt x="2938869" y="3168319"/>
                  </a:moveTo>
                  <a:lnTo>
                    <a:pt x="1738312" y="1965261"/>
                  </a:lnTo>
                  <a:lnTo>
                    <a:pt x="0" y="3703574"/>
                  </a:lnTo>
                  <a:lnTo>
                    <a:pt x="1200556" y="4906632"/>
                  </a:lnTo>
                  <a:lnTo>
                    <a:pt x="2938869" y="3168319"/>
                  </a:lnTo>
                  <a:close/>
                </a:path>
                <a:path extrusionOk="0" h="5093970" w="7082790">
                  <a:moveTo>
                    <a:pt x="7082752" y="558800"/>
                  </a:moveTo>
                  <a:lnTo>
                    <a:pt x="6523952" y="0"/>
                  </a:lnTo>
                  <a:lnTo>
                    <a:pt x="3813962" y="0"/>
                  </a:lnTo>
                  <a:lnTo>
                    <a:pt x="1944751" y="1869224"/>
                  </a:lnTo>
                  <a:lnTo>
                    <a:pt x="5168963" y="5093436"/>
                  </a:lnTo>
                  <a:lnTo>
                    <a:pt x="7082752" y="3179648"/>
                  </a:lnTo>
                  <a:lnTo>
                    <a:pt x="7082752" y="558800"/>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9"/>
            <p:cNvSpPr/>
            <p:nvPr/>
          </p:nvSpPr>
          <p:spPr>
            <a:xfrm>
              <a:off x="10667499" y="1430001"/>
              <a:ext cx="2371725" cy="2371725"/>
            </a:xfrm>
            <a:custGeom>
              <a:rect b="b" l="l" r="r" t="t"/>
              <a:pathLst>
                <a:path extrusionOk="0" h="2371725" w="2371725">
                  <a:moveTo>
                    <a:pt x="632795" y="2371108"/>
                  </a:moveTo>
                  <a:lnTo>
                    <a:pt x="0" y="1738312"/>
                  </a:lnTo>
                  <a:lnTo>
                    <a:pt x="1738312" y="0"/>
                  </a:lnTo>
                  <a:lnTo>
                    <a:pt x="2371108" y="630294"/>
                  </a:lnTo>
                  <a:lnTo>
                    <a:pt x="632795" y="2371108"/>
                  </a:lnTo>
                  <a:close/>
                </a:path>
              </a:pathLst>
            </a:custGeom>
            <a:solidFill>
              <a:srgbClr val="8EB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9"/>
            <p:cNvSpPr/>
            <p:nvPr/>
          </p:nvSpPr>
          <p:spPr>
            <a:xfrm>
              <a:off x="16535002" y="3474688"/>
              <a:ext cx="1753235" cy="1946275"/>
            </a:xfrm>
            <a:custGeom>
              <a:rect b="b" l="l" r="r" t="t"/>
              <a:pathLst>
                <a:path extrusionOk="0" h="1946275" w="1753234">
                  <a:moveTo>
                    <a:pt x="194730" y="1946162"/>
                  </a:moveTo>
                  <a:lnTo>
                    <a:pt x="0" y="1751433"/>
                  </a:lnTo>
                  <a:lnTo>
                    <a:pt x="1752996" y="0"/>
                  </a:lnTo>
                  <a:lnTo>
                    <a:pt x="1752996" y="386504"/>
                  </a:lnTo>
                  <a:lnTo>
                    <a:pt x="194730" y="1946162"/>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4" name="Google Shape;84;p9"/>
          <p:cNvSpPr txBox="1"/>
          <p:nvPr>
            <p:ph type="title"/>
          </p:nvPr>
        </p:nvSpPr>
        <p:spPr>
          <a:xfrm>
            <a:off x="762000" y="952500"/>
            <a:ext cx="12108774" cy="95923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a:t>Exploratory Data Analysis (EDA)</a:t>
            </a:r>
            <a:endParaRPr/>
          </a:p>
        </p:txBody>
      </p:sp>
      <p:sp>
        <p:nvSpPr>
          <p:cNvPr id="85" name="Google Shape;85;p9"/>
          <p:cNvSpPr txBox="1"/>
          <p:nvPr/>
        </p:nvSpPr>
        <p:spPr>
          <a:xfrm>
            <a:off x="4064866" y="3474688"/>
            <a:ext cx="6040120" cy="5103961"/>
          </a:xfrm>
          <a:prstGeom prst="rect">
            <a:avLst/>
          </a:prstGeom>
          <a:noFill/>
          <a:ln>
            <a:noFill/>
          </a:ln>
        </p:spPr>
        <p:txBody>
          <a:bodyPr anchorCtr="0" anchor="t" bIns="0" lIns="0" spcFirstLastPara="1" rIns="0" wrap="square" tIns="12700">
            <a:spAutoFit/>
          </a:bodyPr>
          <a:lstStyle/>
          <a:p>
            <a:pPr indent="431800" lvl="0" marL="12700" marR="5080" rtl="0" algn="r">
              <a:lnSpc>
                <a:spcPct val="100000"/>
              </a:lnSpc>
              <a:spcBef>
                <a:spcPts val="0"/>
              </a:spcBef>
              <a:spcAft>
                <a:spcPts val="0"/>
              </a:spcAft>
              <a:buNone/>
            </a:pPr>
            <a:r>
              <a:rPr lang="en-GB" sz="2700">
                <a:solidFill>
                  <a:schemeClr val="dk1"/>
                </a:solidFill>
                <a:latin typeface="Trebuchet MS"/>
                <a:ea typeface="Trebuchet MS"/>
                <a:cs typeface="Trebuchet MS"/>
                <a:sym typeface="Trebuchet MS"/>
              </a:rPr>
              <a:t>The Titanic was carrying passengers of  different ages, genders, and social  classes. We will analyze the dataset to  determine how these demographics were  distributed among the passengers and  what impact it had on their survival rates</a:t>
            </a:r>
            <a:endParaRPr sz="2700">
              <a:solidFill>
                <a:schemeClr val="dk1"/>
              </a:solidFill>
              <a:latin typeface="Trebuchet MS"/>
              <a:ea typeface="Trebuchet MS"/>
              <a:cs typeface="Trebuchet MS"/>
              <a:sym typeface="Trebuchet MS"/>
            </a:endParaRPr>
          </a:p>
          <a:p>
            <a:pPr indent="431800" lvl="0" marL="12700" marR="5080" rtl="0" algn="r">
              <a:lnSpc>
                <a:spcPct val="100000"/>
              </a:lnSpc>
              <a:spcBef>
                <a:spcPts val="100"/>
              </a:spcBef>
              <a:spcAft>
                <a:spcPts val="0"/>
              </a:spcAft>
              <a:buNone/>
            </a:pPr>
            <a:r>
              <a:rPr b="1" i="0" lang="en-GB" sz="2800">
                <a:solidFill>
                  <a:srgbClr val="292929"/>
                </a:solidFill>
                <a:latin typeface="Arial"/>
                <a:ea typeface="Arial"/>
                <a:cs typeface="Arial"/>
                <a:sym typeface="Arial"/>
              </a:rPr>
              <a:t>The training-set has 891 examples and 11 features + the target variable (survived)</a:t>
            </a:r>
            <a:r>
              <a:rPr b="0" i="0" lang="en-GB" sz="2800">
                <a:solidFill>
                  <a:srgbClr val="292929"/>
                </a:solidFill>
                <a:latin typeface="Arial"/>
                <a:ea typeface="Arial"/>
                <a:cs typeface="Arial"/>
                <a:sym typeface="Arial"/>
              </a:rPr>
              <a:t>. 2 of the features are floats, 5 are integers and 5 are objects. Below I have listed the features with a short description:</a:t>
            </a:r>
            <a:r>
              <a:rPr lang="en-GB" sz="2700">
                <a:solidFill>
                  <a:schemeClr val="dk1"/>
                </a:solidFill>
                <a:latin typeface="Trebuchet MS"/>
                <a:ea typeface="Trebuchet MS"/>
                <a:cs typeface="Trebuchet MS"/>
                <a:sym typeface="Trebuchet MS"/>
              </a:rPr>
              <a:t>.</a:t>
            </a:r>
            <a:endParaRPr sz="2700">
              <a:solidFill>
                <a:schemeClr val="dk1"/>
              </a:solidFill>
              <a:latin typeface="Trebuchet MS"/>
              <a:ea typeface="Trebuchet MS"/>
              <a:cs typeface="Trebuchet MS"/>
              <a:sym typeface="Trebuchet MS"/>
            </a:endParaRPr>
          </a:p>
        </p:txBody>
      </p:sp>
      <p:sp>
        <p:nvSpPr>
          <p:cNvPr id="86" name="Google Shape;86;p9"/>
          <p:cNvSpPr/>
          <p:nvPr/>
        </p:nvSpPr>
        <p:spPr>
          <a:xfrm>
            <a:off x="4627880" y="2143403"/>
            <a:ext cx="6040120" cy="199747"/>
          </a:xfrm>
          <a:custGeom>
            <a:rect b="b" l="l" r="r" t="t"/>
            <a:pathLst>
              <a:path extrusionOk="0" h="95250" w="4048125">
                <a:moveTo>
                  <a:pt x="4048124" y="95249"/>
                </a:moveTo>
                <a:lnTo>
                  <a:pt x="0" y="95249"/>
                </a:lnTo>
                <a:lnTo>
                  <a:pt x="0" y="0"/>
                </a:lnTo>
                <a:lnTo>
                  <a:pt x="4048124" y="0"/>
                </a:lnTo>
                <a:lnTo>
                  <a:pt x="4048124" y="95249"/>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7" name="Google Shape;87;p9"/>
          <p:cNvPicPr preferRelativeResize="0"/>
          <p:nvPr/>
        </p:nvPicPr>
        <p:blipFill rotWithShape="1">
          <a:blip r:embed="rId4">
            <a:alphaModFix/>
          </a:blip>
          <a:srcRect b="1208" l="792" r="792" t="1208"/>
          <a:stretch/>
        </p:blipFill>
        <p:spPr>
          <a:xfrm>
            <a:off x="10647947" y="5553424"/>
            <a:ext cx="6515750" cy="4211144"/>
          </a:xfrm>
          <a:prstGeom prst="rect">
            <a:avLst/>
          </a:prstGeom>
          <a:noFill/>
          <a:ln cap="sq" cmpd="sng" w="127000">
            <a:solidFill>
              <a:srgbClr val="000000"/>
            </a:solidFill>
            <a:prstDash val="solid"/>
            <a:miter lim="800000"/>
            <a:headEnd len="sm" w="sm" type="none"/>
            <a:tailEnd len="sm" w="sm" type="none"/>
          </a:ln>
          <a:effectLst>
            <a:outerShdw blurRad="57150" rotWithShape="0" algn="tl" dir="2700000" dist="50800">
              <a:srgbClr val="000000">
                <a:alpha val="4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grpSp>
        <p:nvGrpSpPr>
          <p:cNvPr id="92" name="Google Shape;92;p10"/>
          <p:cNvGrpSpPr/>
          <p:nvPr/>
        </p:nvGrpSpPr>
        <p:grpSpPr>
          <a:xfrm>
            <a:off x="10667499" y="0"/>
            <a:ext cx="7620738" cy="5420963"/>
            <a:chOff x="10667499" y="0"/>
            <a:chExt cx="7620738" cy="5420963"/>
          </a:xfrm>
        </p:grpSpPr>
        <p:sp>
          <p:nvSpPr>
            <p:cNvPr id="93" name="Google Shape;93;p10"/>
            <p:cNvSpPr/>
            <p:nvPr/>
          </p:nvSpPr>
          <p:spPr>
            <a:xfrm>
              <a:off x="11205248" y="0"/>
              <a:ext cx="7082790" cy="5093970"/>
            </a:xfrm>
            <a:custGeom>
              <a:rect b="b" l="l" r="r" t="t"/>
              <a:pathLst>
                <a:path extrusionOk="0" h="5093970" w="7082790">
                  <a:moveTo>
                    <a:pt x="2938869" y="3168319"/>
                  </a:moveTo>
                  <a:lnTo>
                    <a:pt x="1738312" y="1965261"/>
                  </a:lnTo>
                  <a:lnTo>
                    <a:pt x="0" y="3703574"/>
                  </a:lnTo>
                  <a:lnTo>
                    <a:pt x="1200556" y="4906632"/>
                  </a:lnTo>
                  <a:lnTo>
                    <a:pt x="2938869" y="3168319"/>
                  </a:lnTo>
                  <a:close/>
                </a:path>
                <a:path extrusionOk="0" h="5093970" w="7082790">
                  <a:moveTo>
                    <a:pt x="7082752" y="558800"/>
                  </a:moveTo>
                  <a:lnTo>
                    <a:pt x="6523952" y="0"/>
                  </a:lnTo>
                  <a:lnTo>
                    <a:pt x="3813962" y="0"/>
                  </a:lnTo>
                  <a:lnTo>
                    <a:pt x="1944751" y="1869224"/>
                  </a:lnTo>
                  <a:lnTo>
                    <a:pt x="5168963" y="5093424"/>
                  </a:lnTo>
                  <a:lnTo>
                    <a:pt x="7082752" y="3179635"/>
                  </a:lnTo>
                  <a:lnTo>
                    <a:pt x="7082752" y="558800"/>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10"/>
            <p:cNvSpPr/>
            <p:nvPr/>
          </p:nvSpPr>
          <p:spPr>
            <a:xfrm>
              <a:off x="10667499" y="1430001"/>
              <a:ext cx="2371725" cy="2371725"/>
            </a:xfrm>
            <a:custGeom>
              <a:rect b="b" l="l" r="r" t="t"/>
              <a:pathLst>
                <a:path extrusionOk="0" h="2371725" w="2371725">
                  <a:moveTo>
                    <a:pt x="632795" y="2371108"/>
                  </a:moveTo>
                  <a:lnTo>
                    <a:pt x="0" y="1738312"/>
                  </a:lnTo>
                  <a:lnTo>
                    <a:pt x="1738312" y="0"/>
                  </a:lnTo>
                  <a:lnTo>
                    <a:pt x="2371108" y="630294"/>
                  </a:lnTo>
                  <a:lnTo>
                    <a:pt x="632795" y="2371108"/>
                  </a:lnTo>
                  <a:close/>
                </a:path>
              </a:pathLst>
            </a:custGeom>
            <a:solidFill>
              <a:srgbClr val="8EB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10"/>
            <p:cNvSpPr/>
            <p:nvPr/>
          </p:nvSpPr>
          <p:spPr>
            <a:xfrm>
              <a:off x="16535002" y="3474688"/>
              <a:ext cx="1753235" cy="1946275"/>
            </a:xfrm>
            <a:custGeom>
              <a:rect b="b" l="l" r="r" t="t"/>
              <a:pathLst>
                <a:path extrusionOk="0" h="1946275" w="1753234">
                  <a:moveTo>
                    <a:pt x="194730" y="1946162"/>
                  </a:moveTo>
                  <a:lnTo>
                    <a:pt x="0" y="1751433"/>
                  </a:lnTo>
                  <a:lnTo>
                    <a:pt x="1752996" y="0"/>
                  </a:lnTo>
                  <a:lnTo>
                    <a:pt x="1752996" y="386504"/>
                  </a:lnTo>
                  <a:lnTo>
                    <a:pt x="194730" y="1946162"/>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6" name="Google Shape;96;p10"/>
          <p:cNvGrpSpPr/>
          <p:nvPr/>
        </p:nvGrpSpPr>
        <p:grpSpPr>
          <a:xfrm>
            <a:off x="0" y="4062767"/>
            <a:ext cx="4617085" cy="6224616"/>
            <a:chOff x="0" y="4062767"/>
            <a:chExt cx="4617085" cy="6224616"/>
          </a:xfrm>
        </p:grpSpPr>
        <p:sp>
          <p:nvSpPr>
            <p:cNvPr id="97" name="Google Shape;97;p10"/>
            <p:cNvSpPr/>
            <p:nvPr/>
          </p:nvSpPr>
          <p:spPr>
            <a:xfrm>
              <a:off x="0" y="6801868"/>
              <a:ext cx="4617085" cy="3485515"/>
            </a:xfrm>
            <a:custGeom>
              <a:rect b="b" l="l" r="r" t="t"/>
              <a:pathLst>
                <a:path extrusionOk="0" h="3485515" w="4617085">
                  <a:moveTo>
                    <a:pt x="4354489" y="3485130"/>
                  </a:moveTo>
                  <a:lnTo>
                    <a:pt x="0" y="3485130"/>
                  </a:lnTo>
                  <a:lnTo>
                    <a:pt x="0" y="1391804"/>
                  </a:lnTo>
                  <a:lnTo>
                    <a:pt x="1392344" y="0"/>
                  </a:lnTo>
                  <a:lnTo>
                    <a:pt x="4616557" y="3222961"/>
                  </a:lnTo>
                  <a:lnTo>
                    <a:pt x="4354489" y="3485130"/>
                  </a:lnTo>
                  <a:close/>
                </a:path>
              </a:pathLst>
            </a:custGeom>
            <a:solidFill>
              <a:srgbClr val="8EB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10"/>
            <p:cNvSpPr/>
            <p:nvPr/>
          </p:nvSpPr>
          <p:spPr>
            <a:xfrm>
              <a:off x="0" y="4062767"/>
              <a:ext cx="1925955" cy="3851910"/>
            </a:xfrm>
            <a:custGeom>
              <a:rect b="b" l="l" r="r" t="t"/>
              <a:pathLst>
                <a:path extrusionOk="0" h="3851909" w="1925955">
                  <a:moveTo>
                    <a:pt x="0" y="3851849"/>
                  </a:moveTo>
                  <a:lnTo>
                    <a:pt x="0" y="0"/>
                  </a:lnTo>
                  <a:lnTo>
                    <a:pt x="1925924" y="1925924"/>
                  </a:lnTo>
                  <a:lnTo>
                    <a:pt x="0" y="3851849"/>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9" name="Google Shape;99;p10"/>
          <p:cNvSpPr txBox="1"/>
          <p:nvPr>
            <p:ph type="title"/>
          </p:nvPr>
        </p:nvSpPr>
        <p:spPr>
          <a:xfrm>
            <a:off x="787060" y="466414"/>
            <a:ext cx="9001125" cy="962443"/>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GB"/>
              <a:t>Data Preprocessing</a:t>
            </a:r>
            <a:endParaRPr/>
          </a:p>
        </p:txBody>
      </p:sp>
      <p:sp>
        <p:nvSpPr>
          <p:cNvPr id="100" name="Google Shape;100;p10"/>
          <p:cNvSpPr txBox="1"/>
          <p:nvPr/>
        </p:nvSpPr>
        <p:spPr>
          <a:xfrm>
            <a:off x="2355054" y="2099279"/>
            <a:ext cx="6667499" cy="4000500"/>
          </a:xfrm>
          <a:prstGeom prst="rect">
            <a:avLst/>
          </a:prstGeom>
          <a:noFill/>
          <a:ln>
            <a:noFill/>
          </a:ln>
        </p:spPr>
        <p:txBody>
          <a:bodyPr anchorCtr="0" anchor="t" bIns="0" lIns="0" spcFirstLastPara="1" rIns="0" wrap="square" tIns="12700">
            <a:spAutoFit/>
          </a:bodyPr>
          <a:lstStyle/>
          <a:p>
            <a:pPr indent="691515" lvl="0" marL="12700" marR="5080" rtl="0" algn="r">
              <a:lnSpc>
                <a:spcPct val="99900"/>
              </a:lnSpc>
              <a:spcBef>
                <a:spcPts val="0"/>
              </a:spcBef>
              <a:spcAft>
                <a:spcPts val="0"/>
              </a:spcAft>
              <a:buNone/>
            </a:pPr>
            <a:r>
              <a:rPr b="0" i="0" lang="en-GB" sz="2800">
                <a:solidFill>
                  <a:srgbClr val="292929"/>
                </a:solidFill>
                <a:latin typeface="Arial"/>
                <a:ea typeface="Arial"/>
                <a:cs typeface="Arial"/>
                <a:sym typeface="Arial"/>
              </a:rPr>
              <a:t>we </a:t>
            </a:r>
            <a:r>
              <a:rPr b="1" i="0" lang="en-GB" sz="2800">
                <a:solidFill>
                  <a:srgbClr val="292929"/>
                </a:solidFill>
                <a:latin typeface="Arial"/>
                <a:ea typeface="Arial"/>
                <a:cs typeface="Arial"/>
                <a:sym typeface="Arial"/>
              </a:rPr>
              <a:t>need to convert a lot of features into numeric</a:t>
            </a:r>
            <a:r>
              <a:rPr b="0" i="0" lang="en-GB" sz="2800">
                <a:solidFill>
                  <a:srgbClr val="292929"/>
                </a:solidFill>
                <a:latin typeface="Arial"/>
                <a:ea typeface="Arial"/>
                <a:cs typeface="Arial"/>
                <a:sym typeface="Arial"/>
              </a:rPr>
              <a:t> ones later on, so that the machine learning algorithms can process them. Furthermore, we can see that the </a:t>
            </a:r>
            <a:r>
              <a:rPr b="1" i="0" lang="en-GB" sz="2800">
                <a:solidFill>
                  <a:srgbClr val="292929"/>
                </a:solidFill>
                <a:latin typeface="Arial"/>
                <a:ea typeface="Arial"/>
                <a:cs typeface="Arial"/>
                <a:sym typeface="Arial"/>
              </a:rPr>
              <a:t>features have widely different ranges</a:t>
            </a:r>
            <a:r>
              <a:rPr b="0" i="0" lang="en-GB" sz="2800">
                <a:solidFill>
                  <a:srgbClr val="292929"/>
                </a:solidFill>
                <a:latin typeface="Arial"/>
                <a:ea typeface="Arial"/>
                <a:cs typeface="Arial"/>
                <a:sym typeface="Arial"/>
              </a:rPr>
              <a:t>, that we will need to convert into roughly the same scale. We can also spot some more features, that contain missing values (NaN = not a number), that wee need to deal with.</a:t>
            </a:r>
            <a:endParaRPr sz="2700">
              <a:solidFill>
                <a:schemeClr val="dk1"/>
              </a:solidFill>
              <a:latin typeface="Trebuchet MS"/>
              <a:ea typeface="Trebuchet MS"/>
              <a:cs typeface="Trebuchet MS"/>
              <a:sym typeface="Trebuchet MS"/>
            </a:endParaRPr>
          </a:p>
        </p:txBody>
      </p:sp>
      <p:sp>
        <p:nvSpPr>
          <p:cNvPr id="101" name="Google Shape;101;p10"/>
          <p:cNvSpPr/>
          <p:nvPr/>
        </p:nvSpPr>
        <p:spPr>
          <a:xfrm>
            <a:off x="3572377" y="1714500"/>
            <a:ext cx="4048125" cy="95250"/>
          </a:xfrm>
          <a:custGeom>
            <a:rect b="b" l="l" r="r" t="t"/>
            <a:pathLst>
              <a:path extrusionOk="0" h="95250" w="4048125">
                <a:moveTo>
                  <a:pt x="4048124" y="95249"/>
                </a:moveTo>
                <a:lnTo>
                  <a:pt x="0" y="95249"/>
                </a:lnTo>
                <a:lnTo>
                  <a:pt x="0" y="0"/>
                </a:lnTo>
                <a:lnTo>
                  <a:pt x="4048124" y="0"/>
                </a:lnTo>
                <a:lnTo>
                  <a:pt x="4048124" y="95249"/>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2" name="Google Shape;102;p10"/>
          <p:cNvPicPr preferRelativeResize="0"/>
          <p:nvPr/>
        </p:nvPicPr>
        <p:blipFill rotWithShape="1">
          <a:blip r:embed="rId3">
            <a:alphaModFix/>
          </a:blip>
          <a:srcRect b="0" l="0" r="0" t="0"/>
          <a:stretch/>
        </p:blipFill>
        <p:spPr>
          <a:xfrm>
            <a:off x="9871710" y="1818542"/>
            <a:ext cx="7082790" cy="3782158"/>
          </a:xfrm>
          <a:prstGeom prst="rect">
            <a:avLst/>
          </a:prstGeom>
          <a:noFill/>
          <a:ln cap="sq" cmpd="sng" w="127000">
            <a:solidFill>
              <a:srgbClr val="FABE7B"/>
            </a:solidFill>
            <a:prstDash val="solid"/>
            <a:miter lim="800000"/>
            <a:headEnd len="sm" w="sm" type="none"/>
            <a:tailEnd len="sm" w="sm" type="none"/>
          </a:ln>
          <a:effectLst>
            <a:outerShdw blurRad="57150" rotWithShape="0" algn="tl" dir="2700000" dist="50800">
              <a:srgbClr val="000000">
                <a:alpha val="40000"/>
              </a:srgbClr>
            </a:outerShdw>
          </a:effectLst>
        </p:spPr>
      </p:pic>
      <p:sp>
        <p:nvSpPr>
          <p:cNvPr id="103" name="Google Shape;103;p10"/>
          <p:cNvSpPr txBox="1"/>
          <p:nvPr/>
        </p:nvSpPr>
        <p:spPr>
          <a:xfrm>
            <a:off x="4100662" y="6094393"/>
            <a:ext cx="9920137"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800">
                <a:solidFill>
                  <a:schemeClr val="dk1"/>
                </a:solidFill>
                <a:latin typeface="Arial"/>
                <a:ea typeface="Arial"/>
                <a:cs typeface="Arial"/>
                <a:sym typeface="Arial"/>
              </a:rPr>
              <a:t>Let’s take a more detailed look at what data is actually missing:</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800"/>
              <a:buFont typeface="Arial"/>
              <a:buChar char="•"/>
            </a:pPr>
            <a:r>
              <a:rPr lang="en-GB" sz="2800">
                <a:solidFill>
                  <a:schemeClr val="dk1"/>
                </a:solidFill>
                <a:latin typeface="Arial"/>
                <a:ea typeface="Arial"/>
                <a:cs typeface="Arial"/>
                <a:sym typeface="Arial"/>
              </a:rPr>
              <a:t>Cabin :- 77.1%</a:t>
            </a:r>
            <a:endParaRPr/>
          </a:p>
          <a:p>
            <a:pPr indent="-457200" lvl="0" marL="457200" marR="0" rtl="0" algn="l">
              <a:spcBef>
                <a:spcPts val="0"/>
              </a:spcBef>
              <a:spcAft>
                <a:spcPts val="0"/>
              </a:spcAft>
              <a:buClr>
                <a:schemeClr val="dk1"/>
              </a:buClr>
              <a:buSzPts val="2800"/>
              <a:buFont typeface="Arial"/>
              <a:buChar char="•"/>
            </a:pPr>
            <a:r>
              <a:rPr lang="en-GB" sz="2800">
                <a:solidFill>
                  <a:schemeClr val="dk1"/>
                </a:solidFill>
                <a:latin typeface="Arial"/>
                <a:ea typeface="Arial"/>
                <a:cs typeface="Arial"/>
                <a:sym typeface="Arial"/>
              </a:rPr>
              <a:t>Age :- 19.9%</a:t>
            </a:r>
            <a:endParaRPr/>
          </a:p>
          <a:p>
            <a:pPr indent="-457200" lvl="0" marL="457200" marR="0" rtl="0" algn="l">
              <a:spcBef>
                <a:spcPts val="0"/>
              </a:spcBef>
              <a:spcAft>
                <a:spcPts val="0"/>
              </a:spcAft>
              <a:buClr>
                <a:schemeClr val="dk1"/>
              </a:buClr>
              <a:buSzPts val="2800"/>
              <a:buFont typeface="Arial"/>
              <a:buChar char="•"/>
            </a:pPr>
            <a:r>
              <a:rPr lang="en-GB" sz="2800">
                <a:solidFill>
                  <a:schemeClr val="dk1"/>
                </a:solidFill>
                <a:latin typeface="Arial"/>
                <a:ea typeface="Arial"/>
                <a:cs typeface="Arial"/>
                <a:sym typeface="Arial"/>
              </a:rPr>
              <a:t>Embarked:- 0.2%</a:t>
            </a:r>
            <a:endParaRPr/>
          </a:p>
        </p:txBody>
      </p:sp>
      <p:pic>
        <p:nvPicPr>
          <p:cNvPr id="104" name="Google Shape;104;p10"/>
          <p:cNvPicPr preferRelativeResize="0"/>
          <p:nvPr/>
        </p:nvPicPr>
        <p:blipFill rotWithShape="1">
          <a:blip r:embed="rId4">
            <a:alphaModFix/>
          </a:blip>
          <a:srcRect b="2627" l="1143" r="66857" t="-2629"/>
          <a:stretch/>
        </p:blipFill>
        <p:spPr>
          <a:xfrm>
            <a:off x="10405561" y="6972233"/>
            <a:ext cx="2895600" cy="2845556"/>
          </a:xfrm>
          <a:prstGeom prst="rect">
            <a:avLst/>
          </a:prstGeom>
          <a:noFill/>
          <a:ln cap="sq" cmpd="sng" w="127000">
            <a:solidFill>
              <a:srgbClr val="8CB3E3"/>
            </a:solidFill>
            <a:prstDash val="solid"/>
            <a:miter lim="800000"/>
            <a:headEnd len="sm" w="sm" type="none"/>
            <a:tailEnd len="sm" w="sm" type="none"/>
          </a:ln>
          <a:effectLst>
            <a:outerShdw blurRad="57150" rotWithShape="0" algn="tl" dir="2700000" dist="50800">
              <a:srgbClr val="000000">
                <a:alpha val="4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pSp>
        <p:nvGrpSpPr>
          <p:cNvPr id="109" name="Google Shape;109;p11"/>
          <p:cNvGrpSpPr/>
          <p:nvPr/>
        </p:nvGrpSpPr>
        <p:grpSpPr>
          <a:xfrm>
            <a:off x="11371777" y="0"/>
            <a:ext cx="3477205" cy="1929764"/>
            <a:chOff x="11371777" y="0"/>
            <a:chExt cx="3477205" cy="1929764"/>
          </a:xfrm>
        </p:grpSpPr>
        <p:sp>
          <p:nvSpPr>
            <p:cNvPr id="110" name="Google Shape;110;p11"/>
            <p:cNvSpPr/>
            <p:nvPr/>
          </p:nvSpPr>
          <p:spPr>
            <a:xfrm>
              <a:off x="11907027" y="0"/>
              <a:ext cx="2941955" cy="1929764"/>
            </a:xfrm>
            <a:custGeom>
              <a:rect b="b" l="l" r="r" t="t"/>
              <a:pathLst>
                <a:path extrusionOk="0" h="1929764" w="2941955">
                  <a:moveTo>
                    <a:pt x="1203062" y="1929681"/>
                  </a:moveTo>
                  <a:lnTo>
                    <a:pt x="0" y="729120"/>
                  </a:lnTo>
                  <a:lnTo>
                    <a:pt x="729120" y="0"/>
                  </a:lnTo>
                  <a:lnTo>
                    <a:pt x="2749607" y="0"/>
                  </a:lnTo>
                  <a:lnTo>
                    <a:pt x="2941374" y="191367"/>
                  </a:lnTo>
                  <a:lnTo>
                    <a:pt x="1203062" y="1929681"/>
                  </a:lnTo>
                  <a:close/>
                </a:path>
              </a:pathLst>
            </a:custGeom>
            <a:solidFill>
              <a:srgbClr val="8EB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11"/>
            <p:cNvSpPr/>
            <p:nvPr/>
          </p:nvSpPr>
          <p:spPr>
            <a:xfrm>
              <a:off x="11371777" y="0"/>
              <a:ext cx="1454785" cy="824230"/>
            </a:xfrm>
            <a:custGeom>
              <a:rect b="b" l="l" r="r" t="t"/>
              <a:pathLst>
                <a:path extrusionOk="0" h="824230" w="1454784">
                  <a:moveTo>
                    <a:pt x="630294" y="824164"/>
                  </a:moveTo>
                  <a:lnTo>
                    <a:pt x="0" y="191368"/>
                  </a:lnTo>
                  <a:lnTo>
                    <a:pt x="191368" y="0"/>
                  </a:lnTo>
                  <a:lnTo>
                    <a:pt x="1454459" y="0"/>
                  </a:lnTo>
                  <a:lnTo>
                    <a:pt x="630294" y="824164"/>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2" name="Google Shape;112;p11"/>
          <p:cNvGrpSpPr/>
          <p:nvPr/>
        </p:nvGrpSpPr>
        <p:grpSpPr>
          <a:xfrm>
            <a:off x="-41275" y="0"/>
            <a:ext cx="6746517" cy="7458982"/>
            <a:chOff x="0" y="0"/>
            <a:chExt cx="6746517" cy="7458982"/>
          </a:xfrm>
        </p:grpSpPr>
        <p:sp>
          <p:nvSpPr>
            <p:cNvPr id="113" name="Google Shape;113;p11"/>
            <p:cNvSpPr/>
            <p:nvPr/>
          </p:nvSpPr>
          <p:spPr>
            <a:xfrm>
              <a:off x="5334277" y="0"/>
              <a:ext cx="1412240" cy="1219200"/>
            </a:xfrm>
            <a:custGeom>
              <a:rect b="b" l="l" r="r" t="t"/>
              <a:pathLst>
                <a:path extrusionOk="0" h="1219200" w="1412240">
                  <a:moveTo>
                    <a:pt x="192233" y="1218906"/>
                  </a:moveTo>
                  <a:lnTo>
                    <a:pt x="0" y="1026673"/>
                  </a:lnTo>
                  <a:lnTo>
                    <a:pt x="1025758" y="0"/>
                  </a:lnTo>
                  <a:lnTo>
                    <a:pt x="1412228" y="0"/>
                  </a:lnTo>
                  <a:lnTo>
                    <a:pt x="192233" y="1218906"/>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11"/>
            <p:cNvSpPr/>
            <p:nvPr/>
          </p:nvSpPr>
          <p:spPr>
            <a:xfrm>
              <a:off x="2881776" y="605558"/>
              <a:ext cx="3476625" cy="3476625"/>
            </a:xfrm>
            <a:custGeom>
              <a:rect b="b" l="l" r="r" t="t"/>
              <a:pathLst>
                <a:path extrusionOk="0" h="3476625" w="3476625">
                  <a:moveTo>
                    <a:pt x="1739562" y="3476624"/>
                  </a:moveTo>
                  <a:lnTo>
                    <a:pt x="0" y="1738312"/>
                  </a:lnTo>
                  <a:lnTo>
                    <a:pt x="1739562" y="0"/>
                  </a:lnTo>
                  <a:lnTo>
                    <a:pt x="3476624" y="1738312"/>
                  </a:lnTo>
                  <a:lnTo>
                    <a:pt x="1739562" y="3476624"/>
                  </a:lnTo>
                  <a:close/>
                </a:path>
              </a:pathLst>
            </a:custGeom>
            <a:solidFill>
              <a:srgbClr val="8EB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1"/>
            <p:cNvSpPr/>
            <p:nvPr/>
          </p:nvSpPr>
          <p:spPr>
            <a:xfrm>
              <a:off x="0" y="1010557"/>
              <a:ext cx="4470400" cy="6448425"/>
            </a:xfrm>
            <a:custGeom>
              <a:rect b="b" l="l" r="r" t="t"/>
              <a:pathLst>
                <a:path extrusionOk="0" h="6448425" w="4470400">
                  <a:moveTo>
                    <a:pt x="1247239" y="6448423"/>
                  </a:moveTo>
                  <a:lnTo>
                    <a:pt x="0" y="5202150"/>
                  </a:lnTo>
                  <a:lnTo>
                    <a:pt x="0" y="1247238"/>
                  </a:lnTo>
                  <a:lnTo>
                    <a:pt x="1247238" y="0"/>
                  </a:lnTo>
                  <a:lnTo>
                    <a:pt x="4470201" y="3225461"/>
                  </a:lnTo>
                  <a:lnTo>
                    <a:pt x="1247239" y="6448423"/>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6" name="Google Shape;116;p11"/>
          <p:cNvSpPr/>
          <p:nvPr/>
        </p:nvSpPr>
        <p:spPr>
          <a:xfrm>
            <a:off x="13284277" y="0"/>
            <a:ext cx="5003800" cy="5329555"/>
          </a:xfrm>
          <a:custGeom>
            <a:rect b="b" l="l" r="r" t="t"/>
            <a:pathLst>
              <a:path extrusionOk="0" h="5329555" w="5003800">
                <a:moveTo>
                  <a:pt x="3225462" y="5328981"/>
                </a:moveTo>
                <a:lnTo>
                  <a:pt x="0" y="2103519"/>
                </a:lnTo>
                <a:lnTo>
                  <a:pt x="2105150" y="0"/>
                </a:lnTo>
                <a:lnTo>
                  <a:pt x="4344905" y="0"/>
                </a:lnTo>
                <a:lnTo>
                  <a:pt x="5003721" y="658816"/>
                </a:lnTo>
                <a:lnTo>
                  <a:pt x="5003721" y="3549342"/>
                </a:lnTo>
                <a:lnTo>
                  <a:pt x="3225462" y="5328981"/>
                </a:lnTo>
                <a:close/>
              </a:path>
            </a:pathLst>
          </a:custGeom>
          <a:solidFill>
            <a:srgbClr val="8EB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11"/>
          <p:cNvSpPr/>
          <p:nvPr/>
        </p:nvSpPr>
        <p:spPr>
          <a:xfrm>
            <a:off x="566168" y="0"/>
            <a:ext cx="4335145" cy="2166620"/>
          </a:xfrm>
          <a:custGeom>
            <a:rect b="b" l="l" r="r" t="t"/>
            <a:pathLst>
              <a:path extrusionOk="0" h="2166620" w="4335145">
                <a:moveTo>
                  <a:pt x="2167321" y="2166480"/>
                </a:moveTo>
                <a:lnTo>
                  <a:pt x="0" y="0"/>
                </a:lnTo>
                <a:lnTo>
                  <a:pt x="4334642" y="0"/>
                </a:lnTo>
                <a:lnTo>
                  <a:pt x="2167321" y="2166480"/>
                </a:lnTo>
                <a:close/>
              </a:path>
            </a:pathLst>
          </a:custGeom>
          <a:solidFill>
            <a:srgbClr val="8EB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11"/>
          <p:cNvSpPr txBox="1"/>
          <p:nvPr>
            <p:ph type="title"/>
          </p:nvPr>
        </p:nvSpPr>
        <p:spPr>
          <a:xfrm>
            <a:off x="2147597" y="661756"/>
            <a:ext cx="13716000" cy="962443"/>
          </a:xfrm>
          <a:prstGeom prst="rect">
            <a:avLst/>
          </a:prstGeom>
          <a:noFill/>
          <a:ln>
            <a:noFill/>
          </a:ln>
        </p:spPr>
        <p:txBody>
          <a:bodyPr anchorCtr="0" anchor="t" bIns="0" lIns="0" spcFirstLastPara="1" rIns="0" wrap="square" tIns="15875">
            <a:spAutoFit/>
          </a:bodyPr>
          <a:lstStyle/>
          <a:p>
            <a:pPr indent="0" lvl="0" marL="12700" rtl="0" algn="ctr">
              <a:lnSpc>
                <a:spcPct val="100000"/>
              </a:lnSpc>
              <a:spcBef>
                <a:spcPts val="0"/>
              </a:spcBef>
              <a:spcAft>
                <a:spcPts val="0"/>
              </a:spcAft>
              <a:buNone/>
            </a:pPr>
            <a:r>
              <a:rPr lang="en-GB"/>
              <a:t>Data Visualisation</a:t>
            </a:r>
            <a:endParaRPr/>
          </a:p>
        </p:txBody>
      </p:sp>
      <p:sp>
        <p:nvSpPr>
          <p:cNvPr id="119" name="Google Shape;119;p11"/>
          <p:cNvSpPr/>
          <p:nvPr/>
        </p:nvSpPr>
        <p:spPr>
          <a:xfrm>
            <a:off x="6919951" y="1585147"/>
            <a:ext cx="3914775" cy="95250"/>
          </a:xfrm>
          <a:custGeom>
            <a:rect b="b" l="l" r="r" t="t"/>
            <a:pathLst>
              <a:path extrusionOk="0" h="95250" w="3914775">
                <a:moveTo>
                  <a:pt x="3914774" y="95249"/>
                </a:moveTo>
                <a:lnTo>
                  <a:pt x="0" y="95249"/>
                </a:lnTo>
                <a:lnTo>
                  <a:pt x="0" y="0"/>
                </a:lnTo>
                <a:lnTo>
                  <a:pt x="3914774" y="0"/>
                </a:lnTo>
                <a:lnTo>
                  <a:pt x="3914774" y="95249"/>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11"/>
          <p:cNvSpPr txBox="1"/>
          <p:nvPr/>
        </p:nvSpPr>
        <p:spPr>
          <a:xfrm>
            <a:off x="595337" y="2343870"/>
            <a:ext cx="272328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800">
                <a:solidFill>
                  <a:schemeClr val="dk1"/>
                </a:solidFill>
                <a:latin typeface="Arial"/>
                <a:ea typeface="Arial"/>
                <a:cs typeface="Arial"/>
                <a:sym typeface="Arial"/>
              </a:rPr>
              <a:t>1. Age and Sex:</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pic>
        <p:nvPicPr>
          <p:cNvPr id="121" name="Google Shape;121;p11"/>
          <p:cNvPicPr preferRelativeResize="0"/>
          <p:nvPr/>
        </p:nvPicPr>
        <p:blipFill rotWithShape="1">
          <a:blip r:embed="rId3">
            <a:alphaModFix/>
          </a:blip>
          <a:srcRect b="4274" l="1693" r="16545" t="2323"/>
          <a:stretch/>
        </p:blipFill>
        <p:spPr>
          <a:xfrm>
            <a:off x="566168" y="2990920"/>
            <a:ext cx="8577832" cy="6448424"/>
          </a:xfrm>
          <a:prstGeom prst="rect">
            <a:avLst/>
          </a:prstGeom>
          <a:noFill/>
          <a:ln>
            <a:noFill/>
          </a:ln>
        </p:spPr>
      </p:pic>
      <p:pic>
        <p:nvPicPr>
          <p:cNvPr id="122" name="Google Shape;122;p11"/>
          <p:cNvPicPr preferRelativeResize="0"/>
          <p:nvPr/>
        </p:nvPicPr>
        <p:blipFill rotWithShape="1">
          <a:blip r:embed="rId4">
            <a:alphaModFix/>
          </a:blip>
          <a:srcRect b="1565" l="0" r="23413" t="1565"/>
          <a:stretch/>
        </p:blipFill>
        <p:spPr>
          <a:xfrm>
            <a:off x="10087052" y="2992149"/>
            <a:ext cx="7192329" cy="6657294"/>
          </a:xfrm>
          <a:prstGeom prst="rect">
            <a:avLst/>
          </a:prstGeom>
          <a:noFill/>
          <a:ln>
            <a:noFill/>
          </a:ln>
        </p:spPr>
      </p:pic>
      <p:sp>
        <p:nvSpPr>
          <p:cNvPr id="123" name="Google Shape;123;p11"/>
          <p:cNvSpPr txBox="1"/>
          <p:nvPr/>
        </p:nvSpPr>
        <p:spPr>
          <a:xfrm>
            <a:off x="9852495" y="2297703"/>
            <a:ext cx="272328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800">
                <a:solidFill>
                  <a:schemeClr val="dk1"/>
                </a:solidFill>
                <a:latin typeface="Arial"/>
                <a:ea typeface="Arial"/>
                <a:cs typeface="Arial"/>
                <a:sym typeface="Arial"/>
              </a:rPr>
              <a:t>2. Pclass: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pSp>
        <p:nvGrpSpPr>
          <p:cNvPr id="128" name="Google Shape;128;p12"/>
          <p:cNvGrpSpPr/>
          <p:nvPr/>
        </p:nvGrpSpPr>
        <p:grpSpPr>
          <a:xfrm>
            <a:off x="11371777" y="0"/>
            <a:ext cx="3477205" cy="1929764"/>
            <a:chOff x="11371777" y="0"/>
            <a:chExt cx="3477205" cy="1929764"/>
          </a:xfrm>
        </p:grpSpPr>
        <p:sp>
          <p:nvSpPr>
            <p:cNvPr id="129" name="Google Shape;129;p12"/>
            <p:cNvSpPr/>
            <p:nvPr/>
          </p:nvSpPr>
          <p:spPr>
            <a:xfrm>
              <a:off x="11907027" y="0"/>
              <a:ext cx="2941955" cy="1929764"/>
            </a:xfrm>
            <a:custGeom>
              <a:rect b="b" l="l" r="r" t="t"/>
              <a:pathLst>
                <a:path extrusionOk="0" h="1929764" w="2941955">
                  <a:moveTo>
                    <a:pt x="1203062" y="1929681"/>
                  </a:moveTo>
                  <a:lnTo>
                    <a:pt x="0" y="729120"/>
                  </a:lnTo>
                  <a:lnTo>
                    <a:pt x="729120" y="0"/>
                  </a:lnTo>
                  <a:lnTo>
                    <a:pt x="2749607" y="0"/>
                  </a:lnTo>
                  <a:lnTo>
                    <a:pt x="2941374" y="191367"/>
                  </a:lnTo>
                  <a:lnTo>
                    <a:pt x="1203062" y="1929681"/>
                  </a:lnTo>
                  <a:close/>
                </a:path>
              </a:pathLst>
            </a:custGeom>
            <a:solidFill>
              <a:srgbClr val="8EB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12"/>
            <p:cNvSpPr/>
            <p:nvPr/>
          </p:nvSpPr>
          <p:spPr>
            <a:xfrm>
              <a:off x="11371777" y="0"/>
              <a:ext cx="1454785" cy="824230"/>
            </a:xfrm>
            <a:custGeom>
              <a:rect b="b" l="l" r="r" t="t"/>
              <a:pathLst>
                <a:path extrusionOk="0" h="824230" w="1454784">
                  <a:moveTo>
                    <a:pt x="630294" y="824164"/>
                  </a:moveTo>
                  <a:lnTo>
                    <a:pt x="0" y="191368"/>
                  </a:lnTo>
                  <a:lnTo>
                    <a:pt x="191368" y="0"/>
                  </a:lnTo>
                  <a:lnTo>
                    <a:pt x="1454459" y="0"/>
                  </a:lnTo>
                  <a:lnTo>
                    <a:pt x="630294" y="824164"/>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1" name="Google Shape;131;p12"/>
          <p:cNvGrpSpPr/>
          <p:nvPr/>
        </p:nvGrpSpPr>
        <p:grpSpPr>
          <a:xfrm>
            <a:off x="0" y="0"/>
            <a:ext cx="6746517" cy="7458982"/>
            <a:chOff x="0" y="0"/>
            <a:chExt cx="6746517" cy="7458982"/>
          </a:xfrm>
        </p:grpSpPr>
        <p:sp>
          <p:nvSpPr>
            <p:cNvPr id="132" name="Google Shape;132;p12"/>
            <p:cNvSpPr/>
            <p:nvPr/>
          </p:nvSpPr>
          <p:spPr>
            <a:xfrm>
              <a:off x="5334277" y="0"/>
              <a:ext cx="1412240" cy="1219200"/>
            </a:xfrm>
            <a:custGeom>
              <a:rect b="b" l="l" r="r" t="t"/>
              <a:pathLst>
                <a:path extrusionOk="0" h="1219200" w="1412240">
                  <a:moveTo>
                    <a:pt x="192233" y="1218906"/>
                  </a:moveTo>
                  <a:lnTo>
                    <a:pt x="0" y="1026673"/>
                  </a:lnTo>
                  <a:lnTo>
                    <a:pt x="1025758" y="0"/>
                  </a:lnTo>
                  <a:lnTo>
                    <a:pt x="1412228" y="0"/>
                  </a:lnTo>
                  <a:lnTo>
                    <a:pt x="192233" y="1218906"/>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12"/>
            <p:cNvSpPr/>
            <p:nvPr/>
          </p:nvSpPr>
          <p:spPr>
            <a:xfrm>
              <a:off x="2881776" y="605558"/>
              <a:ext cx="3476625" cy="3476625"/>
            </a:xfrm>
            <a:custGeom>
              <a:rect b="b" l="l" r="r" t="t"/>
              <a:pathLst>
                <a:path extrusionOk="0" h="3476625" w="3476625">
                  <a:moveTo>
                    <a:pt x="1739562" y="3476624"/>
                  </a:moveTo>
                  <a:lnTo>
                    <a:pt x="0" y="1738312"/>
                  </a:lnTo>
                  <a:lnTo>
                    <a:pt x="1739562" y="0"/>
                  </a:lnTo>
                  <a:lnTo>
                    <a:pt x="3476624" y="1738312"/>
                  </a:lnTo>
                  <a:lnTo>
                    <a:pt x="1739562" y="3476624"/>
                  </a:lnTo>
                  <a:close/>
                </a:path>
              </a:pathLst>
            </a:custGeom>
            <a:solidFill>
              <a:srgbClr val="8EB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2"/>
            <p:cNvSpPr/>
            <p:nvPr/>
          </p:nvSpPr>
          <p:spPr>
            <a:xfrm>
              <a:off x="0" y="1010557"/>
              <a:ext cx="4470400" cy="6448425"/>
            </a:xfrm>
            <a:custGeom>
              <a:rect b="b" l="l" r="r" t="t"/>
              <a:pathLst>
                <a:path extrusionOk="0" h="6448425" w="4470400">
                  <a:moveTo>
                    <a:pt x="1247239" y="6448423"/>
                  </a:moveTo>
                  <a:lnTo>
                    <a:pt x="0" y="5202150"/>
                  </a:lnTo>
                  <a:lnTo>
                    <a:pt x="0" y="1247238"/>
                  </a:lnTo>
                  <a:lnTo>
                    <a:pt x="1247238" y="0"/>
                  </a:lnTo>
                  <a:lnTo>
                    <a:pt x="4470201" y="3225461"/>
                  </a:lnTo>
                  <a:lnTo>
                    <a:pt x="1247239" y="6448423"/>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5" name="Google Shape;135;p12"/>
          <p:cNvSpPr/>
          <p:nvPr/>
        </p:nvSpPr>
        <p:spPr>
          <a:xfrm>
            <a:off x="13284277" y="0"/>
            <a:ext cx="5003800" cy="5329555"/>
          </a:xfrm>
          <a:custGeom>
            <a:rect b="b" l="l" r="r" t="t"/>
            <a:pathLst>
              <a:path extrusionOk="0" h="5329555" w="5003800">
                <a:moveTo>
                  <a:pt x="3225462" y="5328981"/>
                </a:moveTo>
                <a:lnTo>
                  <a:pt x="0" y="2103519"/>
                </a:lnTo>
                <a:lnTo>
                  <a:pt x="2105150" y="0"/>
                </a:lnTo>
                <a:lnTo>
                  <a:pt x="4344905" y="0"/>
                </a:lnTo>
                <a:lnTo>
                  <a:pt x="5003721" y="658816"/>
                </a:lnTo>
                <a:lnTo>
                  <a:pt x="5003721" y="3549342"/>
                </a:lnTo>
                <a:lnTo>
                  <a:pt x="3225462" y="5328981"/>
                </a:lnTo>
                <a:close/>
              </a:path>
            </a:pathLst>
          </a:custGeom>
          <a:solidFill>
            <a:srgbClr val="8EB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12"/>
          <p:cNvSpPr/>
          <p:nvPr/>
        </p:nvSpPr>
        <p:spPr>
          <a:xfrm>
            <a:off x="566168" y="0"/>
            <a:ext cx="4335145" cy="2166620"/>
          </a:xfrm>
          <a:custGeom>
            <a:rect b="b" l="l" r="r" t="t"/>
            <a:pathLst>
              <a:path extrusionOk="0" h="2166620" w="4335145">
                <a:moveTo>
                  <a:pt x="2167321" y="2166480"/>
                </a:moveTo>
                <a:lnTo>
                  <a:pt x="0" y="0"/>
                </a:lnTo>
                <a:lnTo>
                  <a:pt x="4334642" y="0"/>
                </a:lnTo>
                <a:lnTo>
                  <a:pt x="2167321" y="2166480"/>
                </a:lnTo>
                <a:close/>
              </a:path>
            </a:pathLst>
          </a:custGeom>
          <a:solidFill>
            <a:srgbClr val="8EB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2"/>
          <p:cNvSpPr txBox="1"/>
          <p:nvPr/>
        </p:nvSpPr>
        <p:spPr>
          <a:xfrm>
            <a:off x="5634037" y="2669540"/>
            <a:ext cx="10591800" cy="6277103"/>
          </a:xfrm>
          <a:prstGeom prst="rect">
            <a:avLst/>
          </a:prstGeom>
          <a:noFill/>
          <a:ln>
            <a:noFill/>
          </a:ln>
        </p:spPr>
        <p:txBody>
          <a:bodyPr anchorCtr="0" anchor="t" bIns="0" lIns="0" spcFirstLastPara="1" rIns="0" wrap="square" tIns="12050">
            <a:spAutoFit/>
          </a:bodyPr>
          <a:lstStyle/>
          <a:p>
            <a:pPr indent="0" lvl="0" marL="12700" marR="5080" rtl="0" algn="l">
              <a:lnSpc>
                <a:spcPct val="100800"/>
              </a:lnSpc>
              <a:spcBef>
                <a:spcPts val="0"/>
              </a:spcBef>
              <a:spcAft>
                <a:spcPts val="0"/>
              </a:spcAft>
              <a:buNone/>
            </a:pPr>
            <a:r>
              <a:rPr b="1" lang="en-GB" sz="3600">
                <a:solidFill>
                  <a:schemeClr val="dk1"/>
                </a:solidFill>
                <a:latin typeface="Calibri"/>
                <a:ea typeface="Calibri"/>
                <a:cs typeface="Calibri"/>
                <a:sym typeface="Calibri"/>
              </a:rPr>
              <a:t>There are 6 steps to select a model and the are:-</a:t>
            </a:r>
            <a:endParaRPr b="1" sz="3600">
              <a:solidFill>
                <a:schemeClr val="dk1"/>
              </a:solidFill>
              <a:latin typeface="Calibri"/>
              <a:ea typeface="Calibri"/>
              <a:cs typeface="Calibri"/>
              <a:sym typeface="Calibri"/>
            </a:endParaRPr>
          </a:p>
          <a:p>
            <a:pPr indent="-228600" lvl="0" marL="469900" marR="5080" rtl="0" algn="l">
              <a:lnSpc>
                <a:spcPct val="100800"/>
              </a:lnSpc>
              <a:spcBef>
                <a:spcPts val="95"/>
              </a:spcBef>
              <a:spcAft>
                <a:spcPts val="0"/>
              </a:spcAft>
              <a:buClr>
                <a:schemeClr val="dk1"/>
              </a:buClr>
              <a:buSzPts val="3600"/>
              <a:buFont typeface="Arial"/>
              <a:buNone/>
            </a:pPr>
            <a:r>
              <a:t/>
            </a:r>
            <a:endParaRPr b="1" sz="3600">
              <a:solidFill>
                <a:schemeClr val="dk1"/>
              </a:solidFill>
              <a:latin typeface="Arial"/>
              <a:ea typeface="Arial"/>
              <a:cs typeface="Arial"/>
              <a:sym typeface="Arial"/>
            </a:endParaRPr>
          </a:p>
          <a:p>
            <a:pPr indent="-457200" lvl="0" marL="469900" marR="5080" rtl="0" algn="l">
              <a:lnSpc>
                <a:spcPct val="100800"/>
              </a:lnSpc>
              <a:spcBef>
                <a:spcPts val="95"/>
              </a:spcBef>
              <a:spcAft>
                <a:spcPts val="0"/>
              </a:spcAft>
              <a:buClr>
                <a:schemeClr val="dk1"/>
              </a:buClr>
              <a:buSzPts val="3600"/>
              <a:buFont typeface="Arial"/>
              <a:buChar char="•"/>
            </a:pPr>
            <a:r>
              <a:rPr b="1" lang="en-GB" sz="3600">
                <a:solidFill>
                  <a:schemeClr val="dk1"/>
                </a:solidFill>
                <a:latin typeface="Arial"/>
                <a:ea typeface="Arial"/>
                <a:cs typeface="Arial"/>
                <a:sym typeface="Arial"/>
              </a:rPr>
              <a:t>Define</a:t>
            </a:r>
            <a:r>
              <a:rPr b="1" i="0" lang="en-GB" sz="3600">
                <a:solidFill>
                  <a:schemeClr val="dk1"/>
                </a:solidFill>
                <a:latin typeface="Arial"/>
                <a:ea typeface="Arial"/>
                <a:cs typeface="Arial"/>
                <a:sym typeface="Arial"/>
              </a:rPr>
              <a:t> </a:t>
            </a:r>
            <a:r>
              <a:rPr b="1" lang="en-GB" sz="3600">
                <a:solidFill>
                  <a:schemeClr val="dk1"/>
                </a:solidFill>
                <a:latin typeface="Arial"/>
                <a:ea typeface="Arial"/>
                <a:cs typeface="Arial"/>
                <a:sym typeface="Arial"/>
              </a:rPr>
              <a:t>the</a:t>
            </a:r>
            <a:r>
              <a:rPr b="1" i="0" lang="en-GB" sz="3600">
                <a:solidFill>
                  <a:schemeClr val="dk1"/>
                </a:solidFill>
                <a:latin typeface="Arial"/>
                <a:ea typeface="Arial"/>
                <a:cs typeface="Arial"/>
                <a:sym typeface="Arial"/>
              </a:rPr>
              <a:t> </a:t>
            </a:r>
            <a:r>
              <a:rPr b="1" lang="en-GB" sz="3600">
                <a:solidFill>
                  <a:schemeClr val="dk1"/>
                </a:solidFill>
                <a:latin typeface="Arial"/>
                <a:ea typeface="Arial"/>
                <a:cs typeface="Arial"/>
                <a:sym typeface="Arial"/>
              </a:rPr>
              <a:t>problem</a:t>
            </a:r>
            <a:r>
              <a:rPr b="1" i="0" lang="en-GB" sz="3600">
                <a:solidFill>
                  <a:schemeClr val="dk1"/>
                </a:solidFill>
                <a:latin typeface="Arial"/>
                <a:ea typeface="Arial"/>
                <a:cs typeface="Arial"/>
                <a:sym typeface="Arial"/>
              </a:rPr>
              <a:t>:</a:t>
            </a:r>
            <a:endParaRPr/>
          </a:p>
          <a:p>
            <a:pPr indent="-228600" lvl="0" marL="469900" marR="5080" rtl="0" algn="l">
              <a:lnSpc>
                <a:spcPct val="100800"/>
              </a:lnSpc>
              <a:spcBef>
                <a:spcPts val="95"/>
              </a:spcBef>
              <a:spcAft>
                <a:spcPts val="0"/>
              </a:spcAft>
              <a:buClr>
                <a:schemeClr val="dk1"/>
              </a:buClr>
              <a:buSzPts val="3600"/>
              <a:buFont typeface="Arial"/>
              <a:buNone/>
            </a:pPr>
            <a:r>
              <a:t/>
            </a:r>
            <a:endParaRPr b="1" i="0" sz="3600">
              <a:solidFill>
                <a:schemeClr val="dk1"/>
              </a:solidFill>
              <a:latin typeface="Arial"/>
              <a:ea typeface="Arial"/>
              <a:cs typeface="Arial"/>
              <a:sym typeface="Arial"/>
            </a:endParaRPr>
          </a:p>
          <a:p>
            <a:pPr indent="-457200" lvl="0" marL="469900" marR="5080" rtl="0" algn="l">
              <a:lnSpc>
                <a:spcPct val="100800"/>
              </a:lnSpc>
              <a:spcBef>
                <a:spcPts val="95"/>
              </a:spcBef>
              <a:spcAft>
                <a:spcPts val="0"/>
              </a:spcAft>
              <a:buClr>
                <a:schemeClr val="dk1"/>
              </a:buClr>
              <a:buSzPts val="3600"/>
              <a:buFont typeface="Arial"/>
              <a:buChar char="•"/>
            </a:pPr>
            <a:r>
              <a:rPr b="1" i="0" lang="en-GB" sz="3600">
                <a:solidFill>
                  <a:schemeClr val="dk1"/>
                </a:solidFill>
                <a:latin typeface="Arial"/>
                <a:ea typeface="Arial"/>
                <a:cs typeface="Arial"/>
                <a:sym typeface="Arial"/>
              </a:rPr>
              <a:t>Identify </a:t>
            </a:r>
            <a:r>
              <a:rPr b="1" lang="en-GB" sz="3600">
                <a:solidFill>
                  <a:schemeClr val="dk1"/>
                </a:solidFill>
                <a:latin typeface="Arial"/>
                <a:ea typeface="Arial"/>
                <a:cs typeface="Arial"/>
                <a:sym typeface="Arial"/>
              </a:rPr>
              <a:t>potential</a:t>
            </a:r>
            <a:r>
              <a:rPr b="1" i="0" lang="en-GB" sz="3600">
                <a:solidFill>
                  <a:schemeClr val="dk1"/>
                </a:solidFill>
                <a:latin typeface="Arial"/>
                <a:ea typeface="Arial"/>
                <a:cs typeface="Arial"/>
                <a:sym typeface="Arial"/>
              </a:rPr>
              <a:t> </a:t>
            </a:r>
            <a:r>
              <a:rPr b="1" lang="en-GB" sz="3600">
                <a:solidFill>
                  <a:schemeClr val="dk1"/>
                </a:solidFill>
                <a:latin typeface="Arial"/>
                <a:ea typeface="Arial"/>
                <a:cs typeface="Arial"/>
                <a:sym typeface="Arial"/>
              </a:rPr>
              <a:t>models</a:t>
            </a:r>
            <a:r>
              <a:rPr b="1" i="0" lang="en-GB" sz="3600">
                <a:solidFill>
                  <a:schemeClr val="dk1"/>
                </a:solidFill>
                <a:latin typeface="Arial"/>
                <a:ea typeface="Arial"/>
                <a:cs typeface="Arial"/>
                <a:sym typeface="Arial"/>
              </a:rPr>
              <a:t>:</a:t>
            </a:r>
            <a:endParaRPr/>
          </a:p>
          <a:p>
            <a:pPr indent="-228600" lvl="0" marL="469900" marR="5080" rtl="0" algn="l">
              <a:lnSpc>
                <a:spcPct val="100800"/>
              </a:lnSpc>
              <a:spcBef>
                <a:spcPts val="95"/>
              </a:spcBef>
              <a:spcAft>
                <a:spcPts val="0"/>
              </a:spcAft>
              <a:buClr>
                <a:schemeClr val="dk1"/>
              </a:buClr>
              <a:buSzPts val="3600"/>
              <a:buFont typeface="Arial"/>
              <a:buNone/>
            </a:pPr>
            <a:r>
              <a:t/>
            </a:r>
            <a:endParaRPr b="1" i="0" sz="3600">
              <a:solidFill>
                <a:schemeClr val="dk1"/>
              </a:solidFill>
              <a:latin typeface="Arial"/>
              <a:ea typeface="Arial"/>
              <a:cs typeface="Arial"/>
              <a:sym typeface="Arial"/>
            </a:endParaRPr>
          </a:p>
          <a:p>
            <a:pPr indent="-457200" lvl="0" marL="469900" marR="5080" rtl="0" algn="l">
              <a:lnSpc>
                <a:spcPct val="100800"/>
              </a:lnSpc>
              <a:spcBef>
                <a:spcPts val="95"/>
              </a:spcBef>
              <a:spcAft>
                <a:spcPts val="0"/>
              </a:spcAft>
              <a:buClr>
                <a:schemeClr val="dk1"/>
              </a:buClr>
              <a:buSzPts val="3600"/>
              <a:buFont typeface="Arial"/>
              <a:buChar char="•"/>
            </a:pPr>
            <a:r>
              <a:rPr b="1" i="0" lang="en-GB" sz="3600">
                <a:solidFill>
                  <a:schemeClr val="dk1"/>
                </a:solidFill>
                <a:latin typeface="Arial"/>
                <a:ea typeface="Arial"/>
                <a:cs typeface="Arial"/>
                <a:sym typeface="Arial"/>
              </a:rPr>
              <a:t> </a:t>
            </a:r>
            <a:r>
              <a:rPr b="1" lang="en-GB" sz="3600">
                <a:solidFill>
                  <a:schemeClr val="dk1"/>
                </a:solidFill>
                <a:latin typeface="Arial"/>
                <a:ea typeface="Arial"/>
                <a:cs typeface="Arial"/>
                <a:sym typeface="Arial"/>
              </a:rPr>
              <a:t>Split</a:t>
            </a:r>
            <a:r>
              <a:rPr b="1" i="0" lang="en-GB" sz="3600">
                <a:solidFill>
                  <a:schemeClr val="dk1"/>
                </a:solidFill>
                <a:latin typeface="Arial"/>
                <a:ea typeface="Arial"/>
                <a:cs typeface="Arial"/>
                <a:sym typeface="Arial"/>
              </a:rPr>
              <a:t> the dataTrain </a:t>
            </a:r>
            <a:r>
              <a:rPr b="1" lang="en-GB" sz="3600">
                <a:solidFill>
                  <a:schemeClr val="dk1"/>
                </a:solidFill>
                <a:latin typeface="Arial"/>
                <a:ea typeface="Arial"/>
                <a:cs typeface="Arial"/>
                <a:sym typeface="Arial"/>
              </a:rPr>
              <a:t>and</a:t>
            </a:r>
            <a:r>
              <a:rPr b="1" i="0" lang="en-GB" sz="3600">
                <a:solidFill>
                  <a:schemeClr val="dk1"/>
                </a:solidFill>
                <a:latin typeface="Arial"/>
                <a:ea typeface="Arial"/>
                <a:cs typeface="Arial"/>
                <a:sym typeface="Arial"/>
              </a:rPr>
              <a:t> evaluate models</a:t>
            </a:r>
            <a:endParaRPr/>
          </a:p>
          <a:p>
            <a:pPr indent="-228600" lvl="0" marL="469900" marR="5080" rtl="0" algn="l">
              <a:lnSpc>
                <a:spcPct val="100800"/>
              </a:lnSpc>
              <a:spcBef>
                <a:spcPts val="95"/>
              </a:spcBef>
              <a:spcAft>
                <a:spcPts val="0"/>
              </a:spcAft>
              <a:buClr>
                <a:schemeClr val="dk1"/>
              </a:buClr>
              <a:buSzPts val="3600"/>
              <a:buFont typeface="Arial"/>
              <a:buNone/>
            </a:pPr>
            <a:r>
              <a:t/>
            </a:r>
            <a:endParaRPr b="1" i="0" sz="3600">
              <a:solidFill>
                <a:schemeClr val="dk1"/>
              </a:solidFill>
              <a:latin typeface="Arial"/>
              <a:ea typeface="Arial"/>
              <a:cs typeface="Arial"/>
              <a:sym typeface="Arial"/>
            </a:endParaRPr>
          </a:p>
          <a:p>
            <a:pPr indent="-457200" lvl="0" marL="469900" marR="5080" rtl="0" algn="l">
              <a:lnSpc>
                <a:spcPct val="100800"/>
              </a:lnSpc>
              <a:spcBef>
                <a:spcPts val="95"/>
              </a:spcBef>
              <a:spcAft>
                <a:spcPts val="0"/>
              </a:spcAft>
              <a:buClr>
                <a:schemeClr val="dk1"/>
              </a:buClr>
              <a:buSzPts val="3600"/>
              <a:buFont typeface="Arial"/>
              <a:buChar char="•"/>
            </a:pPr>
            <a:r>
              <a:rPr b="1" i="0" lang="en-GB" sz="3600">
                <a:solidFill>
                  <a:schemeClr val="dk1"/>
                </a:solidFill>
                <a:latin typeface="Arial"/>
                <a:ea typeface="Arial"/>
                <a:cs typeface="Arial"/>
                <a:sym typeface="Arial"/>
              </a:rPr>
              <a:t>Select the best-performing model</a:t>
            </a:r>
            <a:endParaRPr/>
          </a:p>
          <a:p>
            <a:pPr indent="-228600" lvl="0" marL="469900" marR="5080" rtl="0" algn="l">
              <a:lnSpc>
                <a:spcPct val="100800"/>
              </a:lnSpc>
              <a:spcBef>
                <a:spcPts val="95"/>
              </a:spcBef>
              <a:spcAft>
                <a:spcPts val="0"/>
              </a:spcAft>
              <a:buClr>
                <a:schemeClr val="dk1"/>
              </a:buClr>
              <a:buSzPts val="3600"/>
              <a:buFont typeface="Arial"/>
              <a:buNone/>
            </a:pPr>
            <a:r>
              <a:t/>
            </a:r>
            <a:endParaRPr b="1" i="0" sz="3600">
              <a:solidFill>
                <a:schemeClr val="dk1"/>
              </a:solidFill>
              <a:latin typeface="Arial"/>
              <a:ea typeface="Arial"/>
              <a:cs typeface="Arial"/>
              <a:sym typeface="Arial"/>
            </a:endParaRPr>
          </a:p>
          <a:p>
            <a:pPr indent="-457200" lvl="0" marL="469900" marR="5080" rtl="0" algn="l">
              <a:lnSpc>
                <a:spcPct val="100800"/>
              </a:lnSpc>
              <a:spcBef>
                <a:spcPts val="95"/>
              </a:spcBef>
              <a:spcAft>
                <a:spcPts val="0"/>
              </a:spcAft>
              <a:buClr>
                <a:schemeClr val="dk1"/>
              </a:buClr>
              <a:buSzPts val="3600"/>
              <a:buFont typeface="Arial"/>
              <a:buChar char="•"/>
            </a:pPr>
            <a:r>
              <a:rPr b="1" i="0" lang="en-GB" sz="3600">
                <a:solidFill>
                  <a:schemeClr val="dk1"/>
                </a:solidFill>
                <a:latin typeface="Arial"/>
                <a:ea typeface="Arial"/>
                <a:cs typeface="Arial"/>
                <a:sym typeface="Arial"/>
              </a:rPr>
              <a:t>Validate the final model</a:t>
            </a:r>
            <a:endParaRPr b="1" sz="3600">
              <a:solidFill>
                <a:schemeClr val="dk1"/>
              </a:solidFill>
              <a:latin typeface="Arial"/>
              <a:ea typeface="Arial"/>
              <a:cs typeface="Arial"/>
              <a:sym typeface="Arial"/>
            </a:endParaRPr>
          </a:p>
        </p:txBody>
      </p:sp>
      <p:sp>
        <p:nvSpPr>
          <p:cNvPr id="138" name="Google Shape;138;p12"/>
          <p:cNvSpPr/>
          <p:nvPr/>
        </p:nvSpPr>
        <p:spPr>
          <a:xfrm>
            <a:off x="7358062" y="1387126"/>
            <a:ext cx="3571875" cy="95250"/>
          </a:xfrm>
          <a:custGeom>
            <a:rect b="b" l="l" r="r" t="t"/>
            <a:pathLst>
              <a:path extrusionOk="0" h="95250" w="3571875">
                <a:moveTo>
                  <a:pt x="3571874" y="95249"/>
                </a:moveTo>
                <a:lnTo>
                  <a:pt x="0" y="95249"/>
                </a:lnTo>
                <a:lnTo>
                  <a:pt x="0" y="0"/>
                </a:lnTo>
                <a:lnTo>
                  <a:pt x="3571874" y="0"/>
                </a:lnTo>
                <a:lnTo>
                  <a:pt x="3571874" y="95249"/>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12"/>
          <p:cNvSpPr txBox="1"/>
          <p:nvPr/>
        </p:nvSpPr>
        <p:spPr>
          <a:xfrm>
            <a:off x="5648785" y="0"/>
            <a:ext cx="9144000" cy="103874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6150" u="none" cap="none" strike="noStrike">
                <a:solidFill>
                  <a:srgbClr val="000000"/>
                </a:solidFill>
                <a:latin typeface="Georgia"/>
                <a:ea typeface="Georgia"/>
                <a:cs typeface="Georgia"/>
                <a:sym typeface="Georgia"/>
              </a:rPr>
              <a:t>Model Selection</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3"/>
          <p:cNvSpPr/>
          <p:nvPr/>
        </p:nvSpPr>
        <p:spPr>
          <a:xfrm>
            <a:off x="0" y="0"/>
            <a:ext cx="2566035" cy="2669540"/>
          </a:xfrm>
          <a:custGeom>
            <a:rect b="b" l="l" r="r" t="t"/>
            <a:pathLst>
              <a:path extrusionOk="0" h="2669540" w="2566035">
                <a:moveTo>
                  <a:pt x="827410" y="2669063"/>
                </a:moveTo>
                <a:lnTo>
                  <a:pt x="0" y="1841653"/>
                </a:lnTo>
                <a:lnTo>
                  <a:pt x="0" y="19848"/>
                </a:lnTo>
                <a:lnTo>
                  <a:pt x="19848" y="0"/>
                </a:lnTo>
                <a:lnTo>
                  <a:pt x="1634971" y="0"/>
                </a:lnTo>
                <a:lnTo>
                  <a:pt x="2565721" y="930749"/>
                </a:lnTo>
                <a:lnTo>
                  <a:pt x="827410" y="2669063"/>
                </a:lnTo>
                <a:close/>
              </a:path>
            </a:pathLst>
          </a:custGeom>
          <a:solidFill>
            <a:srgbClr val="8EB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13"/>
          <p:cNvSpPr/>
          <p:nvPr/>
        </p:nvSpPr>
        <p:spPr>
          <a:xfrm>
            <a:off x="820654" y="6364934"/>
            <a:ext cx="6448425" cy="3922395"/>
          </a:xfrm>
          <a:custGeom>
            <a:rect b="b" l="l" r="r" t="t"/>
            <a:pathLst>
              <a:path extrusionOk="0" h="3922395" w="6448425">
                <a:moveTo>
                  <a:pt x="5750840" y="3922066"/>
                </a:moveTo>
                <a:lnTo>
                  <a:pt x="698124" y="3922066"/>
                </a:lnTo>
                <a:lnTo>
                  <a:pt x="0" y="3224211"/>
                </a:lnTo>
                <a:lnTo>
                  <a:pt x="3225461" y="0"/>
                </a:lnTo>
                <a:lnTo>
                  <a:pt x="6448424" y="3224211"/>
                </a:lnTo>
                <a:lnTo>
                  <a:pt x="5750840" y="3922066"/>
                </a:lnTo>
                <a:close/>
              </a:path>
            </a:pathLst>
          </a:custGeom>
          <a:solidFill>
            <a:srgbClr val="8EB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13"/>
          <p:cNvSpPr/>
          <p:nvPr/>
        </p:nvSpPr>
        <p:spPr>
          <a:xfrm>
            <a:off x="0" y="2687587"/>
            <a:ext cx="4050029" cy="6448425"/>
          </a:xfrm>
          <a:custGeom>
            <a:rect b="b" l="l" r="r" t="t"/>
            <a:pathLst>
              <a:path extrusionOk="0" h="6448425" w="4050029">
                <a:moveTo>
                  <a:pt x="825815" y="6448424"/>
                </a:moveTo>
                <a:lnTo>
                  <a:pt x="0" y="5622928"/>
                </a:lnTo>
                <a:lnTo>
                  <a:pt x="0" y="826135"/>
                </a:lnTo>
                <a:lnTo>
                  <a:pt x="825815" y="0"/>
                </a:lnTo>
                <a:lnTo>
                  <a:pt x="4050028" y="3225462"/>
                </a:lnTo>
                <a:lnTo>
                  <a:pt x="825815" y="6448424"/>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13"/>
          <p:cNvSpPr txBox="1"/>
          <p:nvPr>
            <p:ph type="title"/>
          </p:nvPr>
        </p:nvSpPr>
        <p:spPr>
          <a:xfrm>
            <a:off x="3478336" y="1125099"/>
            <a:ext cx="13792200" cy="190565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a:t>Model Validation and Interpretation</a:t>
            </a:r>
            <a:br>
              <a:rPr lang="en-GB"/>
            </a:br>
            <a:endParaRPr/>
          </a:p>
        </p:txBody>
      </p:sp>
      <p:sp>
        <p:nvSpPr>
          <p:cNvPr id="148" name="Google Shape;148;p13"/>
          <p:cNvSpPr txBox="1"/>
          <p:nvPr/>
        </p:nvSpPr>
        <p:spPr>
          <a:xfrm>
            <a:off x="1524000" y="3048796"/>
            <a:ext cx="15251987" cy="6040115"/>
          </a:xfrm>
          <a:prstGeom prst="rect">
            <a:avLst/>
          </a:prstGeom>
          <a:noFill/>
          <a:ln>
            <a:noFill/>
          </a:ln>
        </p:spPr>
        <p:txBody>
          <a:bodyPr anchorCtr="0" anchor="t" bIns="0" lIns="0" spcFirstLastPara="1" rIns="0" wrap="square" tIns="12050">
            <a:spAutoFit/>
          </a:bodyPr>
          <a:lstStyle/>
          <a:p>
            <a:pPr indent="-222250" lvl="0" marL="0" marR="5080" rtl="0" algn="just">
              <a:lnSpc>
                <a:spcPct val="100699"/>
              </a:lnSpc>
              <a:spcBef>
                <a:spcPts val="0"/>
              </a:spcBef>
              <a:spcAft>
                <a:spcPts val="0"/>
              </a:spcAft>
              <a:buClr>
                <a:schemeClr val="dk1"/>
              </a:buClr>
              <a:buSzPts val="3500"/>
              <a:buFont typeface="Arial"/>
              <a:buChar char="•"/>
            </a:pPr>
            <a:r>
              <a:rPr lang="en-GB" sz="3500">
                <a:solidFill>
                  <a:schemeClr val="dk1"/>
                </a:solidFill>
                <a:latin typeface="Trebuchet MS"/>
                <a:ea typeface="Trebuchet MS"/>
                <a:cs typeface="Trebuchet MS"/>
                <a:sym typeface="Trebuchet MS"/>
              </a:rPr>
              <a:t>The chosen model for predicting Titanic survivors is a decision tree.</a:t>
            </a:r>
            <a:endParaRPr/>
          </a:p>
          <a:p>
            <a:pPr indent="0" lvl="0" marL="0" marR="5080" rtl="0" algn="just">
              <a:lnSpc>
                <a:spcPct val="100699"/>
              </a:lnSpc>
              <a:spcBef>
                <a:spcPts val="95"/>
              </a:spcBef>
              <a:spcAft>
                <a:spcPts val="0"/>
              </a:spcAft>
              <a:buClr>
                <a:schemeClr val="dk1"/>
              </a:buClr>
              <a:buSzPts val="3500"/>
              <a:buFont typeface="Arial"/>
              <a:buNone/>
            </a:pPr>
            <a:r>
              <a:t/>
            </a:r>
            <a:endParaRPr sz="3500">
              <a:solidFill>
                <a:schemeClr val="dk1"/>
              </a:solidFill>
              <a:latin typeface="Trebuchet MS"/>
              <a:ea typeface="Trebuchet MS"/>
              <a:cs typeface="Trebuchet MS"/>
              <a:sym typeface="Trebuchet MS"/>
            </a:endParaRPr>
          </a:p>
          <a:p>
            <a:pPr indent="-222250" lvl="0" marL="0" marR="5080" rtl="0" algn="just">
              <a:lnSpc>
                <a:spcPct val="100699"/>
              </a:lnSpc>
              <a:spcBef>
                <a:spcPts val="95"/>
              </a:spcBef>
              <a:spcAft>
                <a:spcPts val="0"/>
              </a:spcAft>
              <a:buClr>
                <a:schemeClr val="dk1"/>
              </a:buClr>
              <a:buSzPts val="3500"/>
              <a:buFont typeface="Arial"/>
              <a:buChar char="•"/>
            </a:pPr>
            <a:r>
              <a:rPr lang="en-GB" sz="3500">
                <a:solidFill>
                  <a:schemeClr val="dk1"/>
                </a:solidFill>
                <a:latin typeface="Trebuchet MS"/>
                <a:ea typeface="Trebuchet MS"/>
                <a:cs typeface="Trebuchet MS"/>
                <a:sym typeface="Trebuchet MS"/>
              </a:rPr>
              <a:t>The interpretability of the model can inform decision-making and provide insights to stakeholders.</a:t>
            </a:r>
            <a:endParaRPr/>
          </a:p>
          <a:p>
            <a:pPr indent="0" lvl="0" marL="0" marR="5080" rtl="0" algn="just">
              <a:lnSpc>
                <a:spcPct val="100699"/>
              </a:lnSpc>
              <a:spcBef>
                <a:spcPts val="95"/>
              </a:spcBef>
              <a:spcAft>
                <a:spcPts val="0"/>
              </a:spcAft>
              <a:buClr>
                <a:schemeClr val="dk1"/>
              </a:buClr>
              <a:buSzPts val="3500"/>
              <a:buFont typeface="Arial"/>
              <a:buNone/>
            </a:pPr>
            <a:r>
              <a:t/>
            </a:r>
            <a:endParaRPr sz="3500">
              <a:solidFill>
                <a:schemeClr val="dk1"/>
              </a:solidFill>
              <a:latin typeface="Trebuchet MS"/>
              <a:ea typeface="Trebuchet MS"/>
              <a:cs typeface="Trebuchet MS"/>
              <a:sym typeface="Trebuchet MS"/>
            </a:endParaRPr>
          </a:p>
          <a:p>
            <a:pPr indent="-222250" lvl="0" marL="0" marR="5080" rtl="0" algn="just">
              <a:lnSpc>
                <a:spcPct val="100699"/>
              </a:lnSpc>
              <a:spcBef>
                <a:spcPts val="95"/>
              </a:spcBef>
              <a:spcAft>
                <a:spcPts val="0"/>
              </a:spcAft>
              <a:buClr>
                <a:schemeClr val="dk1"/>
              </a:buClr>
              <a:buSzPts val="3500"/>
              <a:buFont typeface="Arial"/>
              <a:buChar char="•"/>
            </a:pPr>
            <a:r>
              <a:rPr lang="en-GB" sz="3500">
                <a:solidFill>
                  <a:schemeClr val="dk1"/>
                </a:solidFill>
                <a:latin typeface="Trebuchet MS"/>
                <a:ea typeface="Trebuchet MS"/>
                <a:cs typeface="Trebuchet MS"/>
                <a:sym typeface="Trebuchet MS"/>
              </a:rPr>
              <a:t>The decision tree model has strengths in interpretability but may have limitations in capturing complex interactions or handling noise.</a:t>
            </a:r>
            <a:endParaRPr/>
          </a:p>
          <a:p>
            <a:pPr indent="0" lvl="0" marL="0" marR="5080" rtl="0" algn="just">
              <a:lnSpc>
                <a:spcPct val="100699"/>
              </a:lnSpc>
              <a:spcBef>
                <a:spcPts val="95"/>
              </a:spcBef>
              <a:spcAft>
                <a:spcPts val="0"/>
              </a:spcAft>
              <a:buClr>
                <a:schemeClr val="dk1"/>
              </a:buClr>
              <a:buSzPts val="3500"/>
              <a:buFont typeface="Arial"/>
              <a:buNone/>
            </a:pPr>
            <a:r>
              <a:t/>
            </a:r>
            <a:endParaRPr sz="3500">
              <a:solidFill>
                <a:schemeClr val="dk1"/>
              </a:solidFill>
              <a:latin typeface="Trebuchet MS"/>
              <a:ea typeface="Trebuchet MS"/>
              <a:cs typeface="Trebuchet MS"/>
              <a:sym typeface="Trebuchet MS"/>
            </a:endParaRPr>
          </a:p>
          <a:p>
            <a:pPr indent="-222250" lvl="0" marL="0" marR="5080" rtl="0" algn="just">
              <a:lnSpc>
                <a:spcPct val="100699"/>
              </a:lnSpc>
              <a:spcBef>
                <a:spcPts val="95"/>
              </a:spcBef>
              <a:spcAft>
                <a:spcPts val="0"/>
              </a:spcAft>
              <a:buClr>
                <a:schemeClr val="dk1"/>
              </a:buClr>
              <a:buSzPts val="3500"/>
              <a:buFont typeface="Arial"/>
              <a:buChar char="•"/>
            </a:pPr>
            <a:r>
              <a:rPr lang="en-GB" sz="3500">
                <a:solidFill>
                  <a:schemeClr val="dk1"/>
                </a:solidFill>
                <a:latin typeface="Trebuchet MS"/>
                <a:ea typeface="Trebuchet MS"/>
                <a:cs typeface="Trebuchet MS"/>
                <a:sym typeface="Trebuchet MS"/>
              </a:rPr>
              <a:t>The decision tree model with 92% accuracy and interpretability is a valuable tool for understanding and predicting survival outcomes in the Titanic context.</a:t>
            </a:r>
            <a:endParaRPr/>
          </a:p>
        </p:txBody>
      </p:sp>
      <p:sp>
        <p:nvSpPr>
          <p:cNvPr id="149" name="Google Shape;149;p13"/>
          <p:cNvSpPr/>
          <p:nvPr/>
        </p:nvSpPr>
        <p:spPr>
          <a:xfrm>
            <a:off x="8588498" y="2092009"/>
            <a:ext cx="3571875" cy="95250"/>
          </a:xfrm>
          <a:custGeom>
            <a:rect b="b" l="l" r="r" t="t"/>
            <a:pathLst>
              <a:path extrusionOk="0" h="95250" w="3571875">
                <a:moveTo>
                  <a:pt x="3571874" y="95249"/>
                </a:moveTo>
                <a:lnTo>
                  <a:pt x="0" y="95249"/>
                </a:lnTo>
                <a:lnTo>
                  <a:pt x="0" y="0"/>
                </a:lnTo>
                <a:lnTo>
                  <a:pt x="3571874" y="0"/>
                </a:lnTo>
                <a:lnTo>
                  <a:pt x="3571874" y="95249"/>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pSp>
        <p:nvGrpSpPr>
          <p:cNvPr id="154" name="Google Shape;154;p14"/>
          <p:cNvGrpSpPr/>
          <p:nvPr/>
        </p:nvGrpSpPr>
        <p:grpSpPr>
          <a:xfrm>
            <a:off x="11371777" y="0"/>
            <a:ext cx="3477205" cy="1929764"/>
            <a:chOff x="11371777" y="0"/>
            <a:chExt cx="3477205" cy="1929764"/>
          </a:xfrm>
        </p:grpSpPr>
        <p:sp>
          <p:nvSpPr>
            <p:cNvPr id="155" name="Google Shape;155;p14"/>
            <p:cNvSpPr/>
            <p:nvPr/>
          </p:nvSpPr>
          <p:spPr>
            <a:xfrm>
              <a:off x="11907027" y="0"/>
              <a:ext cx="2941955" cy="1929764"/>
            </a:xfrm>
            <a:custGeom>
              <a:rect b="b" l="l" r="r" t="t"/>
              <a:pathLst>
                <a:path extrusionOk="0" h="1929764" w="2941955">
                  <a:moveTo>
                    <a:pt x="1203062" y="1929681"/>
                  </a:moveTo>
                  <a:lnTo>
                    <a:pt x="0" y="729120"/>
                  </a:lnTo>
                  <a:lnTo>
                    <a:pt x="729120" y="0"/>
                  </a:lnTo>
                  <a:lnTo>
                    <a:pt x="2749607" y="0"/>
                  </a:lnTo>
                  <a:lnTo>
                    <a:pt x="2941374" y="191367"/>
                  </a:lnTo>
                  <a:lnTo>
                    <a:pt x="1203062" y="1929681"/>
                  </a:lnTo>
                  <a:close/>
                </a:path>
              </a:pathLst>
            </a:custGeom>
            <a:solidFill>
              <a:srgbClr val="8EB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14"/>
            <p:cNvSpPr/>
            <p:nvPr/>
          </p:nvSpPr>
          <p:spPr>
            <a:xfrm>
              <a:off x="11371777" y="0"/>
              <a:ext cx="1454785" cy="824230"/>
            </a:xfrm>
            <a:custGeom>
              <a:rect b="b" l="l" r="r" t="t"/>
              <a:pathLst>
                <a:path extrusionOk="0" h="824230" w="1454784">
                  <a:moveTo>
                    <a:pt x="630294" y="824164"/>
                  </a:moveTo>
                  <a:lnTo>
                    <a:pt x="0" y="191368"/>
                  </a:lnTo>
                  <a:lnTo>
                    <a:pt x="191368" y="0"/>
                  </a:lnTo>
                  <a:lnTo>
                    <a:pt x="1454459" y="0"/>
                  </a:lnTo>
                  <a:lnTo>
                    <a:pt x="630294" y="824164"/>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57" name="Google Shape;157;p14"/>
          <p:cNvGrpSpPr/>
          <p:nvPr/>
        </p:nvGrpSpPr>
        <p:grpSpPr>
          <a:xfrm>
            <a:off x="0" y="0"/>
            <a:ext cx="6746517" cy="7458982"/>
            <a:chOff x="0" y="0"/>
            <a:chExt cx="6746517" cy="7458982"/>
          </a:xfrm>
        </p:grpSpPr>
        <p:sp>
          <p:nvSpPr>
            <p:cNvPr id="158" name="Google Shape;158;p14"/>
            <p:cNvSpPr/>
            <p:nvPr/>
          </p:nvSpPr>
          <p:spPr>
            <a:xfrm>
              <a:off x="5334277" y="0"/>
              <a:ext cx="1412240" cy="1219200"/>
            </a:xfrm>
            <a:custGeom>
              <a:rect b="b" l="l" r="r" t="t"/>
              <a:pathLst>
                <a:path extrusionOk="0" h="1219200" w="1412240">
                  <a:moveTo>
                    <a:pt x="192233" y="1218906"/>
                  </a:moveTo>
                  <a:lnTo>
                    <a:pt x="0" y="1026673"/>
                  </a:lnTo>
                  <a:lnTo>
                    <a:pt x="1025758" y="0"/>
                  </a:lnTo>
                  <a:lnTo>
                    <a:pt x="1412228" y="0"/>
                  </a:lnTo>
                  <a:lnTo>
                    <a:pt x="192233" y="1218906"/>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4"/>
            <p:cNvSpPr/>
            <p:nvPr/>
          </p:nvSpPr>
          <p:spPr>
            <a:xfrm>
              <a:off x="2881776" y="605558"/>
              <a:ext cx="3476625" cy="3476625"/>
            </a:xfrm>
            <a:custGeom>
              <a:rect b="b" l="l" r="r" t="t"/>
              <a:pathLst>
                <a:path extrusionOk="0" h="3476625" w="3476625">
                  <a:moveTo>
                    <a:pt x="1739562" y="3476624"/>
                  </a:moveTo>
                  <a:lnTo>
                    <a:pt x="0" y="1738312"/>
                  </a:lnTo>
                  <a:lnTo>
                    <a:pt x="1739562" y="0"/>
                  </a:lnTo>
                  <a:lnTo>
                    <a:pt x="3476624" y="1738312"/>
                  </a:lnTo>
                  <a:lnTo>
                    <a:pt x="1739562" y="3476624"/>
                  </a:lnTo>
                  <a:close/>
                </a:path>
              </a:pathLst>
            </a:custGeom>
            <a:solidFill>
              <a:srgbClr val="8EB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14"/>
            <p:cNvSpPr/>
            <p:nvPr/>
          </p:nvSpPr>
          <p:spPr>
            <a:xfrm>
              <a:off x="0" y="1010557"/>
              <a:ext cx="4470400" cy="6448425"/>
            </a:xfrm>
            <a:custGeom>
              <a:rect b="b" l="l" r="r" t="t"/>
              <a:pathLst>
                <a:path extrusionOk="0" h="6448425" w="4470400">
                  <a:moveTo>
                    <a:pt x="1247239" y="6448423"/>
                  </a:moveTo>
                  <a:lnTo>
                    <a:pt x="0" y="5202150"/>
                  </a:lnTo>
                  <a:lnTo>
                    <a:pt x="0" y="1247238"/>
                  </a:lnTo>
                  <a:lnTo>
                    <a:pt x="1247238" y="0"/>
                  </a:lnTo>
                  <a:lnTo>
                    <a:pt x="4470201" y="3225461"/>
                  </a:lnTo>
                  <a:lnTo>
                    <a:pt x="1247239" y="6448423"/>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1" name="Google Shape;161;p14"/>
          <p:cNvSpPr/>
          <p:nvPr/>
        </p:nvSpPr>
        <p:spPr>
          <a:xfrm>
            <a:off x="13284277" y="0"/>
            <a:ext cx="5003800" cy="5329555"/>
          </a:xfrm>
          <a:custGeom>
            <a:rect b="b" l="l" r="r" t="t"/>
            <a:pathLst>
              <a:path extrusionOk="0" h="5329555" w="5003800">
                <a:moveTo>
                  <a:pt x="3225462" y="5328981"/>
                </a:moveTo>
                <a:lnTo>
                  <a:pt x="0" y="2103519"/>
                </a:lnTo>
                <a:lnTo>
                  <a:pt x="2105150" y="0"/>
                </a:lnTo>
                <a:lnTo>
                  <a:pt x="4344905" y="0"/>
                </a:lnTo>
                <a:lnTo>
                  <a:pt x="5003721" y="658816"/>
                </a:lnTo>
                <a:lnTo>
                  <a:pt x="5003721" y="3549342"/>
                </a:lnTo>
                <a:lnTo>
                  <a:pt x="3225462" y="5328981"/>
                </a:lnTo>
                <a:close/>
              </a:path>
            </a:pathLst>
          </a:custGeom>
          <a:solidFill>
            <a:srgbClr val="8EB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4"/>
          <p:cNvSpPr/>
          <p:nvPr/>
        </p:nvSpPr>
        <p:spPr>
          <a:xfrm>
            <a:off x="566168" y="0"/>
            <a:ext cx="4335145" cy="2166620"/>
          </a:xfrm>
          <a:custGeom>
            <a:rect b="b" l="l" r="r" t="t"/>
            <a:pathLst>
              <a:path extrusionOk="0" h="2166620" w="4335145">
                <a:moveTo>
                  <a:pt x="2167321" y="2166480"/>
                </a:moveTo>
                <a:lnTo>
                  <a:pt x="0" y="0"/>
                </a:lnTo>
                <a:lnTo>
                  <a:pt x="4334642" y="0"/>
                </a:lnTo>
                <a:lnTo>
                  <a:pt x="2167321" y="2166480"/>
                </a:lnTo>
                <a:close/>
              </a:path>
            </a:pathLst>
          </a:custGeom>
          <a:solidFill>
            <a:srgbClr val="8EB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4"/>
          <p:cNvSpPr txBox="1"/>
          <p:nvPr>
            <p:ph idx="1" type="body"/>
          </p:nvPr>
        </p:nvSpPr>
        <p:spPr>
          <a:xfrm>
            <a:off x="2438400" y="2772178"/>
            <a:ext cx="13411200" cy="6040115"/>
          </a:xfrm>
          <a:prstGeom prst="rect">
            <a:avLst/>
          </a:prstGeom>
          <a:noFill/>
          <a:ln>
            <a:noFill/>
          </a:ln>
        </p:spPr>
        <p:txBody>
          <a:bodyPr anchorCtr="0" anchor="t" bIns="0" lIns="0" spcFirstLastPara="1" rIns="0" wrap="square" tIns="12050">
            <a:spAutoFit/>
          </a:bodyPr>
          <a:lstStyle/>
          <a:p>
            <a:pPr indent="0" lvl="0" marL="0" marR="5080" rtl="0" algn="just">
              <a:lnSpc>
                <a:spcPct val="100699"/>
              </a:lnSpc>
              <a:spcBef>
                <a:spcPts val="0"/>
              </a:spcBef>
              <a:spcAft>
                <a:spcPts val="0"/>
              </a:spcAft>
              <a:buNone/>
            </a:pPr>
            <a:r>
              <a:rPr lang="en-GB"/>
              <a:t>Predicting Titanic survivors using machine learning allows us to accurately estimate the likelihood of survival for passengers.</a:t>
            </a:r>
            <a:endParaRPr/>
          </a:p>
          <a:p>
            <a:pPr indent="0" lvl="0" marL="0" marR="5080" rtl="0" algn="just">
              <a:lnSpc>
                <a:spcPct val="100699"/>
              </a:lnSpc>
              <a:spcBef>
                <a:spcPts val="95"/>
              </a:spcBef>
              <a:spcAft>
                <a:spcPts val="0"/>
              </a:spcAft>
              <a:buNone/>
            </a:pPr>
            <a:r>
              <a:t/>
            </a:r>
            <a:endParaRPr/>
          </a:p>
          <a:p>
            <a:pPr indent="0" lvl="0" marL="0" marR="5080" rtl="0" algn="just">
              <a:lnSpc>
                <a:spcPct val="100699"/>
              </a:lnSpc>
              <a:spcBef>
                <a:spcPts val="95"/>
              </a:spcBef>
              <a:spcAft>
                <a:spcPts val="0"/>
              </a:spcAft>
              <a:buNone/>
            </a:pPr>
            <a:r>
              <a:rPr lang="en-GB"/>
              <a:t>The model's interpretability provides insights into the factors influencing survival, such as passenger class, age, and gender.</a:t>
            </a:r>
            <a:endParaRPr/>
          </a:p>
          <a:p>
            <a:pPr indent="0" lvl="0" marL="0" marR="5080" rtl="0" algn="just">
              <a:lnSpc>
                <a:spcPct val="100699"/>
              </a:lnSpc>
              <a:spcBef>
                <a:spcPts val="95"/>
              </a:spcBef>
              <a:spcAft>
                <a:spcPts val="0"/>
              </a:spcAft>
              <a:buNone/>
            </a:pPr>
            <a:r>
              <a:t/>
            </a:r>
            <a:endParaRPr/>
          </a:p>
          <a:p>
            <a:pPr indent="0" lvl="0" marL="0" marR="5080" rtl="0" algn="just">
              <a:lnSpc>
                <a:spcPct val="100699"/>
              </a:lnSpc>
              <a:spcBef>
                <a:spcPts val="95"/>
              </a:spcBef>
              <a:spcAft>
                <a:spcPts val="0"/>
              </a:spcAft>
              <a:buNone/>
            </a:pPr>
            <a:r>
              <a:rPr lang="en-GB"/>
              <a:t>Further exploration and validation, including cross-validation or applying the model to new datasets, will enhance its reliability.</a:t>
            </a:r>
            <a:endParaRPr/>
          </a:p>
          <a:p>
            <a:pPr indent="0" lvl="0" marL="0" marR="5080" rtl="0" algn="just">
              <a:lnSpc>
                <a:spcPct val="100699"/>
              </a:lnSpc>
              <a:spcBef>
                <a:spcPts val="95"/>
              </a:spcBef>
              <a:spcAft>
                <a:spcPts val="0"/>
              </a:spcAft>
              <a:buNone/>
            </a:pPr>
            <a:r>
              <a:t/>
            </a:r>
            <a:endParaRPr/>
          </a:p>
          <a:p>
            <a:pPr indent="0" lvl="0" marL="0" marR="5080" rtl="0" algn="just">
              <a:lnSpc>
                <a:spcPct val="100699"/>
              </a:lnSpc>
              <a:spcBef>
                <a:spcPts val="95"/>
              </a:spcBef>
              <a:spcAft>
                <a:spcPts val="0"/>
              </a:spcAft>
              <a:buNone/>
            </a:pPr>
            <a:r>
              <a:rPr lang="en-GB"/>
              <a:t>By leveraging machine learning techniques, we gain valuable insights into historical events and improve our understanding of complex phenomena.</a:t>
            </a:r>
            <a:endParaRPr/>
          </a:p>
        </p:txBody>
      </p:sp>
      <p:sp>
        <p:nvSpPr>
          <p:cNvPr id="164" name="Google Shape;164;p14"/>
          <p:cNvSpPr txBox="1"/>
          <p:nvPr>
            <p:ph type="title"/>
          </p:nvPr>
        </p:nvSpPr>
        <p:spPr>
          <a:xfrm>
            <a:off x="6816116" y="483660"/>
            <a:ext cx="4357370" cy="962443"/>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GB"/>
              <a:t>Conclusion</a:t>
            </a:r>
            <a:endParaRPr/>
          </a:p>
        </p:txBody>
      </p:sp>
      <p:sp>
        <p:nvSpPr>
          <p:cNvPr id="165" name="Google Shape;165;p14"/>
          <p:cNvSpPr/>
          <p:nvPr/>
        </p:nvSpPr>
        <p:spPr>
          <a:xfrm>
            <a:off x="7303627" y="1740920"/>
            <a:ext cx="3914775" cy="95250"/>
          </a:xfrm>
          <a:custGeom>
            <a:rect b="b" l="l" r="r" t="t"/>
            <a:pathLst>
              <a:path extrusionOk="0" h="95250" w="3914775">
                <a:moveTo>
                  <a:pt x="3914774" y="95249"/>
                </a:moveTo>
                <a:lnTo>
                  <a:pt x="0" y="95249"/>
                </a:lnTo>
                <a:lnTo>
                  <a:pt x="0" y="0"/>
                </a:lnTo>
                <a:lnTo>
                  <a:pt x="3914774" y="0"/>
                </a:lnTo>
                <a:lnTo>
                  <a:pt x="3914774" y="95249"/>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p:nvPr/>
        </p:nvSpPr>
        <p:spPr>
          <a:xfrm>
            <a:off x="11331183" y="2232507"/>
            <a:ext cx="7125334" cy="6448425"/>
          </a:xfrm>
          <a:custGeom>
            <a:rect b="b" l="l" r="r" t="t"/>
            <a:pathLst>
              <a:path extrusionOk="0" h="6448425" w="7125334">
                <a:moveTo>
                  <a:pt x="2941383" y="3780815"/>
                </a:moveTo>
                <a:lnTo>
                  <a:pt x="1740814" y="2580246"/>
                </a:lnTo>
                <a:lnTo>
                  <a:pt x="0" y="4318559"/>
                </a:lnTo>
                <a:lnTo>
                  <a:pt x="1203071" y="5519128"/>
                </a:lnTo>
                <a:lnTo>
                  <a:pt x="2941383" y="3780815"/>
                </a:lnTo>
                <a:close/>
              </a:path>
              <a:path extrusionOk="0" h="6448425" w="7125334">
                <a:moveTo>
                  <a:pt x="7125259" y="1241767"/>
                </a:moveTo>
                <a:lnTo>
                  <a:pt x="5883961" y="0"/>
                </a:lnTo>
                <a:lnTo>
                  <a:pt x="2659748" y="3225457"/>
                </a:lnTo>
                <a:lnTo>
                  <a:pt x="5883961" y="6448425"/>
                </a:lnTo>
                <a:lnTo>
                  <a:pt x="7125259" y="5207622"/>
                </a:lnTo>
                <a:lnTo>
                  <a:pt x="7125259" y="1241767"/>
                </a:lnTo>
                <a:close/>
              </a:path>
            </a:pathLst>
          </a:custGeom>
          <a:solidFill>
            <a:srgbClr val="8EB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15"/>
          <p:cNvSpPr/>
          <p:nvPr/>
        </p:nvSpPr>
        <p:spPr>
          <a:xfrm>
            <a:off x="10070937" y="3247503"/>
            <a:ext cx="3096260" cy="3399154"/>
          </a:xfrm>
          <a:custGeom>
            <a:rect b="b" l="l" r="r" t="t"/>
            <a:pathLst>
              <a:path extrusionOk="0" h="3399154" w="3096259">
                <a:moveTo>
                  <a:pt x="2990850" y="192239"/>
                </a:moveTo>
                <a:lnTo>
                  <a:pt x="2798622" y="0"/>
                </a:lnTo>
                <a:lnTo>
                  <a:pt x="0" y="2796121"/>
                </a:lnTo>
                <a:lnTo>
                  <a:pt x="194729" y="2990850"/>
                </a:lnTo>
                <a:lnTo>
                  <a:pt x="2990850" y="192239"/>
                </a:lnTo>
                <a:close/>
              </a:path>
              <a:path extrusionOk="0" h="3399154" w="3096259">
                <a:moveTo>
                  <a:pt x="3096107" y="1660296"/>
                </a:moveTo>
                <a:lnTo>
                  <a:pt x="2463317" y="1027506"/>
                </a:lnTo>
                <a:lnTo>
                  <a:pt x="725004" y="2765818"/>
                </a:lnTo>
                <a:lnTo>
                  <a:pt x="1357795" y="3398609"/>
                </a:lnTo>
                <a:lnTo>
                  <a:pt x="3096107" y="1660296"/>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5"/>
          <p:cNvSpPr/>
          <p:nvPr/>
        </p:nvSpPr>
        <p:spPr>
          <a:xfrm>
            <a:off x="8932233" y="1085850"/>
            <a:ext cx="1771650" cy="1771650"/>
          </a:xfrm>
          <a:custGeom>
            <a:rect b="b" l="l" r="r" t="t"/>
            <a:pathLst>
              <a:path extrusionOk="0" h="1771650" w="1771650">
                <a:moveTo>
                  <a:pt x="884575" y="1771649"/>
                </a:moveTo>
                <a:lnTo>
                  <a:pt x="0" y="884575"/>
                </a:lnTo>
                <a:lnTo>
                  <a:pt x="884575" y="0"/>
                </a:lnTo>
                <a:lnTo>
                  <a:pt x="1771649" y="884575"/>
                </a:lnTo>
                <a:lnTo>
                  <a:pt x="884575" y="1771649"/>
                </a:lnTo>
                <a:close/>
              </a:path>
            </a:pathLst>
          </a:custGeom>
          <a:solidFill>
            <a:srgbClr val="8EB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5"/>
          <p:cNvSpPr/>
          <p:nvPr/>
        </p:nvSpPr>
        <p:spPr>
          <a:xfrm>
            <a:off x="9434595" y="1558249"/>
            <a:ext cx="819150" cy="819150"/>
          </a:xfrm>
          <a:custGeom>
            <a:rect b="b" l="l" r="r" t="t"/>
            <a:pathLst>
              <a:path extrusionOk="0" h="819150" w="819150">
                <a:moveTo>
                  <a:pt x="698538" y="819067"/>
                </a:moveTo>
                <a:lnTo>
                  <a:pt x="120610" y="819067"/>
                </a:lnTo>
                <a:lnTo>
                  <a:pt x="73143" y="810862"/>
                </a:lnTo>
                <a:lnTo>
                  <a:pt x="34864" y="785463"/>
                </a:lnTo>
                <a:lnTo>
                  <a:pt x="9304" y="747344"/>
                </a:lnTo>
                <a:lnTo>
                  <a:pt x="0" y="700981"/>
                </a:lnTo>
                <a:lnTo>
                  <a:pt x="0" y="120598"/>
                </a:lnTo>
                <a:lnTo>
                  <a:pt x="9658" y="73136"/>
                </a:lnTo>
                <a:lnTo>
                  <a:pt x="35806" y="34860"/>
                </a:lnTo>
                <a:lnTo>
                  <a:pt x="74203" y="9304"/>
                </a:lnTo>
                <a:lnTo>
                  <a:pt x="120610" y="0"/>
                </a:lnTo>
                <a:lnTo>
                  <a:pt x="698538" y="0"/>
                </a:lnTo>
                <a:lnTo>
                  <a:pt x="745024" y="9107"/>
                </a:lnTo>
                <a:lnTo>
                  <a:pt x="783971" y="35174"/>
                </a:lnTo>
                <a:lnTo>
                  <a:pt x="794297" y="47737"/>
                </a:lnTo>
                <a:lnTo>
                  <a:pt x="120610" y="47737"/>
                </a:lnTo>
                <a:lnTo>
                  <a:pt x="92263" y="53469"/>
                </a:lnTo>
                <a:lnTo>
                  <a:pt x="69099" y="69093"/>
                </a:lnTo>
                <a:lnTo>
                  <a:pt x="53473" y="92255"/>
                </a:lnTo>
                <a:lnTo>
                  <a:pt x="47741" y="120598"/>
                </a:lnTo>
                <a:lnTo>
                  <a:pt x="47741" y="698469"/>
                </a:lnTo>
                <a:lnTo>
                  <a:pt x="53473" y="726812"/>
                </a:lnTo>
                <a:lnTo>
                  <a:pt x="69099" y="749974"/>
                </a:lnTo>
                <a:lnTo>
                  <a:pt x="92263" y="765599"/>
                </a:lnTo>
                <a:lnTo>
                  <a:pt x="120610" y="771330"/>
                </a:lnTo>
                <a:lnTo>
                  <a:pt x="792533" y="771330"/>
                </a:lnTo>
                <a:lnTo>
                  <a:pt x="783343" y="784520"/>
                </a:lnTo>
                <a:lnTo>
                  <a:pt x="744946" y="809802"/>
                </a:lnTo>
                <a:lnTo>
                  <a:pt x="698538" y="819067"/>
                </a:lnTo>
                <a:close/>
              </a:path>
              <a:path extrusionOk="0" h="819150" w="819150">
                <a:moveTo>
                  <a:pt x="792533" y="771330"/>
                </a:moveTo>
                <a:lnTo>
                  <a:pt x="698538" y="771330"/>
                </a:lnTo>
                <a:lnTo>
                  <a:pt x="726885" y="767051"/>
                </a:lnTo>
                <a:lnTo>
                  <a:pt x="750050" y="752172"/>
                </a:lnTo>
                <a:lnTo>
                  <a:pt x="765676" y="729285"/>
                </a:lnTo>
                <a:lnTo>
                  <a:pt x="771408" y="700981"/>
                </a:lnTo>
                <a:lnTo>
                  <a:pt x="771408" y="120598"/>
                </a:lnTo>
                <a:lnTo>
                  <a:pt x="765676" y="92255"/>
                </a:lnTo>
                <a:lnTo>
                  <a:pt x="750050" y="69093"/>
                </a:lnTo>
                <a:lnTo>
                  <a:pt x="726885" y="53468"/>
                </a:lnTo>
                <a:lnTo>
                  <a:pt x="698538" y="47737"/>
                </a:lnTo>
                <a:lnTo>
                  <a:pt x="794298" y="47737"/>
                </a:lnTo>
                <a:lnTo>
                  <a:pt x="799009" y="53469"/>
                </a:lnTo>
                <a:lnTo>
                  <a:pt x="810041" y="74118"/>
                </a:lnTo>
                <a:lnTo>
                  <a:pt x="816833" y="96651"/>
                </a:lnTo>
                <a:lnTo>
                  <a:pt x="819149" y="120598"/>
                </a:lnTo>
                <a:lnTo>
                  <a:pt x="819149" y="700981"/>
                </a:lnTo>
                <a:lnTo>
                  <a:pt x="809491" y="746990"/>
                </a:lnTo>
                <a:lnTo>
                  <a:pt x="792533" y="771330"/>
                </a:lnTo>
                <a:close/>
              </a:path>
              <a:path extrusionOk="0" h="819150" w="819150">
                <a:moveTo>
                  <a:pt x="792533" y="771330"/>
                </a:moveTo>
                <a:lnTo>
                  <a:pt x="409574" y="771330"/>
                </a:lnTo>
                <a:lnTo>
                  <a:pt x="409574" y="482396"/>
                </a:lnTo>
                <a:lnTo>
                  <a:pt x="361831" y="482395"/>
                </a:lnTo>
                <a:lnTo>
                  <a:pt x="351546" y="480236"/>
                </a:lnTo>
                <a:lnTo>
                  <a:pt x="343615" y="474544"/>
                </a:lnTo>
                <a:lnTo>
                  <a:pt x="338511" y="466496"/>
                </a:lnTo>
                <a:lnTo>
                  <a:pt x="336705" y="457271"/>
                </a:lnTo>
                <a:lnTo>
                  <a:pt x="336705" y="361796"/>
                </a:lnTo>
                <a:lnTo>
                  <a:pt x="338865" y="352964"/>
                </a:lnTo>
                <a:lnTo>
                  <a:pt x="344558" y="345780"/>
                </a:lnTo>
                <a:lnTo>
                  <a:pt x="352606" y="340951"/>
                </a:lnTo>
                <a:lnTo>
                  <a:pt x="361833" y="339184"/>
                </a:lnTo>
                <a:lnTo>
                  <a:pt x="409574" y="339184"/>
                </a:lnTo>
                <a:lnTo>
                  <a:pt x="409574" y="238685"/>
                </a:lnTo>
                <a:lnTo>
                  <a:pt x="418683" y="190634"/>
                </a:lnTo>
                <a:lnTo>
                  <a:pt x="452291" y="140699"/>
                </a:lnTo>
                <a:lnTo>
                  <a:pt x="495950" y="114946"/>
                </a:lnTo>
                <a:lnTo>
                  <a:pt x="552801" y="100499"/>
                </a:lnTo>
                <a:lnTo>
                  <a:pt x="595517" y="97987"/>
                </a:lnTo>
                <a:lnTo>
                  <a:pt x="620802" y="97476"/>
                </a:lnTo>
                <a:lnTo>
                  <a:pt x="673255" y="103993"/>
                </a:lnTo>
                <a:lnTo>
                  <a:pt x="712988" y="121541"/>
                </a:lnTo>
                <a:lnTo>
                  <a:pt x="716207" y="129275"/>
                </a:lnTo>
                <a:lnTo>
                  <a:pt x="716129" y="138186"/>
                </a:lnTo>
                <a:lnTo>
                  <a:pt x="715386" y="143211"/>
                </a:lnTo>
                <a:lnTo>
                  <a:pt x="598029" y="143211"/>
                </a:lnTo>
                <a:lnTo>
                  <a:pt x="588215" y="144703"/>
                </a:lnTo>
                <a:lnTo>
                  <a:pt x="567642" y="146744"/>
                </a:lnTo>
                <a:lnTo>
                  <a:pt x="557826" y="148236"/>
                </a:lnTo>
                <a:lnTo>
                  <a:pt x="515424" y="159542"/>
                </a:lnTo>
                <a:lnTo>
                  <a:pt x="467918" y="196169"/>
                </a:lnTo>
                <a:lnTo>
                  <a:pt x="457710" y="234563"/>
                </a:lnTo>
                <a:lnTo>
                  <a:pt x="457317" y="361797"/>
                </a:lnTo>
                <a:lnTo>
                  <a:pt x="456610" y="372082"/>
                </a:lnTo>
                <a:lnTo>
                  <a:pt x="451663" y="380012"/>
                </a:lnTo>
                <a:lnTo>
                  <a:pt x="443890" y="385115"/>
                </a:lnTo>
                <a:lnTo>
                  <a:pt x="434702" y="386921"/>
                </a:lnTo>
                <a:lnTo>
                  <a:pt x="384448" y="386921"/>
                </a:lnTo>
                <a:lnTo>
                  <a:pt x="384448" y="434658"/>
                </a:lnTo>
                <a:lnTo>
                  <a:pt x="434702" y="434658"/>
                </a:lnTo>
                <a:lnTo>
                  <a:pt x="443536" y="435365"/>
                </a:lnTo>
                <a:lnTo>
                  <a:pt x="450721" y="440311"/>
                </a:lnTo>
                <a:lnTo>
                  <a:pt x="455550" y="448084"/>
                </a:lnTo>
                <a:lnTo>
                  <a:pt x="457317" y="457271"/>
                </a:lnTo>
                <a:lnTo>
                  <a:pt x="457317" y="771330"/>
                </a:lnTo>
                <a:lnTo>
                  <a:pt x="792533" y="771330"/>
                </a:lnTo>
                <a:close/>
              </a:path>
              <a:path extrusionOk="0" h="819150" w="819150">
                <a:moveTo>
                  <a:pt x="705610" y="211048"/>
                </a:moveTo>
                <a:lnTo>
                  <a:pt x="658336" y="211048"/>
                </a:lnTo>
                <a:lnTo>
                  <a:pt x="660220" y="198485"/>
                </a:lnTo>
                <a:lnTo>
                  <a:pt x="662104" y="184039"/>
                </a:lnTo>
                <a:lnTo>
                  <a:pt x="631951" y="145409"/>
                </a:lnTo>
                <a:lnTo>
                  <a:pt x="598029" y="143211"/>
                </a:lnTo>
                <a:lnTo>
                  <a:pt x="715386" y="143211"/>
                </a:lnTo>
                <a:lnTo>
                  <a:pt x="711653" y="168454"/>
                </a:lnTo>
                <a:lnTo>
                  <a:pt x="706706" y="203196"/>
                </a:lnTo>
                <a:lnTo>
                  <a:pt x="705610" y="211048"/>
                </a:lnTo>
                <a:close/>
              </a:path>
              <a:path extrusionOk="0" h="819150" w="819150">
                <a:moveTo>
                  <a:pt x="792533" y="771330"/>
                </a:moveTo>
                <a:lnTo>
                  <a:pt x="530186" y="771330"/>
                </a:lnTo>
                <a:lnTo>
                  <a:pt x="530186" y="457271"/>
                </a:lnTo>
                <a:lnTo>
                  <a:pt x="530893" y="448438"/>
                </a:lnTo>
                <a:lnTo>
                  <a:pt x="535840" y="441254"/>
                </a:lnTo>
                <a:lnTo>
                  <a:pt x="543613" y="436425"/>
                </a:lnTo>
                <a:lnTo>
                  <a:pt x="552801" y="434658"/>
                </a:lnTo>
                <a:lnTo>
                  <a:pt x="630695" y="434658"/>
                </a:lnTo>
                <a:lnTo>
                  <a:pt x="643259" y="386921"/>
                </a:lnTo>
                <a:lnTo>
                  <a:pt x="552801" y="386921"/>
                </a:lnTo>
                <a:lnTo>
                  <a:pt x="543967" y="384762"/>
                </a:lnTo>
                <a:lnTo>
                  <a:pt x="536782" y="379070"/>
                </a:lnTo>
                <a:lnTo>
                  <a:pt x="531953" y="371022"/>
                </a:lnTo>
                <a:lnTo>
                  <a:pt x="530186" y="361797"/>
                </a:lnTo>
                <a:lnTo>
                  <a:pt x="530186" y="283909"/>
                </a:lnTo>
                <a:lnTo>
                  <a:pt x="533367" y="256233"/>
                </a:lnTo>
                <a:lnTo>
                  <a:pt x="546205" y="233974"/>
                </a:lnTo>
                <a:lnTo>
                  <a:pt x="567995" y="217839"/>
                </a:lnTo>
                <a:lnTo>
                  <a:pt x="598030" y="208535"/>
                </a:lnTo>
                <a:lnTo>
                  <a:pt x="605568" y="206023"/>
                </a:lnTo>
                <a:lnTo>
                  <a:pt x="620645" y="206023"/>
                </a:lnTo>
                <a:lnTo>
                  <a:pt x="631481" y="207515"/>
                </a:lnTo>
                <a:lnTo>
                  <a:pt x="641375" y="208535"/>
                </a:lnTo>
                <a:lnTo>
                  <a:pt x="650326" y="209556"/>
                </a:lnTo>
                <a:lnTo>
                  <a:pt x="658336" y="211048"/>
                </a:lnTo>
                <a:lnTo>
                  <a:pt x="705610" y="211048"/>
                </a:lnTo>
                <a:lnTo>
                  <a:pt x="701052" y="243710"/>
                </a:lnTo>
                <a:lnTo>
                  <a:pt x="701052" y="248735"/>
                </a:lnTo>
                <a:lnTo>
                  <a:pt x="696027" y="253760"/>
                </a:lnTo>
                <a:lnTo>
                  <a:pt x="623157" y="253760"/>
                </a:lnTo>
                <a:lnTo>
                  <a:pt x="618132" y="256272"/>
                </a:lnTo>
                <a:lnTo>
                  <a:pt x="608081" y="256272"/>
                </a:lnTo>
                <a:lnTo>
                  <a:pt x="591709" y="261297"/>
                </a:lnTo>
                <a:lnTo>
                  <a:pt x="582639" y="268206"/>
                </a:lnTo>
                <a:lnTo>
                  <a:pt x="578752" y="276058"/>
                </a:lnTo>
                <a:lnTo>
                  <a:pt x="577928" y="283909"/>
                </a:lnTo>
                <a:lnTo>
                  <a:pt x="577928" y="339184"/>
                </a:lnTo>
                <a:lnTo>
                  <a:pt x="684719" y="339184"/>
                </a:lnTo>
                <a:lnTo>
                  <a:pt x="688487" y="341697"/>
                </a:lnTo>
                <a:lnTo>
                  <a:pt x="693513" y="346721"/>
                </a:lnTo>
                <a:lnTo>
                  <a:pt x="698538" y="361797"/>
                </a:lnTo>
                <a:lnTo>
                  <a:pt x="696026" y="369334"/>
                </a:lnTo>
                <a:lnTo>
                  <a:pt x="673411" y="464808"/>
                </a:lnTo>
                <a:lnTo>
                  <a:pt x="670231" y="471796"/>
                </a:lnTo>
                <a:lnTo>
                  <a:pt x="664931" y="477370"/>
                </a:lnTo>
                <a:lnTo>
                  <a:pt x="658217" y="481060"/>
                </a:lnTo>
                <a:lnTo>
                  <a:pt x="650797" y="482395"/>
                </a:lnTo>
                <a:lnTo>
                  <a:pt x="577928" y="482395"/>
                </a:lnTo>
                <a:lnTo>
                  <a:pt x="577928" y="771330"/>
                </a:lnTo>
                <a:lnTo>
                  <a:pt x="792533" y="771330"/>
                </a:lnTo>
                <a:close/>
              </a:path>
              <a:path extrusionOk="0" h="819150" w="819150">
                <a:moveTo>
                  <a:pt x="685976" y="263810"/>
                </a:moveTo>
                <a:lnTo>
                  <a:pt x="673412" y="263810"/>
                </a:lnTo>
                <a:lnTo>
                  <a:pt x="668387" y="261297"/>
                </a:lnTo>
                <a:lnTo>
                  <a:pt x="663361" y="261297"/>
                </a:lnTo>
                <a:lnTo>
                  <a:pt x="654959" y="258000"/>
                </a:lnTo>
                <a:lnTo>
                  <a:pt x="645144" y="255644"/>
                </a:lnTo>
                <a:lnTo>
                  <a:pt x="634386" y="254231"/>
                </a:lnTo>
                <a:lnTo>
                  <a:pt x="623157" y="253760"/>
                </a:lnTo>
                <a:lnTo>
                  <a:pt x="696027" y="253760"/>
                </a:lnTo>
                <a:lnTo>
                  <a:pt x="685976" y="263810"/>
                </a:lnTo>
                <a:close/>
              </a:path>
              <a:path extrusionOk="0" h="819150" w="819150">
                <a:moveTo>
                  <a:pt x="684718" y="339184"/>
                </a:moveTo>
                <a:lnTo>
                  <a:pt x="673411" y="339184"/>
                </a:lnTo>
                <a:lnTo>
                  <a:pt x="680949" y="336671"/>
                </a:lnTo>
                <a:lnTo>
                  <a:pt x="684718" y="33918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15"/>
          <p:cNvSpPr/>
          <p:nvPr/>
        </p:nvSpPr>
        <p:spPr>
          <a:xfrm>
            <a:off x="15258441" y="1084998"/>
            <a:ext cx="1771650" cy="1771650"/>
          </a:xfrm>
          <a:custGeom>
            <a:rect b="b" l="l" r="r" t="t"/>
            <a:pathLst>
              <a:path extrusionOk="0" h="1771650" w="1771650">
                <a:moveTo>
                  <a:pt x="885824" y="1771649"/>
                </a:moveTo>
                <a:lnTo>
                  <a:pt x="0" y="884575"/>
                </a:lnTo>
                <a:lnTo>
                  <a:pt x="885824" y="0"/>
                </a:lnTo>
                <a:lnTo>
                  <a:pt x="1771649" y="884575"/>
                </a:lnTo>
                <a:lnTo>
                  <a:pt x="885824" y="1771649"/>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15"/>
          <p:cNvSpPr/>
          <p:nvPr/>
        </p:nvSpPr>
        <p:spPr>
          <a:xfrm>
            <a:off x="15737545" y="1637499"/>
            <a:ext cx="809625" cy="666750"/>
          </a:xfrm>
          <a:custGeom>
            <a:rect b="b" l="l" r="r" t="t"/>
            <a:pathLst>
              <a:path extrusionOk="0" h="666750" w="809625">
                <a:moveTo>
                  <a:pt x="424005" y="189786"/>
                </a:moveTo>
                <a:lnTo>
                  <a:pt x="374727" y="189786"/>
                </a:lnTo>
                <a:lnTo>
                  <a:pt x="377531" y="150494"/>
                </a:lnTo>
                <a:lnTo>
                  <a:pt x="399961" y="84085"/>
                </a:lnTo>
                <a:lnTo>
                  <a:pt x="451791" y="30551"/>
                </a:lnTo>
                <a:lnTo>
                  <a:pt x="486565" y="12798"/>
                </a:lnTo>
                <a:lnTo>
                  <a:pt x="551674" y="0"/>
                </a:lnTo>
                <a:lnTo>
                  <a:pt x="597352" y="4916"/>
                </a:lnTo>
                <a:lnTo>
                  <a:pt x="631113" y="16856"/>
                </a:lnTo>
                <a:lnTo>
                  <a:pt x="655062" y="31605"/>
                </a:lnTo>
                <a:lnTo>
                  <a:pt x="671300" y="44949"/>
                </a:lnTo>
                <a:lnTo>
                  <a:pt x="673792" y="47446"/>
                </a:lnTo>
                <a:lnTo>
                  <a:pt x="551674" y="47446"/>
                </a:lnTo>
                <a:lnTo>
                  <a:pt x="528773" y="49866"/>
                </a:lnTo>
                <a:lnTo>
                  <a:pt x="477371" y="70624"/>
                </a:lnTo>
                <a:lnTo>
                  <a:pt x="438586" y="113232"/>
                </a:lnTo>
                <a:lnTo>
                  <a:pt x="423666" y="174647"/>
                </a:lnTo>
                <a:lnTo>
                  <a:pt x="423763" y="180110"/>
                </a:lnTo>
                <a:lnTo>
                  <a:pt x="424005" y="189786"/>
                </a:lnTo>
                <a:close/>
              </a:path>
              <a:path extrusionOk="0" h="666750" w="809625">
                <a:moveTo>
                  <a:pt x="668809" y="94893"/>
                </a:moveTo>
                <a:lnTo>
                  <a:pt x="659930" y="93605"/>
                </a:lnTo>
                <a:lnTo>
                  <a:pt x="651986" y="90211"/>
                </a:lnTo>
                <a:lnTo>
                  <a:pt x="644976" y="85411"/>
                </a:lnTo>
                <a:lnTo>
                  <a:pt x="636118" y="77413"/>
                </a:lnTo>
                <a:lnTo>
                  <a:pt x="627375" y="69570"/>
                </a:lnTo>
                <a:lnTo>
                  <a:pt x="610241" y="58996"/>
                </a:lnTo>
                <a:lnTo>
                  <a:pt x="585630" y="50763"/>
                </a:lnTo>
                <a:lnTo>
                  <a:pt x="551674" y="47446"/>
                </a:lnTo>
                <a:lnTo>
                  <a:pt x="673792" y="47446"/>
                </a:lnTo>
                <a:lnTo>
                  <a:pt x="727142" y="28093"/>
                </a:lnTo>
                <a:lnTo>
                  <a:pt x="758528" y="9988"/>
                </a:lnTo>
                <a:lnTo>
                  <a:pt x="766004" y="9988"/>
                </a:lnTo>
                <a:lnTo>
                  <a:pt x="773481" y="12486"/>
                </a:lnTo>
                <a:lnTo>
                  <a:pt x="778465" y="12486"/>
                </a:lnTo>
                <a:lnTo>
                  <a:pt x="783450" y="17480"/>
                </a:lnTo>
                <a:lnTo>
                  <a:pt x="786682" y="22084"/>
                </a:lnTo>
                <a:lnTo>
                  <a:pt x="788750" y="28132"/>
                </a:lnTo>
                <a:lnTo>
                  <a:pt x="789408" y="35038"/>
                </a:lnTo>
                <a:lnTo>
                  <a:pt x="788435" y="42452"/>
                </a:lnTo>
                <a:lnTo>
                  <a:pt x="784697" y="51777"/>
                </a:lnTo>
                <a:lnTo>
                  <a:pt x="780959" y="60869"/>
                </a:lnTo>
                <a:lnTo>
                  <a:pt x="777184" y="69570"/>
                </a:lnTo>
                <a:lnTo>
                  <a:pt x="773482" y="77413"/>
                </a:lnTo>
                <a:lnTo>
                  <a:pt x="800897" y="77413"/>
                </a:lnTo>
                <a:lnTo>
                  <a:pt x="805882" y="82407"/>
                </a:lnTo>
                <a:lnTo>
                  <a:pt x="808686" y="88806"/>
                </a:lnTo>
                <a:lnTo>
                  <a:pt x="808825" y="89899"/>
                </a:lnTo>
                <a:lnTo>
                  <a:pt x="701205" y="89899"/>
                </a:lnTo>
                <a:lnTo>
                  <a:pt x="691939" y="91732"/>
                </a:lnTo>
                <a:lnTo>
                  <a:pt x="683139" y="93332"/>
                </a:lnTo>
                <a:lnTo>
                  <a:pt x="675273" y="94464"/>
                </a:lnTo>
                <a:lnTo>
                  <a:pt x="668809" y="94893"/>
                </a:lnTo>
                <a:close/>
              </a:path>
              <a:path extrusionOk="0" h="666750" w="809625">
                <a:moveTo>
                  <a:pt x="232961" y="551879"/>
                </a:moveTo>
                <a:lnTo>
                  <a:pt x="53231" y="551879"/>
                </a:lnTo>
                <a:lnTo>
                  <a:pt x="90108" y="549967"/>
                </a:lnTo>
                <a:lnTo>
                  <a:pt x="125896" y="544051"/>
                </a:lnTo>
                <a:lnTo>
                  <a:pt x="160123" y="533969"/>
                </a:lnTo>
                <a:lnTo>
                  <a:pt x="192794" y="519415"/>
                </a:lnTo>
                <a:lnTo>
                  <a:pt x="154009" y="498345"/>
                </a:lnTo>
                <a:lnTo>
                  <a:pt x="123635" y="470720"/>
                </a:lnTo>
                <a:lnTo>
                  <a:pt x="101673" y="439349"/>
                </a:lnTo>
                <a:lnTo>
                  <a:pt x="88121" y="407042"/>
                </a:lnTo>
                <a:lnTo>
                  <a:pt x="88627" y="399628"/>
                </a:lnTo>
                <a:lnTo>
                  <a:pt x="90302" y="392683"/>
                </a:lnTo>
                <a:lnTo>
                  <a:pt x="93379" y="386674"/>
                </a:lnTo>
                <a:lnTo>
                  <a:pt x="98090" y="382070"/>
                </a:lnTo>
                <a:lnTo>
                  <a:pt x="70403" y="353898"/>
                </a:lnTo>
                <a:lnTo>
                  <a:pt x="50427" y="321513"/>
                </a:lnTo>
                <a:lnTo>
                  <a:pt x="37459" y="284445"/>
                </a:lnTo>
                <a:lnTo>
                  <a:pt x="30800" y="242227"/>
                </a:lnTo>
                <a:lnTo>
                  <a:pt x="32942" y="233058"/>
                </a:lnTo>
                <a:lnTo>
                  <a:pt x="38588" y="225059"/>
                </a:lnTo>
                <a:lnTo>
                  <a:pt x="46571" y="219401"/>
                </a:lnTo>
                <a:lnTo>
                  <a:pt x="55722" y="217255"/>
                </a:lnTo>
                <a:lnTo>
                  <a:pt x="46961" y="198487"/>
                </a:lnTo>
                <a:lnTo>
                  <a:pt x="39834" y="179485"/>
                </a:lnTo>
                <a:lnTo>
                  <a:pt x="35044" y="160015"/>
                </a:lnTo>
                <a:lnTo>
                  <a:pt x="33455" y="141716"/>
                </a:lnTo>
                <a:lnTo>
                  <a:pt x="33335" y="138594"/>
                </a:lnTo>
                <a:lnTo>
                  <a:pt x="34344" y="109486"/>
                </a:lnTo>
                <a:lnTo>
                  <a:pt x="47694" y="58996"/>
                </a:lnTo>
                <a:lnTo>
                  <a:pt x="65692" y="27469"/>
                </a:lnTo>
                <a:lnTo>
                  <a:pt x="85629" y="27469"/>
                </a:lnTo>
                <a:lnTo>
                  <a:pt x="90614" y="29966"/>
                </a:lnTo>
                <a:lnTo>
                  <a:pt x="95672" y="35038"/>
                </a:lnTo>
                <a:lnTo>
                  <a:pt x="129502" y="71188"/>
                </a:lnTo>
                <a:lnTo>
                  <a:pt x="156213" y="94893"/>
                </a:lnTo>
                <a:lnTo>
                  <a:pt x="85626" y="94893"/>
                </a:lnTo>
                <a:lnTo>
                  <a:pt x="81577" y="128449"/>
                </a:lnTo>
                <a:lnTo>
                  <a:pt x="86873" y="164815"/>
                </a:lnTo>
                <a:lnTo>
                  <a:pt x="105253" y="203053"/>
                </a:lnTo>
                <a:lnTo>
                  <a:pt x="140455" y="242227"/>
                </a:lnTo>
                <a:lnTo>
                  <a:pt x="145089" y="248275"/>
                </a:lnTo>
                <a:lnTo>
                  <a:pt x="147621" y="255025"/>
                </a:lnTo>
                <a:lnTo>
                  <a:pt x="147816" y="262244"/>
                </a:lnTo>
                <a:lnTo>
                  <a:pt x="145440" y="269697"/>
                </a:lnTo>
                <a:lnTo>
                  <a:pt x="141234" y="276252"/>
                </a:lnTo>
                <a:lnTo>
                  <a:pt x="140206" y="277188"/>
                </a:lnTo>
                <a:lnTo>
                  <a:pt x="85626" y="277188"/>
                </a:lnTo>
                <a:lnTo>
                  <a:pt x="98749" y="311017"/>
                </a:lnTo>
                <a:lnTo>
                  <a:pt x="119583" y="338057"/>
                </a:lnTo>
                <a:lnTo>
                  <a:pt x="148360" y="359010"/>
                </a:lnTo>
                <a:lnTo>
                  <a:pt x="185315" y="374578"/>
                </a:lnTo>
                <a:lnTo>
                  <a:pt x="193298" y="379183"/>
                </a:lnTo>
                <a:lnTo>
                  <a:pt x="198711" y="385191"/>
                </a:lnTo>
                <a:lnTo>
                  <a:pt x="201787" y="392137"/>
                </a:lnTo>
                <a:lnTo>
                  <a:pt x="202761" y="399550"/>
                </a:lnTo>
                <a:lnTo>
                  <a:pt x="201047" y="406535"/>
                </a:lnTo>
                <a:lnTo>
                  <a:pt x="163820" y="422962"/>
                </a:lnTo>
                <a:lnTo>
                  <a:pt x="150425" y="424522"/>
                </a:lnTo>
                <a:lnTo>
                  <a:pt x="168532" y="447231"/>
                </a:lnTo>
                <a:lnTo>
                  <a:pt x="192481" y="465726"/>
                </a:lnTo>
                <a:lnTo>
                  <a:pt x="221570" y="478602"/>
                </a:lnTo>
                <a:lnTo>
                  <a:pt x="255098" y="484455"/>
                </a:lnTo>
                <a:lnTo>
                  <a:pt x="262458" y="486835"/>
                </a:lnTo>
                <a:lnTo>
                  <a:pt x="269118" y="490386"/>
                </a:lnTo>
                <a:lnTo>
                  <a:pt x="274375" y="495341"/>
                </a:lnTo>
                <a:lnTo>
                  <a:pt x="277529" y="501935"/>
                </a:lnTo>
                <a:lnTo>
                  <a:pt x="278464" y="508295"/>
                </a:lnTo>
                <a:lnTo>
                  <a:pt x="277529" y="515358"/>
                </a:lnTo>
                <a:lnTo>
                  <a:pt x="274725" y="521952"/>
                </a:lnTo>
                <a:lnTo>
                  <a:pt x="270053" y="526907"/>
                </a:lnTo>
                <a:lnTo>
                  <a:pt x="235008" y="550825"/>
                </a:lnTo>
                <a:lnTo>
                  <a:pt x="232961" y="551879"/>
                </a:lnTo>
                <a:close/>
              </a:path>
              <a:path extrusionOk="0" h="666750" w="809625">
                <a:moveTo>
                  <a:pt x="800897" y="77413"/>
                </a:moveTo>
                <a:lnTo>
                  <a:pt x="773482" y="77413"/>
                </a:lnTo>
                <a:lnTo>
                  <a:pt x="775975" y="74915"/>
                </a:lnTo>
                <a:lnTo>
                  <a:pt x="778467" y="74915"/>
                </a:lnTo>
                <a:lnTo>
                  <a:pt x="783451" y="72418"/>
                </a:lnTo>
                <a:lnTo>
                  <a:pt x="793421" y="72418"/>
                </a:lnTo>
                <a:lnTo>
                  <a:pt x="800897" y="77413"/>
                </a:lnTo>
                <a:close/>
              </a:path>
              <a:path extrusionOk="0" h="666750" w="809625">
                <a:moveTo>
                  <a:pt x="477729" y="619303"/>
                </a:moveTo>
                <a:lnTo>
                  <a:pt x="265069" y="619303"/>
                </a:lnTo>
                <a:lnTo>
                  <a:pt x="327044" y="614689"/>
                </a:lnTo>
                <a:lnTo>
                  <a:pt x="382359" y="603461"/>
                </a:lnTo>
                <a:lnTo>
                  <a:pt x="431366" y="586732"/>
                </a:lnTo>
                <a:lnTo>
                  <a:pt x="474415" y="565613"/>
                </a:lnTo>
                <a:lnTo>
                  <a:pt x="511857" y="541217"/>
                </a:lnTo>
                <a:lnTo>
                  <a:pt x="544042" y="514655"/>
                </a:lnTo>
                <a:lnTo>
                  <a:pt x="571320" y="487040"/>
                </a:lnTo>
                <a:lnTo>
                  <a:pt x="624237" y="413551"/>
                </a:lnTo>
                <a:lnTo>
                  <a:pt x="647856" y="366717"/>
                </a:lnTo>
                <a:lnTo>
                  <a:pt x="665382" y="320576"/>
                </a:lnTo>
                <a:lnTo>
                  <a:pt x="677301" y="276725"/>
                </a:lnTo>
                <a:lnTo>
                  <a:pt x="684097" y="236759"/>
                </a:lnTo>
                <a:lnTo>
                  <a:pt x="686254" y="194780"/>
                </a:lnTo>
                <a:lnTo>
                  <a:pt x="688474" y="174647"/>
                </a:lnTo>
                <a:lnTo>
                  <a:pt x="694666" y="161068"/>
                </a:lnTo>
                <a:lnTo>
                  <a:pt x="704128" y="151236"/>
                </a:lnTo>
                <a:lnTo>
                  <a:pt x="716161" y="142339"/>
                </a:lnTo>
                <a:lnTo>
                  <a:pt x="701209" y="142339"/>
                </a:lnTo>
                <a:lnTo>
                  <a:pt x="676441" y="119553"/>
                </a:lnTo>
                <a:lnTo>
                  <a:pt x="676908" y="111749"/>
                </a:lnTo>
                <a:lnTo>
                  <a:pt x="680179" y="104882"/>
                </a:lnTo>
                <a:lnTo>
                  <a:pt x="686254" y="99887"/>
                </a:lnTo>
                <a:lnTo>
                  <a:pt x="696222" y="94893"/>
                </a:lnTo>
                <a:lnTo>
                  <a:pt x="701207" y="89899"/>
                </a:lnTo>
                <a:lnTo>
                  <a:pt x="808825" y="89899"/>
                </a:lnTo>
                <a:lnTo>
                  <a:pt x="809621" y="96142"/>
                </a:lnTo>
                <a:lnTo>
                  <a:pt x="780220" y="145149"/>
                </a:lnTo>
                <a:lnTo>
                  <a:pt x="743849" y="180110"/>
                </a:lnTo>
                <a:lnTo>
                  <a:pt x="733607" y="187289"/>
                </a:lnTo>
                <a:lnTo>
                  <a:pt x="733542" y="203053"/>
                </a:lnTo>
                <a:lnTo>
                  <a:pt x="722623" y="285604"/>
                </a:lnTo>
                <a:lnTo>
                  <a:pt x="709620" y="334623"/>
                </a:lnTo>
                <a:lnTo>
                  <a:pt x="690594" y="386139"/>
                </a:lnTo>
                <a:lnTo>
                  <a:pt x="664783" y="438349"/>
                </a:lnTo>
                <a:lnTo>
                  <a:pt x="631427" y="489449"/>
                </a:lnTo>
                <a:lnTo>
                  <a:pt x="583443" y="544075"/>
                </a:lnTo>
                <a:lnTo>
                  <a:pt x="553060" y="570931"/>
                </a:lnTo>
                <a:lnTo>
                  <a:pt x="518036" y="596270"/>
                </a:lnTo>
                <a:lnTo>
                  <a:pt x="478150" y="619121"/>
                </a:lnTo>
                <a:lnTo>
                  <a:pt x="477729" y="619303"/>
                </a:lnTo>
                <a:close/>
              </a:path>
              <a:path extrusionOk="0" h="666750" w="809625">
                <a:moveTo>
                  <a:pt x="399645" y="239730"/>
                </a:moveTo>
                <a:lnTo>
                  <a:pt x="397153" y="239730"/>
                </a:lnTo>
                <a:lnTo>
                  <a:pt x="345107" y="233018"/>
                </a:lnTo>
                <a:lnTo>
                  <a:pt x="295721" y="221500"/>
                </a:lnTo>
                <a:lnTo>
                  <a:pt x="248907" y="205265"/>
                </a:lnTo>
                <a:lnTo>
                  <a:pt x="204577" y="184399"/>
                </a:lnTo>
                <a:lnTo>
                  <a:pt x="162645" y="158990"/>
                </a:lnTo>
                <a:lnTo>
                  <a:pt x="123024" y="129126"/>
                </a:lnTo>
                <a:lnTo>
                  <a:pt x="85626" y="94893"/>
                </a:lnTo>
                <a:lnTo>
                  <a:pt x="156213" y="94893"/>
                </a:lnTo>
                <a:lnTo>
                  <a:pt x="165105" y="102785"/>
                </a:lnTo>
                <a:lnTo>
                  <a:pt x="202583" y="129708"/>
                </a:lnTo>
                <a:lnTo>
                  <a:pt x="242110" y="151913"/>
                </a:lnTo>
                <a:lnTo>
                  <a:pt x="283860" y="169357"/>
                </a:lnTo>
                <a:lnTo>
                  <a:pt x="328007" y="181996"/>
                </a:lnTo>
                <a:lnTo>
                  <a:pt x="374727" y="189786"/>
                </a:lnTo>
                <a:lnTo>
                  <a:pt x="424005" y="189786"/>
                </a:lnTo>
                <a:lnTo>
                  <a:pt x="424567" y="212261"/>
                </a:lnTo>
                <a:lnTo>
                  <a:pt x="422776" y="222874"/>
                </a:lnTo>
                <a:lnTo>
                  <a:pt x="417713" y="231614"/>
                </a:lnTo>
                <a:lnTo>
                  <a:pt x="409847" y="237545"/>
                </a:lnTo>
                <a:lnTo>
                  <a:pt x="399645" y="239730"/>
                </a:lnTo>
                <a:close/>
              </a:path>
              <a:path extrusionOk="0" h="666750" w="809625">
                <a:moveTo>
                  <a:pt x="123010" y="284680"/>
                </a:moveTo>
                <a:lnTo>
                  <a:pt x="120518" y="284680"/>
                </a:lnTo>
                <a:lnTo>
                  <a:pt x="109809" y="282807"/>
                </a:lnTo>
                <a:lnTo>
                  <a:pt x="100268" y="280934"/>
                </a:lnTo>
                <a:lnTo>
                  <a:pt x="92129" y="279061"/>
                </a:lnTo>
                <a:lnTo>
                  <a:pt x="85626" y="277188"/>
                </a:lnTo>
                <a:lnTo>
                  <a:pt x="140206" y="277188"/>
                </a:lnTo>
                <a:lnTo>
                  <a:pt x="136094" y="280934"/>
                </a:lnTo>
                <a:lnTo>
                  <a:pt x="130019" y="283743"/>
                </a:lnTo>
                <a:lnTo>
                  <a:pt x="123010" y="284680"/>
                </a:lnTo>
                <a:close/>
              </a:path>
              <a:path extrusionOk="0" h="666750" w="809625">
                <a:moveTo>
                  <a:pt x="265071" y="666749"/>
                </a:moveTo>
                <a:lnTo>
                  <a:pt x="211837" y="663773"/>
                </a:lnTo>
                <a:lnTo>
                  <a:pt x="159799" y="654923"/>
                </a:lnTo>
                <a:lnTo>
                  <a:pt x="108958" y="640319"/>
                </a:lnTo>
                <a:lnTo>
                  <a:pt x="59313" y="620082"/>
                </a:lnTo>
                <a:lnTo>
                  <a:pt x="10864" y="594331"/>
                </a:lnTo>
                <a:lnTo>
                  <a:pt x="0" y="574666"/>
                </a:lnTo>
                <a:lnTo>
                  <a:pt x="895" y="566862"/>
                </a:lnTo>
                <a:lnTo>
                  <a:pt x="4050" y="559917"/>
                </a:lnTo>
                <a:lnTo>
                  <a:pt x="9307" y="554376"/>
                </a:lnTo>
                <a:lnTo>
                  <a:pt x="15965" y="550708"/>
                </a:lnTo>
                <a:lnTo>
                  <a:pt x="23325" y="549382"/>
                </a:lnTo>
                <a:lnTo>
                  <a:pt x="25817" y="549382"/>
                </a:lnTo>
                <a:lnTo>
                  <a:pt x="31853" y="550825"/>
                </a:lnTo>
                <a:lnTo>
                  <a:pt x="38589" y="551567"/>
                </a:lnTo>
                <a:lnTo>
                  <a:pt x="45793" y="551840"/>
                </a:lnTo>
                <a:lnTo>
                  <a:pt x="232961" y="551879"/>
                </a:lnTo>
                <a:lnTo>
                  <a:pt x="197779" y="569983"/>
                </a:lnTo>
                <a:lnTo>
                  <a:pt x="158604" y="584498"/>
                </a:lnTo>
                <a:lnTo>
                  <a:pt x="118028" y="594331"/>
                </a:lnTo>
                <a:lnTo>
                  <a:pt x="153971" y="605607"/>
                </a:lnTo>
                <a:lnTo>
                  <a:pt x="190614" y="613372"/>
                </a:lnTo>
                <a:lnTo>
                  <a:pt x="227725" y="617859"/>
                </a:lnTo>
                <a:lnTo>
                  <a:pt x="265069" y="619303"/>
                </a:lnTo>
                <a:lnTo>
                  <a:pt x="477729" y="619303"/>
                </a:lnTo>
                <a:lnTo>
                  <a:pt x="433157" y="638540"/>
                </a:lnTo>
                <a:lnTo>
                  <a:pt x="382810" y="653582"/>
                </a:lnTo>
                <a:lnTo>
                  <a:pt x="326863" y="663300"/>
                </a:lnTo>
                <a:lnTo>
                  <a:pt x="265071" y="66674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15"/>
          <p:cNvSpPr/>
          <p:nvPr/>
        </p:nvSpPr>
        <p:spPr>
          <a:xfrm>
            <a:off x="13275943" y="1084998"/>
            <a:ext cx="1771650" cy="1771650"/>
          </a:xfrm>
          <a:custGeom>
            <a:rect b="b" l="l" r="r" t="t"/>
            <a:pathLst>
              <a:path extrusionOk="0" h="1771650" w="1771650">
                <a:moveTo>
                  <a:pt x="884575" y="1771649"/>
                </a:moveTo>
                <a:lnTo>
                  <a:pt x="0" y="884575"/>
                </a:lnTo>
                <a:lnTo>
                  <a:pt x="884575" y="0"/>
                </a:lnTo>
                <a:lnTo>
                  <a:pt x="1771649" y="884575"/>
                </a:lnTo>
                <a:lnTo>
                  <a:pt x="884575" y="1771649"/>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15"/>
          <p:cNvSpPr/>
          <p:nvPr/>
        </p:nvSpPr>
        <p:spPr>
          <a:xfrm>
            <a:off x="13871553" y="1853976"/>
            <a:ext cx="143510" cy="429895"/>
          </a:xfrm>
          <a:custGeom>
            <a:rect b="b" l="l" r="r" t="t"/>
            <a:pathLst>
              <a:path extrusionOk="0" h="429894" w="143509">
                <a:moveTo>
                  <a:pt x="120610" y="429676"/>
                </a:moveTo>
                <a:lnTo>
                  <a:pt x="25127" y="429676"/>
                </a:lnTo>
                <a:lnTo>
                  <a:pt x="14841" y="428970"/>
                </a:lnTo>
                <a:lnTo>
                  <a:pt x="6910" y="424023"/>
                </a:lnTo>
                <a:lnTo>
                  <a:pt x="1806" y="416249"/>
                </a:lnTo>
                <a:lnTo>
                  <a:pt x="0" y="407062"/>
                </a:lnTo>
                <a:lnTo>
                  <a:pt x="0" y="22614"/>
                </a:lnTo>
                <a:lnTo>
                  <a:pt x="2159" y="13780"/>
                </a:lnTo>
                <a:lnTo>
                  <a:pt x="7852" y="6595"/>
                </a:lnTo>
                <a:lnTo>
                  <a:pt x="15900" y="1766"/>
                </a:lnTo>
                <a:lnTo>
                  <a:pt x="25127" y="0"/>
                </a:lnTo>
                <a:lnTo>
                  <a:pt x="120610" y="0"/>
                </a:lnTo>
                <a:lnTo>
                  <a:pt x="129444" y="706"/>
                </a:lnTo>
                <a:lnTo>
                  <a:pt x="136629" y="5653"/>
                </a:lnTo>
                <a:lnTo>
                  <a:pt x="141458" y="13427"/>
                </a:lnTo>
                <a:lnTo>
                  <a:pt x="143225" y="22614"/>
                </a:lnTo>
                <a:lnTo>
                  <a:pt x="143225" y="47741"/>
                </a:lnTo>
                <a:lnTo>
                  <a:pt x="47740" y="47741"/>
                </a:lnTo>
                <a:lnTo>
                  <a:pt x="47740" y="381934"/>
                </a:lnTo>
                <a:lnTo>
                  <a:pt x="143225" y="381934"/>
                </a:lnTo>
                <a:lnTo>
                  <a:pt x="143225" y="407062"/>
                </a:lnTo>
                <a:lnTo>
                  <a:pt x="142518" y="415896"/>
                </a:lnTo>
                <a:lnTo>
                  <a:pt x="137571" y="423080"/>
                </a:lnTo>
                <a:lnTo>
                  <a:pt x="129797" y="427910"/>
                </a:lnTo>
                <a:lnTo>
                  <a:pt x="120610" y="429676"/>
                </a:lnTo>
                <a:close/>
              </a:path>
              <a:path extrusionOk="0" h="429894" w="143509">
                <a:moveTo>
                  <a:pt x="143225" y="381934"/>
                </a:moveTo>
                <a:lnTo>
                  <a:pt x="95483" y="381934"/>
                </a:lnTo>
                <a:lnTo>
                  <a:pt x="95483" y="47741"/>
                </a:lnTo>
                <a:lnTo>
                  <a:pt x="143225" y="47741"/>
                </a:lnTo>
                <a:lnTo>
                  <a:pt x="143225" y="38193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8" name="Google Shape;178;p15"/>
          <p:cNvPicPr preferRelativeResize="0"/>
          <p:nvPr/>
        </p:nvPicPr>
        <p:blipFill rotWithShape="1">
          <a:blip r:embed="rId3">
            <a:alphaModFix/>
          </a:blip>
          <a:srcRect b="0" l="0" r="0" t="0"/>
          <a:stretch/>
        </p:blipFill>
        <p:spPr>
          <a:xfrm>
            <a:off x="13871551" y="1660496"/>
            <a:ext cx="143225" cy="143225"/>
          </a:xfrm>
          <a:prstGeom prst="rect">
            <a:avLst/>
          </a:prstGeom>
          <a:noFill/>
          <a:ln>
            <a:noFill/>
          </a:ln>
        </p:spPr>
      </p:pic>
      <p:sp>
        <p:nvSpPr>
          <p:cNvPr id="179" name="Google Shape;179;p15"/>
          <p:cNvSpPr/>
          <p:nvPr/>
        </p:nvSpPr>
        <p:spPr>
          <a:xfrm>
            <a:off x="13750940" y="1562505"/>
            <a:ext cx="819150" cy="819150"/>
          </a:xfrm>
          <a:custGeom>
            <a:rect b="b" l="l" r="r" t="t"/>
            <a:pathLst>
              <a:path extrusionOk="0" h="819150" w="819150">
                <a:moveTo>
                  <a:pt x="696023" y="439724"/>
                </a:moveTo>
                <a:lnTo>
                  <a:pt x="690168" y="397535"/>
                </a:lnTo>
                <a:lnTo>
                  <a:pt x="673354" y="359676"/>
                </a:lnTo>
                <a:lnTo>
                  <a:pt x="653910" y="336702"/>
                </a:lnTo>
                <a:lnTo>
                  <a:pt x="648284" y="330060"/>
                </a:lnTo>
                <a:lnTo>
                  <a:pt x="648284" y="439724"/>
                </a:lnTo>
                <a:lnTo>
                  <a:pt x="648284" y="673417"/>
                </a:lnTo>
                <a:lnTo>
                  <a:pt x="600532" y="673417"/>
                </a:lnTo>
                <a:lnTo>
                  <a:pt x="600532" y="482447"/>
                </a:lnTo>
                <a:lnTo>
                  <a:pt x="593039" y="445262"/>
                </a:lnTo>
                <a:lnTo>
                  <a:pt x="585914" y="434708"/>
                </a:lnTo>
                <a:lnTo>
                  <a:pt x="572579" y="414909"/>
                </a:lnTo>
                <a:lnTo>
                  <a:pt x="542226" y="394462"/>
                </a:lnTo>
                <a:lnTo>
                  <a:pt x="505053" y="386956"/>
                </a:lnTo>
                <a:lnTo>
                  <a:pt x="467868" y="394462"/>
                </a:lnTo>
                <a:lnTo>
                  <a:pt x="437527" y="414909"/>
                </a:lnTo>
                <a:lnTo>
                  <a:pt x="417068" y="445262"/>
                </a:lnTo>
                <a:lnTo>
                  <a:pt x="409575" y="482447"/>
                </a:lnTo>
                <a:lnTo>
                  <a:pt x="409575" y="673417"/>
                </a:lnTo>
                <a:lnTo>
                  <a:pt x="359308" y="673417"/>
                </a:lnTo>
                <a:lnTo>
                  <a:pt x="359308" y="339217"/>
                </a:lnTo>
                <a:lnTo>
                  <a:pt x="409575" y="339217"/>
                </a:lnTo>
                <a:lnTo>
                  <a:pt x="409575" y="361835"/>
                </a:lnTo>
                <a:lnTo>
                  <a:pt x="410514" y="368896"/>
                </a:lnTo>
                <a:lnTo>
                  <a:pt x="413334" y="375018"/>
                </a:lnTo>
                <a:lnTo>
                  <a:pt x="418045" y="380212"/>
                </a:lnTo>
                <a:lnTo>
                  <a:pt x="424649" y="384441"/>
                </a:lnTo>
                <a:lnTo>
                  <a:pt x="427151" y="384441"/>
                </a:lnTo>
                <a:lnTo>
                  <a:pt x="429666" y="386956"/>
                </a:lnTo>
                <a:lnTo>
                  <a:pt x="437210" y="386956"/>
                </a:lnTo>
                <a:lnTo>
                  <a:pt x="444741" y="384441"/>
                </a:lnTo>
                <a:lnTo>
                  <a:pt x="449770" y="379425"/>
                </a:lnTo>
                <a:lnTo>
                  <a:pt x="459828" y="366852"/>
                </a:lnTo>
                <a:lnTo>
                  <a:pt x="476631" y="353669"/>
                </a:lnTo>
                <a:lnTo>
                  <a:pt x="496252" y="344246"/>
                </a:lnTo>
                <a:lnTo>
                  <a:pt x="515378" y="339217"/>
                </a:lnTo>
                <a:lnTo>
                  <a:pt x="517779" y="338594"/>
                </a:lnTo>
                <a:lnTo>
                  <a:pt x="540232" y="336702"/>
                </a:lnTo>
                <a:lnTo>
                  <a:pt x="552792" y="336702"/>
                </a:lnTo>
                <a:lnTo>
                  <a:pt x="597395" y="352806"/>
                </a:lnTo>
                <a:lnTo>
                  <a:pt x="642315" y="406349"/>
                </a:lnTo>
                <a:lnTo>
                  <a:pt x="648284" y="439724"/>
                </a:lnTo>
                <a:lnTo>
                  <a:pt x="648284" y="330060"/>
                </a:lnTo>
                <a:lnTo>
                  <a:pt x="646633" y="328104"/>
                </a:lnTo>
                <a:lnTo>
                  <a:pt x="621525" y="311581"/>
                </a:lnTo>
                <a:lnTo>
                  <a:pt x="611111" y="304723"/>
                </a:lnTo>
                <a:lnTo>
                  <a:pt x="567880" y="291477"/>
                </a:lnTo>
                <a:lnTo>
                  <a:pt x="540232" y="288963"/>
                </a:lnTo>
                <a:lnTo>
                  <a:pt x="517728" y="290372"/>
                </a:lnTo>
                <a:lnTo>
                  <a:pt x="495947" y="294614"/>
                </a:lnTo>
                <a:lnTo>
                  <a:pt x="475564" y="301688"/>
                </a:lnTo>
                <a:lnTo>
                  <a:pt x="457314" y="311581"/>
                </a:lnTo>
                <a:lnTo>
                  <a:pt x="454088" y="303136"/>
                </a:lnTo>
                <a:lnTo>
                  <a:pt x="448513" y="296811"/>
                </a:lnTo>
                <a:lnTo>
                  <a:pt x="441058" y="292849"/>
                </a:lnTo>
                <a:lnTo>
                  <a:pt x="432181" y="291477"/>
                </a:lnTo>
                <a:lnTo>
                  <a:pt x="336702" y="291477"/>
                </a:lnTo>
                <a:lnTo>
                  <a:pt x="327469" y="293243"/>
                </a:lnTo>
                <a:lnTo>
                  <a:pt x="319430" y="298069"/>
                </a:lnTo>
                <a:lnTo>
                  <a:pt x="313728" y="305257"/>
                </a:lnTo>
                <a:lnTo>
                  <a:pt x="311569" y="314096"/>
                </a:lnTo>
                <a:lnTo>
                  <a:pt x="311569" y="698538"/>
                </a:lnTo>
                <a:lnTo>
                  <a:pt x="313385" y="707720"/>
                </a:lnTo>
                <a:lnTo>
                  <a:pt x="318477" y="715505"/>
                </a:lnTo>
                <a:lnTo>
                  <a:pt x="326415" y="720445"/>
                </a:lnTo>
                <a:lnTo>
                  <a:pt x="336702" y="721156"/>
                </a:lnTo>
                <a:lnTo>
                  <a:pt x="432181" y="721156"/>
                </a:lnTo>
                <a:lnTo>
                  <a:pt x="441413" y="719391"/>
                </a:lnTo>
                <a:lnTo>
                  <a:pt x="449453" y="714552"/>
                </a:lnTo>
                <a:lnTo>
                  <a:pt x="455155" y="707377"/>
                </a:lnTo>
                <a:lnTo>
                  <a:pt x="457314" y="698538"/>
                </a:lnTo>
                <a:lnTo>
                  <a:pt x="457314" y="673417"/>
                </a:lnTo>
                <a:lnTo>
                  <a:pt x="457314" y="482447"/>
                </a:lnTo>
                <a:lnTo>
                  <a:pt x="461238" y="463321"/>
                </a:lnTo>
                <a:lnTo>
                  <a:pt x="471754" y="448208"/>
                </a:lnTo>
                <a:lnTo>
                  <a:pt x="486994" y="438277"/>
                </a:lnTo>
                <a:lnTo>
                  <a:pt x="505053" y="434708"/>
                </a:lnTo>
                <a:lnTo>
                  <a:pt x="524179" y="438632"/>
                </a:lnTo>
                <a:lnTo>
                  <a:pt x="539292" y="449148"/>
                </a:lnTo>
                <a:lnTo>
                  <a:pt x="549224" y="464388"/>
                </a:lnTo>
                <a:lnTo>
                  <a:pt x="552792" y="482447"/>
                </a:lnTo>
                <a:lnTo>
                  <a:pt x="552792" y="698538"/>
                </a:lnTo>
                <a:lnTo>
                  <a:pt x="554558" y="707720"/>
                </a:lnTo>
                <a:lnTo>
                  <a:pt x="559396" y="715505"/>
                </a:lnTo>
                <a:lnTo>
                  <a:pt x="566572" y="720445"/>
                </a:lnTo>
                <a:lnTo>
                  <a:pt x="575411" y="721156"/>
                </a:lnTo>
                <a:lnTo>
                  <a:pt x="673404" y="721156"/>
                </a:lnTo>
                <a:lnTo>
                  <a:pt x="682599" y="719391"/>
                </a:lnTo>
                <a:lnTo>
                  <a:pt x="690372" y="714552"/>
                </a:lnTo>
                <a:lnTo>
                  <a:pt x="695312" y="707377"/>
                </a:lnTo>
                <a:lnTo>
                  <a:pt x="696023" y="698538"/>
                </a:lnTo>
                <a:lnTo>
                  <a:pt x="696023" y="673417"/>
                </a:lnTo>
                <a:lnTo>
                  <a:pt x="696023" y="439724"/>
                </a:lnTo>
                <a:close/>
              </a:path>
              <a:path extrusionOk="0" h="819150" w="819150">
                <a:moveTo>
                  <a:pt x="819150" y="123126"/>
                </a:moveTo>
                <a:lnTo>
                  <a:pt x="809447" y="76682"/>
                </a:lnTo>
                <a:lnTo>
                  <a:pt x="789673" y="47739"/>
                </a:lnTo>
                <a:lnTo>
                  <a:pt x="783018" y="38011"/>
                </a:lnTo>
                <a:lnTo>
                  <a:pt x="768896" y="28308"/>
                </a:lnTo>
                <a:lnTo>
                  <a:pt x="768896" y="123126"/>
                </a:lnTo>
                <a:lnTo>
                  <a:pt x="768896" y="698538"/>
                </a:lnTo>
                <a:lnTo>
                  <a:pt x="763155" y="726884"/>
                </a:lnTo>
                <a:lnTo>
                  <a:pt x="747534" y="750049"/>
                </a:lnTo>
                <a:lnTo>
                  <a:pt x="724369" y="765670"/>
                </a:lnTo>
                <a:lnTo>
                  <a:pt x="696023" y="771410"/>
                </a:lnTo>
                <a:lnTo>
                  <a:pt x="120599" y="771410"/>
                </a:lnTo>
                <a:lnTo>
                  <a:pt x="92252" y="765670"/>
                </a:lnTo>
                <a:lnTo>
                  <a:pt x="69100" y="750049"/>
                </a:lnTo>
                <a:lnTo>
                  <a:pt x="53467" y="726884"/>
                </a:lnTo>
                <a:lnTo>
                  <a:pt x="47739" y="698538"/>
                </a:lnTo>
                <a:lnTo>
                  <a:pt x="47739" y="123126"/>
                </a:lnTo>
                <a:lnTo>
                  <a:pt x="53467" y="94742"/>
                </a:lnTo>
                <a:lnTo>
                  <a:pt x="69088" y="71297"/>
                </a:lnTo>
                <a:lnTo>
                  <a:pt x="92252" y="54927"/>
                </a:lnTo>
                <a:lnTo>
                  <a:pt x="120599" y="47739"/>
                </a:lnTo>
                <a:lnTo>
                  <a:pt x="696023" y="47739"/>
                </a:lnTo>
                <a:lnTo>
                  <a:pt x="724369" y="53517"/>
                </a:lnTo>
                <a:lnTo>
                  <a:pt x="747534" y="69418"/>
                </a:lnTo>
                <a:lnTo>
                  <a:pt x="763155" y="93319"/>
                </a:lnTo>
                <a:lnTo>
                  <a:pt x="768896" y="123126"/>
                </a:lnTo>
                <a:lnTo>
                  <a:pt x="768896" y="28308"/>
                </a:lnTo>
                <a:lnTo>
                  <a:pt x="743877" y="11112"/>
                </a:lnTo>
                <a:lnTo>
                  <a:pt x="696023" y="0"/>
                </a:lnTo>
                <a:lnTo>
                  <a:pt x="120599" y="0"/>
                </a:lnTo>
                <a:lnTo>
                  <a:pt x="74193" y="9702"/>
                </a:lnTo>
                <a:lnTo>
                  <a:pt x="35801" y="36118"/>
                </a:lnTo>
                <a:lnTo>
                  <a:pt x="9652" y="75260"/>
                </a:lnTo>
                <a:lnTo>
                  <a:pt x="0" y="123126"/>
                </a:lnTo>
                <a:lnTo>
                  <a:pt x="0" y="698538"/>
                </a:lnTo>
                <a:lnTo>
                  <a:pt x="9652" y="744943"/>
                </a:lnTo>
                <a:lnTo>
                  <a:pt x="35801" y="783348"/>
                </a:lnTo>
                <a:lnTo>
                  <a:pt x="74193" y="809485"/>
                </a:lnTo>
                <a:lnTo>
                  <a:pt x="120599" y="819150"/>
                </a:lnTo>
                <a:lnTo>
                  <a:pt x="696023" y="819150"/>
                </a:lnTo>
                <a:lnTo>
                  <a:pt x="742467" y="809485"/>
                </a:lnTo>
                <a:lnTo>
                  <a:pt x="781138" y="783348"/>
                </a:lnTo>
                <a:lnTo>
                  <a:pt x="789495" y="771410"/>
                </a:lnTo>
                <a:lnTo>
                  <a:pt x="808037" y="744943"/>
                </a:lnTo>
                <a:lnTo>
                  <a:pt x="819150" y="698538"/>
                </a:lnTo>
                <a:lnTo>
                  <a:pt x="819150" y="12312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5"/>
          <p:cNvSpPr/>
          <p:nvPr/>
        </p:nvSpPr>
        <p:spPr>
          <a:xfrm>
            <a:off x="11293443" y="1084998"/>
            <a:ext cx="1771650" cy="1771650"/>
          </a:xfrm>
          <a:custGeom>
            <a:rect b="b" l="l" r="r" t="t"/>
            <a:pathLst>
              <a:path extrusionOk="0" h="1771650" w="1771650">
                <a:moveTo>
                  <a:pt x="887074" y="1771649"/>
                </a:moveTo>
                <a:lnTo>
                  <a:pt x="0" y="884575"/>
                </a:lnTo>
                <a:lnTo>
                  <a:pt x="887073" y="0"/>
                </a:lnTo>
                <a:lnTo>
                  <a:pt x="1771649" y="884575"/>
                </a:lnTo>
                <a:lnTo>
                  <a:pt x="887074" y="1771649"/>
                </a:lnTo>
                <a:close/>
              </a:path>
            </a:pathLst>
          </a:custGeom>
          <a:solidFill>
            <a:srgbClr val="8EB5E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5"/>
          <p:cNvSpPr/>
          <p:nvPr/>
        </p:nvSpPr>
        <p:spPr>
          <a:xfrm>
            <a:off x="11773435" y="1562505"/>
            <a:ext cx="819150" cy="819150"/>
          </a:xfrm>
          <a:custGeom>
            <a:rect b="b" l="l" r="r" t="t"/>
            <a:pathLst>
              <a:path extrusionOk="0" h="819150" w="819150">
                <a:moveTo>
                  <a:pt x="577926" y="409536"/>
                </a:moveTo>
                <a:lnTo>
                  <a:pt x="571919" y="364782"/>
                </a:lnTo>
                <a:lnTo>
                  <a:pt x="554939" y="324573"/>
                </a:lnTo>
                <a:lnTo>
                  <a:pt x="530186" y="292544"/>
                </a:lnTo>
                <a:lnTo>
                  <a:pt x="530186" y="409536"/>
                </a:lnTo>
                <a:lnTo>
                  <a:pt x="520877" y="455930"/>
                </a:lnTo>
                <a:lnTo>
                  <a:pt x="495325" y="494334"/>
                </a:lnTo>
                <a:lnTo>
                  <a:pt x="457047" y="520471"/>
                </a:lnTo>
                <a:lnTo>
                  <a:pt x="409575" y="530136"/>
                </a:lnTo>
                <a:lnTo>
                  <a:pt x="363169" y="520827"/>
                </a:lnTo>
                <a:lnTo>
                  <a:pt x="324777" y="495274"/>
                </a:lnTo>
                <a:lnTo>
                  <a:pt x="298627" y="456996"/>
                </a:lnTo>
                <a:lnTo>
                  <a:pt x="288963" y="409536"/>
                </a:lnTo>
                <a:lnTo>
                  <a:pt x="298272" y="363169"/>
                </a:lnTo>
                <a:lnTo>
                  <a:pt x="323824" y="325056"/>
                </a:lnTo>
                <a:lnTo>
                  <a:pt x="362102" y="299656"/>
                </a:lnTo>
                <a:lnTo>
                  <a:pt x="409575" y="291452"/>
                </a:lnTo>
                <a:lnTo>
                  <a:pt x="455980" y="300710"/>
                </a:lnTo>
                <a:lnTo>
                  <a:pt x="494385" y="325996"/>
                </a:lnTo>
                <a:lnTo>
                  <a:pt x="520522" y="363524"/>
                </a:lnTo>
                <a:lnTo>
                  <a:pt x="530186" y="409536"/>
                </a:lnTo>
                <a:lnTo>
                  <a:pt x="530186" y="292544"/>
                </a:lnTo>
                <a:lnTo>
                  <a:pt x="494538" y="264185"/>
                </a:lnTo>
                <a:lnTo>
                  <a:pt x="454329" y="247205"/>
                </a:lnTo>
                <a:lnTo>
                  <a:pt x="409575" y="241198"/>
                </a:lnTo>
                <a:lnTo>
                  <a:pt x="364820" y="247205"/>
                </a:lnTo>
                <a:lnTo>
                  <a:pt x="324612" y="264185"/>
                </a:lnTo>
                <a:lnTo>
                  <a:pt x="290537" y="290499"/>
                </a:lnTo>
                <a:lnTo>
                  <a:pt x="264210" y="324573"/>
                </a:lnTo>
                <a:lnTo>
                  <a:pt x="247230" y="364782"/>
                </a:lnTo>
                <a:lnTo>
                  <a:pt x="241223" y="409536"/>
                </a:lnTo>
                <a:lnTo>
                  <a:pt x="247230" y="454279"/>
                </a:lnTo>
                <a:lnTo>
                  <a:pt x="264210" y="494487"/>
                </a:lnTo>
                <a:lnTo>
                  <a:pt x="290537" y="528561"/>
                </a:lnTo>
                <a:lnTo>
                  <a:pt x="324612" y="554888"/>
                </a:lnTo>
                <a:lnTo>
                  <a:pt x="364820" y="571855"/>
                </a:lnTo>
                <a:lnTo>
                  <a:pt x="409575" y="577875"/>
                </a:lnTo>
                <a:lnTo>
                  <a:pt x="454329" y="571855"/>
                </a:lnTo>
                <a:lnTo>
                  <a:pt x="494538" y="554888"/>
                </a:lnTo>
                <a:lnTo>
                  <a:pt x="526580" y="530136"/>
                </a:lnTo>
                <a:lnTo>
                  <a:pt x="554939" y="494487"/>
                </a:lnTo>
                <a:lnTo>
                  <a:pt x="571919" y="454279"/>
                </a:lnTo>
                <a:lnTo>
                  <a:pt x="577926" y="409536"/>
                </a:lnTo>
                <a:close/>
              </a:path>
              <a:path extrusionOk="0" h="819150" w="819150">
                <a:moveTo>
                  <a:pt x="723671" y="218579"/>
                </a:moveTo>
                <a:lnTo>
                  <a:pt x="713968" y="172186"/>
                </a:lnTo>
                <a:lnTo>
                  <a:pt x="695756" y="145719"/>
                </a:lnTo>
                <a:lnTo>
                  <a:pt x="687552" y="133794"/>
                </a:lnTo>
                <a:lnTo>
                  <a:pt x="673417" y="124358"/>
                </a:lnTo>
                <a:lnTo>
                  <a:pt x="673417" y="218579"/>
                </a:lnTo>
                <a:lnTo>
                  <a:pt x="673417" y="602996"/>
                </a:lnTo>
                <a:lnTo>
                  <a:pt x="667677" y="631342"/>
                </a:lnTo>
                <a:lnTo>
                  <a:pt x="652056" y="654494"/>
                </a:lnTo>
                <a:lnTo>
                  <a:pt x="628891" y="670128"/>
                </a:lnTo>
                <a:lnTo>
                  <a:pt x="600544" y="675855"/>
                </a:lnTo>
                <a:lnTo>
                  <a:pt x="216090" y="675855"/>
                </a:lnTo>
                <a:lnTo>
                  <a:pt x="187744" y="670128"/>
                </a:lnTo>
                <a:lnTo>
                  <a:pt x="164579" y="654494"/>
                </a:lnTo>
                <a:lnTo>
                  <a:pt x="148958" y="631342"/>
                </a:lnTo>
                <a:lnTo>
                  <a:pt x="143230" y="602996"/>
                </a:lnTo>
                <a:lnTo>
                  <a:pt x="143230" y="218579"/>
                </a:lnTo>
                <a:lnTo>
                  <a:pt x="148958" y="190246"/>
                </a:lnTo>
                <a:lnTo>
                  <a:pt x="164579" y="167081"/>
                </a:lnTo>
                <a:lnTo>
                  <a:pt x="187744" y="151460"/>
                </a:lnTo>
                <a:lnTo>
                  <a:pt x="216090" y="145719"/>
                </a:lnTo>
                <a:lnTo>
                  <a:pt x="600544" y="145719"/>
                </a:lnTo>
                <a:lnTo>
                  <a:pt x="628891" y="151460"/>
                </a:lnTo>
                <a:lnTo>
                  <a:pt x="652056" y="167081"/>
                </a:lnTo>
                <a:lnTo>
                  <a:pt x="667677" y="190246"/>
                </a:lnTo>
                <a:lnTo>
                  <a:pt x="673417" y="218579"/>
                </a:lnTo>
                <a:lnTo>
                  <a:pt x="673417" y="124358"/>
                </a:lnTo>
                <a:lnTo>
                  <a:pt x="648398" y="107645"/>
                </a:lnTo>
                <a:lnTo>
                  <a:pt x="600544" y="97980"/>
                </a:lnTo>
                <a:lnTo>
                  <a:pt x="216090" y="97980"/>
                </a:lnTo>
                <a:lnTo>
                  <a:pt x="169684" y="107645"/>
                </a:lnTo>
                <a:lnTo>
                  <a:pt x="131292" y="133794"/>
                </a:lnTo>
                <a:lnTo>
                  <a:pt x="105143" y="172186"/>
                </a:lnTo>
                <a:lnTo>
                  <a:pt x="95478" y="218579"/>
                </a:lnTo>
                <a:lnTo>
                  <a:pt x="95478" y="602996"/>
                </a:lnTo>
                <a:lnTo>
                  <a:pt x="105143" y="649401"/>
                </a:lnTo>
                <a:lnTo>
                  <a:pt x="131292" y="687793"/>
                </a:lnTo>
                <a:lnTo>
                  <a:pt x="169684" y="713930"/>
                </a:lnTo>
                <a:lnTo>
                  <a:pt x="216090" y="723595"/>
                </a:lnTo>
                <a:lnTo>
                  <a:pt x="600544" y="723595"/>
                </a:lnTo>
                <a:lnTo>
                  <a:pt x="646988" y="713930"/>
                </a:lnTo>
                <a:lnTo>
                  <a:pt x="685660" y="687793"/>
                </a:lnTo>
                <a:lnTo>
                  <a:pt x="694016" y="675855"/>
                </a:lnTo>
                <a:lnTo>
                  <a:pt x="712558" y="649401"/>
                </a:lnTo>
                <a:lnTo>
                  <a:pt x="723671" y="602996"/>
                </a:lnTo>
                <a:lnTo>
                  <a:pt x="723671" y="218579"/>
                </a:lnTo>
                <a:close/>
              </a:path>
              <a:path extrusionOk="0" h="819150" w="819150">
                <a:moveTo>
                  <a:pt x="819150" y="120599"/>
                </a:moveTo>
                <a:lnTo>
                  <a:pt x="809840" y="74193"/>
                </a:lnTo>
                <a:lnTo>
                  <a:pt x="792226" y="47739"/>
                </a:lnTo>
                <a:lnTo>
                  <a:pt x="784288" y="35801"/>
                </a:lnTo>
                <a:lnTo>
                  <a:pt x="771410" y="27012"/>
                </a:lnTo>
                <a:lnTo>
                  <a:pt x="771410" y="120599"/>
                </a:lnTo>
                <a:lnTo>
                  <a:pt x="771410" y="700976"/>
                </a:lnTo>
                <a:lnTo>
                  <a:pt x="765670" y="729284"/>
                </a:lnTo>
                <a:lnTo>
                  <a:pt x="750049" y="752170"/>
                </a:lnTo>
                <a:lnTo>
                  <a:pt x="726884" y="767054"/>
                </a:lnTo>
                <a:lnTo>
                  <a:pt x="698538" y="771334"/>
                </a:lnTo>
                <a:lnTo>
                  <a:pt x="120611" y="771334"/>
                </a:lnTo>
                <a:lnTo>
                  <a:pt x="92265" y="765632"/>
                </a:lnTo>
                <a:lnTo>
                  <a:pt x="69100" y="750290"/>
                </a:lnTo>
                <a:lnTo>
                  <a:pt x="53479" y="727875"/>
                </a:lnTo>
                <a:lnTo>
                  <a:pt x="47739" y="700976"/>
                </a:lnTo>
                <a:lnTo>
                  <a:pt x="47739" y="120599"/>
                </a:lnTo>
                <a:lnTo>
                  <a:pt x="53479" y="92252"/>
                </a:lnTo>
                <a:lnTo>
                  <a:pt x="69100" y="69088"/>
                </a:lnTo>
                <a:lnTo>
                  <a:pt x="92265" y="53467"/>
                </a:lnTo>
                <a:lnTo>
                  <a:pt x="120611" y="47739"/>
                </a:lnTo>
                <a:lnTo>
                  <a:pt x="698538" y="47739"/>
                </a:lnTo>
                <a:lnTo>
                  <a:pt x="726884" y="53467"/>
                </a:lnTo>
                <a:lnTo>
                  <a:pt x="750049" y="69088"/>
                </a:lnTo>
                <a:lnTo>
                  <a:pt x="765670" y="92252"/>
                </a:lnTo>
                <a:lnTo>
                  <a:pt x="771410" y="120599"/>
                </a:lnTo>
                <a:lnTo>
                  <a:pt x="771410" y="27012"/>
                </a:lnTo>
                <a:lnTo>
                  <a:pt x="746010" y="9652"/>
                </a:lnTo>
                <a:lnTo>
                  <a:pt x="698538" y="0"/>
                </a:lnTo>
                <a:lnTo>
                  <a:pt x="120611" y="0"/>
                </a:lnTo>
                <a:lnTo>
                  <a:pt x="74206" y="9309"/>
                </a:lnTo>
                <a:lnTo>
                  <a:pt x="35801" y="34861"/>
                </a:lnTo>
                <a:lnTo>
                  <a:pt x="9664" y="73139"/>
                </a:lnTo>
                <a:lnTo>
                  <a:pt x="0" y="120599"/>
                </a:lnTo>
                <a:lnTo>
                  <a:pt x="0" y="700976"/>
                </a:lnTo>
                <a:lnTo>
                  <a:pt x="9309" y="747344"/>
                </a:lnTo>
                <a:lnTo>
                  <a:pt x="34861" y="785456"/>
                </a:lnTo>
                <a:lnTo>
                  <a:pt x="73139" y="810856"/>
                </a:lnTo>
                <a:lnTo>
                  <a:pt x="120611" y="819061"/>
                </a:lnTo>
                <a:lnTo>
                  <a:pt x="698538" y="819061"/>
                </a:lnTo>
                <a:lnTo>
                  <a:pt x="744943" y="809802"/>
                </a:lnTo>
                <a:lnTo>
                  <a:pt x="783348" y="784517"/>
                </a:lnTo>
                <a:lnTo>
                  <a:pt x="792530" y="771334"/>
                </a:lnTo>
                <a:lnTo>
                  <a:pt x="809498" y="746988"/>
                </a:lnTo>
                <a:lnTo>
                  <a:pt x="819150" y="700976"/>
                </a:lnTo>
                <a:lnTo>
                  <a:pt x="819150" y="1205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2" name="Google Shape;182;p15"/>
          <p:cNvPicPr preferRelativeResize="0"/>
          <p:nvPr/>
        </p:nvPicPr>
        <p:blipFill rotWithShape="1">
          <a:blip r:embed="rId4">
            <a:alphaModFix/>
          </a:blip>
          <a:srcRect b="0" l="0" r="0" t="0"/>
          <a:stretch/>
        </p:blipFill>
        <p:spPr>
          <a:xfrm>
            <a:off x="12303628" y="1755960"/>
            <a:ext cx="95483" cy="97986"/>
          </a:xfrm>
          <a:prstGeom prst="rect">
            <a:avLst/>
          </a:prstGeom>
          <a:noFill/>
          <a:ln>
            <a:noFill/>
          </a:ln>
        </p:spPr>
      </p:pic>
      <p:sp>
        <p:nvSpPr>
          <p:cNvPr id="183" name="Google Shape;183;p15"/>
          <p:cNvSpPr txBox="1"/>
          <p:nvPr>
            <p:ph type="title"/>
          </p:nvPr>
        </p:nvSpPr>
        <p:spPr>
          <a:xfrm>
            <a:off x="1643077" y="1314961"/>
            <a:ext cx="6045835" cy="1031693"/>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GB" sz="6600"/>
              <a:t>Thank You</a:t>
            </a:r>
            <a:endParaRPr sz="6600"/>
          </a:p>
        </p:txBody>
      </p:sp>
      <p:sp>
        <p:nvSpPr>
          <p:cNvPr id="184" name="Google Shape;184;p15"/>
          <p:cNvSpPr txBox="1"/>
          <p:nvPr/>
        </p:nvSpPr>
        <p:spPr>
          <a:xfrm>
            <a:off x="1447800" y="3361650"/>
            <a:ext cx="12088190" cy="4575612"/>
          </a:xfrm>
          <a:prstGeom prst="rect">
            <a:avLst/>
          </a:prstGeom>
          <a:noFill/>
          <a:ln>
            <a:noFill/>
          </a:ln>
        </p:spPr>
        <p:txBody>
          <a:bodyPr anchorCtr="0" anchor="t" bIns="0" lIns="0" spcFirstLastPara="1" rIns="0" wrap="square" tIns="142225">
            <a:spAutoFit/>
          </a:bodyPr>
          <a:lstStyle/>
          <a:p>
            <a:pPr indent="-203200" lvl="0" marL="0" marR="0" rtl="0" algn="l">
              <a:spcBef>
                <a:spcPts val="0"/>
              </a:spcBef>
              <a:spcAft>
                <a:spcPts val="0"/>
              </a:spcAft>
              <a:buClr>
                <a:schemeClr val="dk1"/>
              </a:buClr>
              <a:buSzPts val="3200"/>
              <a:buFont typeface="Arial"/>
              <a:buChar char="•"/>
            </a:pPr>
            <a:r>
              <a:rPr b="0" i="0" lang="en-GB" sz="3200" u="sng">
                <a:solidFill>
                  <a:schemeClr val="hlink"/>
                </a:solidFill>
                <a:latin typeface="Trebuchet MS"/>
                <a:ea typeface="Trebuchet MS"/>
                <a:cs typeface="Trebuchet MS"/>
                <a:sym typeface="Trebuchet MS"/>
                <a:hlinkClick r:id="rId5"/>
              </a:rPr>
              <a:t>Kaggle</a:t>
            </a:r>
            <a:r>
              <a:rPr b="0" i="0" lang="en-GB" sz="3200">
                <a:solidFill>
                  <a:schemeClr val="dk1"/>
                </a:solidFill>
                <a:latin typeface="Trebuchet MS"/>
                <a:ea typeface="Trebuchet MS"/>
                <a:cs typeface="Trebuchet MS"/>
                <a:sym typeface="Trebuchet MS"/>
              </a:rPr>
              <a:t>: Online community and platform for data science and machine learning. </a:t>
            </a:r>
            <a:endParaRPr/>
          </a:p>
          <a:p>
            <a:pPr indent="0" lvl="0" marL="0" marR="0" rtl="0" algn="l">
              <a:spcBef>
                <a:spcPts val="0"/>
              </a:spcBef>
              <a:spcAft>
                <a:spcPts val="0"/>
              </a:spcAft>
              <a:buClr>
                <a:schemeClr val="dk1"/>
              </a:buClr>
              <a:buSzPts val="3200"/>
              <a:buFont typeface="Arial"/>
              <a:buNone/>
            </a:pPr>
            <a:r>
              <a:t/>
            </a:r>
            <a:endParaRPr b="0" i="0" sz="3200">
              <a:solidFill>
                <a:schemeClr val="dk1"/>
              </a:solidFill>
              <a:latin typeface="Trebuchet MS"/>
              <a:ea typeface="Trebuchet MS"/>
              <a:cs typeface="Trebuchet MS"/>
              <a:sym typeface="Trebuchet MS"/>
            </a:endParaRPr>
          </a:p>
          <a:p>
            <a:pPr indent="-203200" lvl="0" marL="0" marR="0" rtl="0" algn="l">
              <a:spcBef>
                <a:spcPts val="0"/>
              </a:spcBef>
              <a:spcAft>
                <a:spcPts val="0"/>
              </a:spcAft>
              <a:buClr>
                <a:schemeClr val="dk1"/>
              </a:buClr>
              <a:buSzPts val="3200"/>
              <a:buFont typeface="Arial"/>
              <a:buChar char="•"/>
            </a:pPr>
            <a:r>
              <a:rPr b="0" i="0" lang="en-GB" sz="3200" u="sng">
                <a:solidFill>
                  <a:schemeClr val="hlink"/>
                </a:solidFill>
                <a:latin typeface="Trebuchet MS"/>
                <a:ea typeface="Trebuchet MS"/>
                <a:cs typeface="Trebuchet MS"/>
                <a:sym typeface="Trebuchet MS"/>
                <a:hlinkClick r:id="rId6"/>
              </a:rPr>
              <a:t>GitHub</a:t>
            </a:r>
            <a:r>
              <a:rPr b="0" i="0" lang="en-GB" sz="3200">
                <a:solidFill>
                  <a:schemeClr val="dk1"/>
                </a:solidFill>
                <a:latin typeface="Trebuchet MS"/>
                <a:ea typeface="Trebuchet MS"/>
                <a:cs typeface="Trebuchet MS"/>
                <a:sym typeface="Trebuchet MS"/>
              </a:rPr>
              <a:t>: Web-based platform for version control and collaboration, commonly used for hosting code repositories.</a:t>
            </a:r>
            <a:endParaRPr/>
          </a:p>
          <a:p>
            <a:pPr indent="0" lvl="0" marL="0" marR="0" rtl="0" algn="l">
              <a:spcBef>
                <a:spcPts val="0"/>
              </a:spcBef>
              <a:spcAft>
                <a:spcPts val="0"/>
              </a:spcAft>
              <a:buClr>
                <a:schemeClr val="dk1"/>
              </a:buClr>
              <a:buSzPts val="3200"/>
              <a:buFont typeface="Arial"/>
              <a:buNone/>
            </a:pPr>
            <a:r>
              <a:t/>
            </a:r>
            <a:endParaRPr sz="3200">
              <a:solidFill>
                <a:schemeClr val="dk1"/>
              </a:solidFill>
              <a:latin typeface="Trebuchet MS"/>
              <a:ea typeface="Trebuchet MS"/>
              <a:cs typeface="Trebuchet MS"/>
              <a:sym typeface="Trebuchet MS"/>
            </a:endParaRPr>
          </a:p>
          <a:p>
            <a:pPr indent="-203200" lvl="0" marL="0" marR="0" rtl="0" algn="l">
              <a:spcBef>
                <a:spcPts val="0"/>
              </a:spcBef>
              <a:spcAft>
                <a:spcPts val="0"/>
              </a:spcAft>
              <a:buClr>
                <a:schemeClr val="dk1"/>
              </a:buClr>
              <a:buSzPts val="3200"/>
              <a:buFont typeface="Arial"/>
              <a:buChar char="•"/>
            </a:pPr>
            <a:r>
              <a:rPr b="0" i="0" lang="en-GB" sz="3200" u="sng">
                <a:solidFill>
                  <a:schemeClr val="hlink"/>
                </a:solidFill>
                <a:latin typeface="Trebuchet MS"/>
                <a:ea typeface="Trebuchet MS"/>
                <a:cs typeface="Trebuchet MS"/>
                <a:sym typeface="Trebuchet MS"/>
                <a:hlinkClick r:id="rId7"/>
              </a:rPr>
              <a:t>Chat GPT</a:t>
            </a:r>
            <a:r>
              <a:rPr b="0" i="0" lang="en-GB" sz="3200">
                <a:solidFill>
                  <a:schemeClr val="dk1"/>
                </a:solidFill>
                <a:latin typeface="Trebuchet MS"/>
                <a:ea typeface="Trebuchet MS"/>
                <a:cs typeface="Trebuchet MS"/>
                <a:sym typeface="Trebuchet MS"/>
              </a:rPr>
              <a:t>: OpenAI's Chatbot model used for providing information and assistance in this presentation. </a:t>
            </a:r>
            <a:endParaRPr sz="3200">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3200"/>
              <a:buFont typeface="Arial"/>
              <a:buNone/>
            </a:pPr>
            <a:r>
              <a:t/>
            </a:r>
            <a:endParaRPr b="0" i="0" sz="3200">
              <a:solidFill>
                <a:schemeClr val="dk1"/>
              </a:solidFill>
              <a:latin typeface="Trebuchet MS"/>
              <a:ea typeface="Trebuchet MS"/>
              <a:cs typeface="Trebuchet MS"/>
              <a:sym typeface="Trebuchet MS"/>
            </a:endParaRPr>
          </a:p>
        </p:txBody>
      </p:sp>
      <p:sp>
        <p:nvSpPr>
          <p:cNvPr id="185" name="Google Shape;185;p15"/>
          <p:cNvSpPr/>
          <p:nvPr/>
        </p:nvSpPr>
        <p:spPr>
          <a:xfrm>
            <a:off x="1805740" y="2306219"/>
            <a:ext cx="6029325" cy="95250"/>
          </a:xfrm>
          <a:custGeom>
            <a:rect b="b" l="l" r="r" t="t"/>
            <a:pathLst>
              <a:path extrusionOk="0" h="95250" w="6029325">
                <a:moveTo>
                  <a:pt x="6029324" y="95249"/>
                </a:moveTo>
                <a:lnTo>
                  <a:pt x="0" y="95249"/>
                </a:lnTo>
                <a:lnTo>
                  <a:pt x="0" y="0"/>
                </a:lnTo>
                <a:lnTo>
                  <a:pt x="6029324" y="0"/>
                </a:lnTo>
                <a:lnTo>
                  <a:pt x="6029324" y="95249"/>
                </a:lnTo>
                <a:close/>
              </a:path>
            </a:pathLst>
          </a:custGeom>
          <a:solidFill>
            <a:srgbClr val="FABE7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