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61" r:id="rId3"/>
  </p:sldMasterIdLst>
  <p:notesMasterIdLst>
    <p:notesMasterId r:id="rId4"/>
  </p:notesMasterIdLst>
  <p:sldIdLst>
    <p:sldId id="256" r:id="rId5"/>
    <p:sldId id="257" r:id="rId6"/>
    <p:sldId id="258" r:id="rId7"/>
    <p:sldId id="259" r:id="rId8"/>
  </p:sldIdLst>
  <p:sldSz cy="6858000" cx="12192000"/>
  <p:notesSz cx="6858000" cy="9144000"/>
  <p:embeddedFontLst>
    <p:embeddedFont>
      <p:font typeface="Libre Franklin"/>
      <p:regular r:id="rId9"/>
      <p:bold r:id="rId10"/>
      <p:italic r:id="rId11"/>
      <p:boldItalic r:id="rId12"/>
    </p:embeddedFont>
    <p:embeddedFont>
      <p:font typeface="Franklin Gothic"/>
      <p:bold r:id="rId1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font" Target="fonts/LibreFranklin-italic.fntdata"/><Relationship Id="rId10" Type="http://schemas.openxmlformats.org/officeDocument/2006/relationships/font" Target="fonts/LibreFranklin-bold.fntdata"/><Relationship Id="rId13" Type="http://schemas.openxmlformats.org/officeDocument/2006/relationships/font" Target="fonts/FranklinGothic-bold.fntdata"/><Relationship Id="rId12" Type="http://schemas.openxmlformats.org/officeDocument/2006/relationships/font" Target="fonts/LibreFranklin-bold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font" Target="fonts/LibreFranklin-regular.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8" name="Google Shape;208;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5" name="Google Shape;215;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2" name="Google Shape;222;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0" name="Google Shape;230;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p:cSld name="Title">
    <p:bg>
      <p:bgPr>
        <a:solidFill>
          <a:schemeClr val="lt1"/>
        </a:solidFill>
      </p:bgPr>
    </p:bg>
    <p:spTree>
      <p:nvGrpSpPr>
        <p:cNvPr id="15" name="Shape 15"/>
        <p:cNvGrpSpPr/>
        <p:nvPr/>
      </p:nvGrpSpPr>
      <p:grpSpPr>
        <a:xfrm>
          <a:off x="0" y="0"/>
          <a:ext cx="0" cy="0"/>
          <a:chOff x="0" y="0"/>
          <a:chExt cx="0" cy="0"/>
        </a:xfrm>
      </p:grpSpPr>
      <p:sp>
        <p:nvSpPr>
          <p:cNvPr id="16" name="Google Shape;16;p2"/>
          <p:cNvSpPr txBox="1"/>
          <p:nvPr>
            <p:ph type="ctrTitle"/>
          </p:nvPr>
        </p:nvSpPr>
        <p:spPr>
          <a:xfrm>
            <a:off x="6367054" y="2116182"/>
            <a:ext cx="5491571" cy="1514019"/>
          </a:xfrm>
          <a:prstGeom prst="rect">
            <a:avLst/>
          </a:prstGeom>
          <a:noFill/>
          <a:ln>
            <a:noFill/>
          </a:ln>
        </p:spPr>
        <p:txBody>
          <a:bodyPr anchorCtr="0" anchor="b" bIns="0" lIns="0" spcFirstLastPara="1" rIns="0" wrap="square" tIns="0">
            <a:noAutofit/>
          </a:bodyPr>
          <a:lstStyle>
            <a:lvl1pPr lvl="0" algn="l">
              <a:lnSpc>
                <a:spcPct val="90000"/>
              </a:lnSpc>
              <a:spcBef>
                <a:spcPts val="0"/>
              </a:spcBef>
              <a:spcAft>
                <a:spcPts val="0"/>
              </a:spcAft>
              <a:buClr>
                <a:schemeClr val="dk1"/>
              </a:buClr>
              <a:buSzPts val="6000"/>
              <a:buFont typeface="Franklin Gothic"/>
              <a:buNone/>
              <a:defRPr b="1" i="0" sz="6000">
                <a:solidFill>
                  <a:schemeClr val="dk1"/>
                </a:solidFill>
                <a:latin typeface="Franklin Gothic"/>
                <a:ea typeface="Franklin Gothic"/>
                <a:cs typeface="Franklin Gothic"/>
                <a:sym typeface="Franklin Gothic"/>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grpSp>
        <p:nvGrpSpPr>
          <p:cNvPr id="17" name="Google Shape;17;p2"/>
          <p:cNvGrpSpPr/>
          <p:nvPr/>
        </p:nvGrpSpPr>
        <p:grpSpPr>
          <a:xfrm>
            <a:off x="1" y="758752"/>
            <a:ext cx="6099248" cy="6099248"/>
            <a:chOff x="0" y="12289"/>
            <a:chExt cx="3550" cy="3551"/>
          </a:xfrm>
        </p:grpSpPr>
        <p:sp>
          <p:nvSpPr>
            <p:cNvPr id="18" name="Google Shape;18;p2"/>
            <p:cNvSpPr/>
            <p:nvPr/>
          </p:nvSpPr>
          <p:spPr>
            <a:xfrm>
              <a:off x="0" y="12289"/>
              <a:ext cx="1789" cy="2386"/>
            </a:xfrm>
            <a:custGeom>
              <a:rect b="b" l="l" r="r" t="t"/>
              <a:pathLst>
                <a:path extrusionOk="0" h="2386" w="1789">
                  <a:moveTo>
                    <a:pt x="0" y="0"/>
                  </a:moveTo>
                  <a:lnTo>
                    <a:pt x="0" y="1194"/>
                  </a:lnTo>
                  <a:lnTo>
                    <a:pt x="1192" y="2386"/>
                  </a:lnTo>
                  <a:lnTo>
                    <a:pt x="1789" y="1789"/>
                  </a:lnTo>
                  <a:lnTo>
                    <a:pt x="0" y="0"/>
                  </a:lnTo>
                  <a:close/>
                </a:path>
              </a:pathLst>
            </a:custGeom>
            <a:solidFill>
              <a:schemeClr val="accent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19" name="Google Shape;19;p2"/>
            <p:cNvSpPr/>
            <p:nvPr/>
          </p:nvSpPr>
          <p:spPr>
            <a:xfrm>
              <a:off x="0" y="14678"/>
              <a:ext cx="1162" cy="1162"/>
            </a:xfrm>
            <a:custGeom>
              <a:rect b="b" l="l" r="r" t="t"/>
              <a:pathLst>
                <a:path extrusionOk="0" h="1162" w="1162">
                  <a:moveTo>
                    <a:pt x="0" y="0"/>
                  </a:moveTo>
                  <a:lnTo>
                    <a:pt x="0" y="1161"/>
                  </a:lnTo>
                  <a:lnTo>
                    <a:pt x="1161" y="1161"/>
                  </a:lnTo>
                  <a:lnTo>
                    <a:pt x="0" y="0"/>
                  </a:lnTo>
                  <a:close/>
                </a:path>
              </a:pathLst>
            </a:cu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20" name="Google Shape;20;p2"/>
            <p:cNvSpPr/>
            <p:nvPr/>
          </p:nvSpPr>
          <p:spPr>
            <a:xfrm>
              <a:off x="1221" y="14675"/>
              <a:ext cx="2329" cy="1165"/>
            </a:xfrm>
            <a:custGeom>
              <a:rect b="b" l="l" r="r" t="t"/>
              <a:pathLst>
                <a:path extrusionOk="0" h="1165" w="2329">
                  <a:moveTo>
                    <a:pt x="2329" y="1164"/>
                  </a:moveTo>
                  <a:lnTo>
                    <a:pt x="1165" y="0"/>
                  </a:lnTo>
                  <a:lnTo>
                    <a:pt x="0" y="1164"/>
                  </a:lnTo>
                  <a:lnTo>
                    <a:pt x="2329" y="1164"/>
                  </a:lnTo>
                </a:path>
              </a:pathLst>
            </a:custGeom>
            <a:solidFill>
              <a:schemeClr val="accent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grpSp>
      <p:sp>
        <p:nvSpPr>
          <p:cNvPr id="21" name="Google Shape;21;p2"/>
          <p:cNvSpPr txBox="1"/>
          <p:nvPr>
            <p:ph idx="1" type="body"/>
          </p:nvPr>
        </p:nvSpPr>
        <p:spPr>
          <a:xfrm>
            <a:off x="6367055" y="4549553"/>
            <a:ext cx="5491570" cy="953337"/>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1000"/>
              </a:spcBef>
              <a:spcAft>
                <a:spcPts val="0"/>
              </a:spcAft>
              <a:buClr>
                <a:schemeClr val="lt2"/>
              </a:buClr>
              <a:buSzPts val="1800"/>
              <a:buNone/>
              <a:defRPr b="0" i="0" sz="1800">
                <a:solidFill>
                  <a:schemeClr val="lt2"/>
                </a:solidFill>
                <a:latin typeface="Libre Franklin"/>
                <a:ea typeface="Libre Franklin"/>
                <a:cs typeface="Libre Franklin"/>
                <a:sym typeface="Libre Franklin"/>
              </a:defRPr>
            </a:lvl1pPr>
            <a:lvl2pPr indent="-482600" lvl="1" marL="914400" algn="l">
              <a:lnSpc>
                <a:spcPct val="90000"/>
              </a:lnSpc>
              <a:spcBef>
                <a:spcPts val="500"/>
              </a:spcBef>
              <a:spcAft>
                <a:spcPts val="0"/>
              </a:spcAft>
              <a:buClr>
                <a:schemeClr val="dk1"/>
              </a:buClr>
              <a:buSzPts val="4000"/>
              <a:buChar char="•"/>
              <a:defRPr sz="4000"/>
            </a:lvl2pPr>
            <a:lvl3pPr indent="-482600" lvl="2" marL="1371600" algn="l">
              <a:lnSpc>
                <a:spcPct val="90000"/>
              </a:lnSpc>
              <a:spcBef>
                <a:spcPts val="500"/>
              </a:spcBef>
              <a:spcAft>
                <a:spcPts val="0"/>
              </a:spcAft>
              <a:buClr>
                <a:schemeClr val="dk1"/>
              </a:buClr>
              <a:buSzPts val="4000"/>
              <a:buChar char="•"/>
              <a:defRPr sz="4000"/>
            </a:lvl3pPr>
            <a:lvl4pPr indent="-482600" lvl="3" marL="1828800" algn="l">
              <a:lnSpc>
                <a:spcPct val="90000"/>
              </a:lnSpc>
              <a:spcBef>
                <a:spcPts val="500"/>
              </a:spcBef>
              <a:spcAft>
                <a:spcPts val="0"/>
              </a:spcAft>
              <a:buClr>
                <a:schemeClr val="dk1"/>
              </a:buClr>
              <a:buSzPts val="4000"/>
              <a:buChar char="•"/>
              <a:defRPr sz="4000"/>
            </a:lvl4pPr>
            <a:lvl5pPr indent="-482600" lvl="4" marL="2286000" algn="l">
              <a:lnSpc>
                <a:spcPct val="90000"/>
              </a:lnSpc>
              <a:spcBef>
                <a:spcPts val="500"/>
              </a:spcBef>
              <a:spcAft>
                <a:spcPts val="0"/>
              </a:spcAft>
              <a:buClr>
                <a:schemeClr val="dk1"/>
              </a:buClr>
              <a:buSzPts val="4000"/>
              <a:buChar char="•"/>
              <a:defRPr sz="4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cxnSp>
        <p:nvCxnSpPr>
          <p:cNvPr id="22" name="Google Shape;22;p2"/>
          <p:cNvCxnSpPr/>
          <p:nvPr/>
        </p:nvCxnSpPr>
        <p:spPr>
          <a:xfrm>
            <a:off x="5839833" y="5784349"/>
            <a:ext cx="2133600" cy="3992"/>
          </a:xfrm>
          <a:prstGeom prst="straightConnector1">
            <a:avLst/>
          </a:prstGeom>
          <a:noFill/>
          <a:ln cap="flat" cmpd="sng" w="101600">
            <a:solidFill>
              <a:schemeClr val="lt2"/>
            </a:solidFill>
            <a:prstDash val="solid"/>
            <a:miter lim="800000"/>
            <a:headEnd len="sm" w="sm" type="none"/>
            <a:tailEnd len="sm" w="sm" type="none"/>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meline ">
  <p:cSld name="Timeline ">
    <p:bg>
      <p:bgPr>
        <a:solidFill>
          <a:schemeClr val="lt1"/>
        </a:solidFill>
      </p:bgPr>
    </p:bg>
    <p:spTree>
      <p:nvGrpSpPr>
        <p:cNvPr id="141" name="Shape 141"/>
        <p:cNvGrpSpPr/>
        <p:nvPr/>
      </p:nvGrpSpPr>
      <p:grpSpPr>
        <a:xfrm>
          <a:off x="0" y="0"/>
          <a:ext cx="0" cy="0"/>
          <a:chOff x="0" y="0"/>
          <a:chExt cx="0" cy="0"/>
        </a:xfrm>
      </p:grpSpPr>
      <p:cxnSp>
        <p:nvCxnSpPr>
          <p:cNvPr id="142" name="Google Shape;142;p11"/>
          <p:cNvCxnSpPr/>
          <p:nvPr/>
        </p:nvCxnSpPr>
        <p:spPr>
          <a:xfrm flipH="1">
            <a:off x="1045959" y="2213783"/>
            <a:ext cx="2136" cy="1828800"/>
          </a:xfrm>
          <a:prstGeom prst="straightConnector1">
            <a:avLst/>
          </a:prstGeom>
          <a:noFill/>
          <a:ln cap="flat" cmpd="sng" w="165100">
            <a:solidFill>
              <a:schemeClr val="accent6"/>
            </a:solidFill>
            <a:prstDash val="solid"/>
            <a:miter lim="800000"/>
            <a:headEnd len="sm" w="sm" type="none"/>
            <a:tailEnd len="sm" w="sm" type="none"/>
          </a:ln>
        </p:spPr>
      </p:cxnSp>
      <p:cxnSp>
        <p:nvCxnSpPr>
          <p:cNvPr id="143" name="Google Shape;143;p11"/>
          <p:cNvCxnSpPr/>
          <p:nvPr/>
        </p:nvCxnSpPr>
        <p:spPr>
          <a:xfrm flipH="1">
            <a:off x="6180493" y="2213783"/>
            <a:ext cx="11102" cy="1828800"/>
          </a:xfrm>
          <a:prstGeom prst="straightConnector1">
            <a:avLst/>
          </a:prstGeom>
          <a:noFill/>
          <a:ln cap="flat" cmpd="sng" w="165100">
            <a:solidFill>
              <a:schemeClr val="accent6"/>
            </a:solidFill>
            <a:prstDash val="solid"/>
            <a:miter lim="800000"/>
            <a:headEnd len="sm" w="sm" type="none"/>
            <a:tailEnd len="sm" w="sm" type="none"/>
          </a:ln>
        </p:spPr>
      </p:cxnSp>
      <p:cxnSp>
        <p:nvCxnSpPr>
          <p:cNvPr id="144" name="Google Shape;144;p11"/>
          <p:cNvCxnSpPr/>
          <p:nvPr/>
        </p:nvCxnSpPr>
        <p:spPr>
          <a:xfrm flipH="1">
            <a:off x="8745623" y="3904712"/>
            <a:ext cx="2136" cy="1828800"/>
          </a:xfrm>
          <a:prstGeom prst="straightConnector1">
            <a:avLst/>
          </a:prstGeom>
          <a:noFill/>
          <a:ln cap="flat" cmpd="sng" w="165100">
            <a:solidFill>
              <a:schemeClr val="accent6"/>
            </a:solidFill>
            <a:prstDash val="solid"/>
            <a:miter lim="800000"/>
            <a:headEnd len="sm" w="sm" type="none"/>
            <a:tailEnd len="sm" w="sm" type="none"/>
          </a:ln>
        </p:spPr>
      </p:cxnSp>
      <p:cxnSp>
        <p:nvCxnSpPr>
          <p:cNvPr id="145" name="Google Shape;145;p11"/>
          <p:cNvCxnSpPr/>
          <p:nvPr/>
        </p:nvCxnSpPr>
        <p:spPr>
          <a:xfrm flipH="1">
            <a:off x="3611089" y="3895941"/>
            <a:ext cx="2136" cy="1828800"/>
          </a:xfrm>
          <a:prstGeom prst="straightConnector1">
            <a:avLst/>
          </a:prstGeom>
          <a:noFill/>
          <a:ln cap="flat" cmpd="sng" w="165100">
            <a:solidFill>
              <a:schemeClr val="accent6"/>
            </a:solidFill>
            <a:prstDash val="solid"/>
            <a:miter lim="800000"/>
            <a:headEnd len="sm" w="sm" type="none"/>
            <a:tailEnd len="sm" w="sm" type="none"/>
          </a:ln>
        </p:spPr>
      </p:cxnSp>
      <p:sp>
        <p:nvSpPr>
          <p:cNvPr id="146" name="Google Shape;146;p11"/>
          <p:cNvSpPr txBox="1"/>
          <p:nvPr>
            <p:ph type="title"/>
          </p:nvPr>
        </p:nvSpPr>
        <p:spPr>
          <a:xfrm>
            <a:off x="964023" y="879063"/>
            <a:ext cx="4941477" cy="610863"/>
          </a:xfrm>
          <a:prstGeom prst="rect">
            <a:avLst/>
          </a:prstGeom>
          <a:noFill/>
          <a:ln>
            <a:noFill/>
          </a:ln>
        </p:spPr>
        <p:txBody>
          <a:bodyPr anchorCtr="0" anchor="b" bIns="0" lIns="0" spcFirstLastPara="1" rIns="0" wrap="square" tIns="0">
            <a:normAutofit/>
          </a:bodyPr>
          <a:lstStyle>
            <a:lvl1pPr lvl="0" algn="l">
              <a:lnSpc>
                <a:spcPct val="90000"/>
              </a:lnSpc>
              <a:spcBef>
                <a:spcPts val="0"/>
              </a:spcBef>
              <a:spcAft>
                <a:spcPts val="0"/>
              </a:spcAft>
              <a:buClr>
                <a:schemeClr val="dk1"/>
              </a:buClr>
              <a:buSzPts val="4400"/>
              <a:buFont typeface="Franklin Gothic"/>
              <a:buNone/>
              <a:defRPr b="1" i="0" sz="4400">
                <a:solidFill>
                  <a:schemeClr val="dk1"/>
                </a:solidFill>
                <a:latin typeface="Franklin Gothic"/>
                <a:ea typeface="Franklin Gothic"/>
                <a:cs typeface="Franklin Gothic"/>
                <a:sym typeface="Franklin Gothic"/>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7" name="Google Shape;147;p11"/>
          <p:cNvSpPr txBox="1"/>
          <p:nvPr>
            <p:ph idx="1" type="body"/>
          </p:nvPr>
        </p:nvSpPr>
        <p:spPr>
          <a:xfrm>
            <a:off x="1296955" y="2934856"/>
            <a:ext cx="2133600" cy="369332"/>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1000"/>
              </a:spcBef>
              <a:spcAft>
                <a:spcPts val="0"/>
              </a:spcAft>
              <a:buClr>
                <a:schemeClr val="dk1"/>
              </a:buClr>
              <a:buSzPts val="1400"/>
              <a:buNone/>
              <a:defRPr b="0" i="0" sz="1400">
                <a:solidFill>
                  <a:schemeClr val="dk1"/>
                </a:solidFill>
                <a:latin typeface="Libre Franklin"/>
                <a:ea typeface="Libre Franklin"/>
                <a:cs typeface="Libre Franklin"/>
                <a:sym typeface="Libre Franklin"/>
              </a:defRPr>
            </a:lvl1pPr>
            <a:lvl2pPr indent="-482600" lvl="1" marL="914400" algn="l">
              <a:lnSpc>
                <a:spcPct val="90000"/>
              </a:lnSpc>
              <a:spcBef>
                <a:spcPts val="500"/>
              </a:spcBef>
              <a:spcAft>
                <a:spcPts val="0"/>
              </a:spcAft>
              <a:buClr>
                <a:schemeClr val="dk1"/>
              </a:buClr>
              <a:buSzPts val="4000"/>
              <a:buChar char="•"/>
              <a:defRPr sz="4000"/>
            </a:lvl2pPr>
            <a:lvl3pPr indent="-482600" lvl="2" marL="1371600" algn="l">
              <a:lnSpc>
                <a:spcPct val="90000"/>
              </a:lnSpc>
              <a:spcBef>
                <a:spcPts val="500"/>
              </a:spcBef>
              <a:spcAft>
                <a:spcPts val="0"/>
              </a:spcAft>
              <a:buClr>
                <a:schemeClr val="dk1"/>
              </a:buClr>
              <a:buSzPts val="4000"/>
              <a:buChar char="•"/>
              <a:defRPr sz="4000"/>
            </a:lvl3pPr>
            <a:lvl4pPr indent="-482600" lvl="3" marL="1828800" algn="l">
              <a:lnSpc>
                <a:spcPct val="90000"/>
              </a:lnSpc>
              <a:spcBef>
                <a:spcPts val="500"/>
              </a:spcBef>
              <a:spcAft>
                <a:spcPts val="0"/>
              </a:spcAft>
              <a:buClr>
                <a:schemeClr val="dk1"/>
              </a:buClr>
              <a:buSzPts val="4000"/>
              <a:buChar char="•"/>
              <a:defRPr sz="4000"/>
            </a:lvl4pPr>
            <a:lvl5pPr indent="-482600" lvl="4" marL="2286000" algn="l">
              <a:lnSpc>
                <a:spcPct val="90000"/>
              </a:lnSpc>
              <a:spcBef>
                <a:spcPts val="500"/>
              </a:spcBef>
              <a:spcAft>
                <a:spcPts val="0"/>
              </a:spcAft>
              <a:buClr>
                <a:schemeClr val="dk1"/>
              </a:buClr>
              <a:buSzPts val="4000"/>
              <a:buChar char="•"/>
              <a:defRPr sz="4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48" name="Google Shape;148;p11"/>
          <p:cNvSpPr txBox="1"/>
          <p:nvPr>
            <p:ph idx="2" type="body"/>
          </p:nvPr>
        </p:nvSpPr>
        <p:spPr>
          <a:xfrm>
            <a:off x="1296955" y="2568686"/>
            <a:ext cx="2133600" cy="205837"/>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400"/>
              </a:spcBef>
              <a:spcAft>
                <a:spcPts val="0"/>
              </a:spcAft>
              <a:buClr>
                <a:schemeClr val="dk1"/>
              </a:buClr>
              <a:buSzPts val="1800"/>
              <a:buNone/>
              <a:defRPr b="0" i="0" sz="1800">
                <a:solidFill>
                  <a:schemeClr val="dk1"/>
                </a:solidFill>
                <a:latin typeface="Franklin Gothic"/>
                <a:ea typeface="Franklin Gothic"/>
                <a:cs typeface="Franklin Gothic"/>
                <a:sym typeface="Franklin Gothic"/>
              </a:defRPr>
            </a:lvl1pPr>
            <a:lvl2pPr indent="-482600" lvl="1" marL="914400" algn="l">
              <a:lnSpc>
                <a:spcPct val="90000"/>
              </a:lnSpc>
              <a:spcBef>
                <a:spcPts val="500"/>
              </a:spcBef>
              <a:spcAft>
                <a:spcPts val="0"/>
              </a:spcAft>
              <a:buClr>
                <a:schemeClr val="dk1"/>
              </a:buClr>
              <a:buSzPts val="4000"/>
              <a:buChar char="•"/>
              <a:defRPr sz="4000"/>
            </a:lvl2pPr>
            <a:lvl3pPr indent="-482600" lvl="2" marL="1371600" algn="l">
              <a:lnSpc>
                <a:spcPct val="90000"/>
              </a:lnSpc>
              <a:spcBef>
                <a:spcPts val="500"/>
              </a:spcBef>
              <a:spcAft>
                <a:spcPts val="0"/>
              </a:spcAft>
              <a:buClr>
                <a:schemeClr val="dk1"/>
              </a:buClr>
              <a:buSzPts val="4000"/>
              <a:buChar char="•"/>
              <a:defRPr sz="4000"/>
            </a:lvl3pPr>
            <a:lvl4pPr indent="-482600" lvl="3" marL="1828800" algn="l">
              <a:lnSpc>
                <a:spcPct val="90000"/>
              </a:lnSpc>
              <a:spcBef>
                <a:spcPts val="500"/>
              </a:spcBef>
              <a:spcAft>
                <a:spcPts val="0"/>
              </a:spcAft>
              <a:buClr>
                <a:schemeClr val="dk1"/>
              </a:buClr>
              <a:buSzPts val="4000"/>
              <a:buChar char="•"/>
              <a:defRPr sz="4000"/>
            </a:lvl4pPr>
            <a:lvl5pPr indent="-482600" lvl="4" marL="2286000" algn="l">
              <a:lnSpc>
                <a:spcPct val="90000"/>
              </a:lnSpc>
              <a:spcBef>
                <a:spcPts val="500"/>
              </a:spcBef>
              <a:spcAft>
                <a:spcPts val="0"/>
              </a:spcAft>
              <a:buClr>
                <a:schemeClr val="dk1"/>
              </a:buClr>
              <a:buSzPts val="4000"/>
              <a:buChar char="•"/>
              <a:defRPr sz="4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49" name="Google Shape;149;p11"/>
          <p:cNvSpPr txBox="1"/>
          <p:nvPr>
            <p:ph idx="3" type="body"/>
          </p:nvPr>
        </p:nvSpPr>
        <p:spPr>
          <a:xfrm>
            <a:off x="3897799" y="5087328"/>
            <a:ext cx="2133600" cy="369332"/>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1000"/>
              </a:spcBef>
              <a:spcAft>
                <a:spcPts val="0"/>
              </a:spcAft>
              <a:buClr>
                <a:schemeClr val="dk1"/>
              </a:buClr>
              <a:buSzPts val="1400"/>
              <a:buNone/>
              <a:defRPr b="0" i="0" sz="1400">
                <a:solidFill>
                  <a:schemeClr val="dk1"/>
                </a:solidFill>
                <a:latin typeface="Libre Franklin"/>
                <a:ea typeface="Libre Franklin"/>
                <a:cs typeface="Libre Franklin"/>
                <a:sym typeface="Libre Franklin"/>
              </a:defRPr>
            </a:lvl1pPr>
            <a:lvl2pPr indent="-482600" lvl="1" marL="914400" algn="l">
              <a:lnSpc>
                <a:spcPct val="90000"/>
              </a:lnSpc>
              <a:spcBef>
                <a:spcPts val="500"/>
              </a:spcBef>
              <a:spcAft>
                <a:spcPts val="0"/>
              </a:spcAft>
              <a:buClr>
                <a:schemeClr val="dk1"/>
              </a:buClr>
              <a:buSzPts val="4000"/>
              <a:buChar char="•"/>
              <a:defRPr sz="4000"/>
            </a:lvl2pPr>
            <a:lvl3pPr indent="-482600" lvl="2" marL="1371600" algn="l">
              <a:lnSpc>
                <a:spcPct val="90000"/>
              </a:lnSpc>
              <a:spcBef>
                <a:spcPts val="500"/>
              </a:spcBef>
              <a:spcAft>
                <a:spcPts val="0"/>
              </a:spcAft>
              <a:buClr>
                <a:schemeClr val="dk1"/>
              </a:buClr>
              <a:buSzPts val="4000"/>
              <a:buChar char="•"/>
              <a:defRPr sz="4000"/>
            </a:lvl3pPr>
            <a:lvl4pPr indent="-482600" lvl="3" marL="1828800" algn="l">
              <a:lnSpc>
                <a:spcPct val="90000"/>
              </a:lnSpc>
              <a:spcBef>
                <a:spcPts val="500"/>
              </a:spcBef>
              <a:spcAft>
                <a:spcPts val="0"/>
              </a:spcAft>
              <a:buClr>
                <a:schemeClr val="dk1"/>
              </a:buClr>
              <a:buSzPts val="4000"/>
              <a:buChar char="•"/>
              <a:defRPr sz="4000"/>
            </a:lvl4pPr>
            <a:lvl5pPr indent="-482600" lvl="4" marL="2286000" algn="l">
              <a:lnSpc>
                <a:spcPct val="90000"/>
              </a:lnSpc>
              <a:spcBef>
                <a:spcPts val="500"/>
              </a:spcBef>
              <a:spcAft>
                <a:spcPts val="0"/>
              </a:spcAft>
              <a:buClr>
                <a:schemeClr val="dk1"/>
              </a:buClr>
              <a:buSzPts val="4000"/>
              <a:buChar char="•"/>
              <a:defRPr sz="4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50" name="Google Shape;150;p11"/>
          <p:cNvSpPr txBox="1"/>
          <p:nvPr>
            <p:ph idx="4" type="body"/>
          </p:nvPr>
        </p:nvSpPr>
        <p:spPr>
          <a:xfrm>
            <a:off x="3897799" y="4701908"/>
            <a:ext cx="2133600" cy="205837"/>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400"/>
              </a:spcBef>
              <a:spcAft>
                <a:spcPts val="0"/>
              </a:spcAft>
              <a:buClr>
                <a:schemeClr val="dk1"/>
              </a:buClr>
              <a:buSzPts val="1800"/>
              <a:buNone/>
              <a:defRPr sz="1800">
                <a:latin typeface="Franklin Gothic"/>
                <a:ea typeface="Franklin Gothic"/>
                <a:cs typeface="Franklin Gothic"/>
                <a:sym typeface="Franklin Gothic"/>
              </a:defRPr>
            </a:lvl1pPr>
            <a:lvl2pPr indent="-482600" lvl="1" marL="914400" algn="l">
              <a:lnSpc>
                <a:spcPct val="90000"/>
              </a:lnSpc>
              <a:spcBef>
                <a:spcPts val="500"/>
              </a:spcBef>
              <a:spcAft>
                <a:spcPts val="0"/>
              </a:spcAft>
              <a:buClr>
                <a:schemeClr val="dk1"/>
              </a:buClr>
              <a:buSzPts val="4000"/>
              <a:buChar char="•"/>
              <a:defRPr sz="4000"/>
            </a:lvl2pPr>
            <a:lvl3pPr indent="-482600" lvl="2" marL="1371600" algn="l">
              <a:lnSpc>
                <a:spcPct val="90000"/>
              </a:lnSpc>
              <a:spcBef>
                <a:spcPts val="500"/>
              </a:spcBef>
              <a:spcAft>
                <a:spcPts val="0"/>
              </a:spcAft>
              <a:buClr>
                <a:schemeClr val="dk1"/>
              </a:buClr>
              <a:buSzPts val="4000"/>
              <a:buChar char="•"/>
              <a:defRPr sz="4000"/>
            </a:lvl3pPr>
            <a:lvl4pPr indent="-482600" lvl="3" marL="1828800" algn="l">
              <a:lnSpc>
                <a:spcPct val="90000"/>
              </a:lnSpc>
              <a:spcBef>
                <a:spcPts val="500"/>
              </a:spcBef>
              <a:spcAft>
                <a:spcPts val="0"/>
              </a:spcAft>
              <a:buClr>
                <a:schemeClr val="dk1"/>
              </a:buClr>
              <a:buSzPts val="4000"/>
              <a:buChar char="•"/>
              <a:defRPr sz="4000"/>
            </a:lvl4pPr>
            <a:lvl5pPr indent="-482600" lvl="4" marL="2286000" algn="l">
              <a:lnSpc>
                <a:spcPct val="90000"/>
              </a:lnSpc>
              <a:spcBef>
                <a:spcPts val="500"/>
              </a:spcBef>
              <a:spcAft>
                <a:spcPts val="0"/>
              </a:spcAft>
              <a:buClr>
                <a:schemeClr val="dk1"/>
              </a:buClr>
              <a:buSzPts val="4000"/>
              <a:buChar char="•"/>
              <a:defRPr sz="4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51" name="Google Shape;151;p11"/>
          <p:cNvSpPr txBox="1"/>
          <p:nvPr>
            <p:ph idx="5" type="body"/>
          </p:nvPr>
        </p:nvSpPr>
        <p:spPr>
          <a:xfrm>
            <a:off x="9001711" y="5087328"/>
            <a:ext cx="2133600" cy="369332"/>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1000"/>
              </a:spcBef>
              <a:spcAft>
                <a:spcPts val="0"/>
              </a:spcAft>
              <a:buClr>
                <a:schemeClr val="dk1"/>
              </a:buClr>
              <a:buSzPts val="1400"/>
              <a:buNone/>
              <a:defRPr b="0" i="0" sz="1400">
                <a:solidFill>
                  <a:schemeClr val="dk1"/>
                </a:solidFill>
                <a:latin typeface="Libre Franklin"/>
                <a:ea typeface="Libre Franklin"/>
                <a:cs typeface="Libre Franklin"/>
                <a:sym typeface="Libre Franklin"/>
              </a:defRPr>
            </a:lvl1pPr>
            <a:lvl2pPr indent="-482600" lvl="1" marL="914400" algn="l">
              <a:lnSpc>
                <a:spcPct val="90000"/>
              </a:lnSpc>
              <a:spcBef>
                <a:spcPts val="500"/>
              </a:spcBef>
              <a:spcAft>
                <a:spcPts val="0"/>
              </a:spcAft>
              <a:buClr>
                <a:schemeClr val="dk1"/>
              </a:buClr>
              <a:buSzPts val="4000"/>
              <a:buChar char="•"/>
              <a:defRPr sz="4000"/>
            </a:lvl2pPr>
            <a:lvl3pPr indent="-482600" lvl="2" marL="1371600" algn="l">
              <a:lnSpc>
                <a:spcPct val="90000"/>
              </a:lnSpc>
              <a:spcBef>
                <a:spcPts val="500"/>
              </a:spcBef>
              <a:spcAft>
                <a:spcPts val="0"/>
              </a:spcAft>
              <a:buClr>
                <a:schemeClr val="dk1"/>
              </a:buClr>
              <a:buSzPts val="4000"/>
              <a:buChar char="•"/>
              <a:defRPr sz="4000"/>
            </a:lvl3pPr>
            <a:lvl4pPr indent="-482600" lvl="3" marL="1828800" algn="l">
              <a:lnSpc>
                <a:spcPct val="90000"/>
              </a:lnSpc>
              <a:spcBef>
                <a:spcPts val="500"/>
              </a:spcBef>
              <a:spcAft>
                <a:spcPts val="0"/>
              </a:spcAft>
              <a:buClr>
                <a:schemeClr val="dk1"/>
              </a:buClr>
              <a:buSzPts val="4000"/>
              <a:buChar char="•"/>
              <a:defRPr sz="4000"/>
            </a:lvl4pPr>
            <a:lvl5pPr indent="-482600" lvl="4" marL="2286000" algn="l">
              <a:lnSpc>
                <a:spcPct val="90000"/>
              </a:lnSpc>
              <a:spcBef>
                <a:spcPts val="500"/>
              </a:spcBef>
              <a:spcAft>
                <a:spcPts val="0"/>
              </a:spcAft>
              <a:buClr>
                <a:schemeClr val="dk1"/>
              </a:buClr>
              <a:buSzPts val="4000"/>
              <a:buChar char="•"/>
              <a:defRPr sz="4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52" name="Google Shape;152;p11"/>
          <p:cNvSpPr txBox="1"/>
          <p:nvPr>
            <p:ph idx="6" type="body"/>
          </p:nvPr>
        </p:nvSpPr>
        <p:spPr>
          <a:xfrm>
            <a:off x="9001711" y="4701908"/>
            <a:ext cx="2133600" cy="205837"/>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400"/>
              </a:spcBef>
              <a:spcAft>
                <a:spcPts val="0"/>
              </a:spcAft>
              <a:buClr>
                <a:schemeClr val="dk1"/>
              </a:buClr>
              <a:buSzPts val="1800"/>
              <a:buNone/>
              <a:defRPr sz="1800">
                <a:latin typeface="Franklin Gothic"/>
                <a:ea typeface="Franklin Gothic"/>
                <a:cs typeface="Franklin Gothic"/>
                <a:sym typeface="Franklin Gothic"/>
              </a:defRPr>
            </a:lvl1pPr>
            <a:lvl2pPr indent="-482600" lvl="1" marL="914400" algn="l">
              <a:lnSpc>
                <a:spcPct val="90000"/>
              </a:lnSpc>
              <a:spcBef>
                <a:spcPts val="500"/>
              </a:spcBef>
              <a:spcAft>
                <a:spcPts val="0"/>
              </a:spcAft>
              <a:buClr>
                <a:schemeClr val="dk1"/>
              </a:buClr>
              <a:buSzPts val="4000"/>
              <a:buChar char="•"/>
              <a:defRPr sz="4000"/>
            </a:lvl2pPr>
            <a:lvl3pPr indent="-482600" lvl="2" marL="1371600" algn="l">
              <a:lnSpc>
                <a:spcPct val="90000"/>
              </a:lnSpc>
              <a:spcBef>
                <a:spcPts val="500"/>
              </a:spcBef>
              <a:spcAft>
                <a:spcPts val="0"/>
              </a:spcAft>
              <a:buClr>
                <a:schemeClr val="dk1"/>
              </a:buClr>
              <a:buSzPts val="4000"/>
              <a:buChar char="•"/>
              <a:defRPr sz="4000"/>
            </a:lvl3pPr>
            <a:lvl4pPr indent="-482600" lvl="3" marL="1828800" algn="l">
              <a:lnSpc>
                <a:spcPct val="90000"/>
              </a:lnSpc>
              <a:spcBef>
                <a:spcPts val="500"/>
              </a:spcBef>
              <a:spcAft>
                <a:spcPts val="0"/>
              </a:spcAft>
              <a:buClr>
                <a:schemeClr val="dk1"/>
              </a:buClr>
              <a:buSzPts val="4000"/>
              <a:buChar char="•"/>
              <a:defRPr sz="4000"/>
            </a:lvl4pPr>
            <a:lvl5pPr indent="-482600" lvl="4" marL="2286000" algn="l">
              <a:lnSpc>
                <a:spcPct val="90000"/>
              </a:lnSpc>
              <a:spcBef>
                <a:spcPts val="500"/>
              </a:spcBef>
              <a:spcAft>
                <a:spcPts val="0"/>
              </a:spcAft>
              <a:buClr>
                <a:schemeClr val="dk1"/>
              </a:buClr>
              <a:buSzPts val="4000"/>
              <a:buChar char="•"/>
              <a:defRPr sz="4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53" name="Google Shape;153;p11"/>
          <p:cNvSpPr txBox="1"/>
          <p:nvPr>
            <p:ph idx="7" type="body"/>
          </p:nvPr>
        </p:nvSpPr>
        <p:spPr>
          <a:xfrm>
            <a:off x="6438143" y="2934856"/>
            <a:ext cx="2133600" cy="369332"/>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1000"/>
              </a:spcBef>
              <a:spcAft>
                <a:spcPts val="0"/>
              </a:spcAft>
              <a:buClr>
                <a:schemeClr val="dk1"/>
              </a:buClr>
              <a:buSzPts val="1400"/>
              <a:buNone/>
              <a:defRPr b="0" i="0" sz="1400">
                <a:solidFill>
                  <a:schemeClr val="dk1"/>
                </a:solidFill>
                <a:latin typeface="Libre Franklin"/>
                <a:ea typeface="Libre Franklin"/>
                <a:cs typeface="Libre Franklin"/>
                <a:sym typeface="Libre Franklin"/>
              </a:defRPr>
            </a:lvl1pPr>
            <a:lvl2pPr indent="-482600" lvl="1" marL="914400" algn="l">
              <a:lnSpc>
                <a:spcPct val="90000"/>
              </a:lnSpc>
              <a:spcBef>
                <a:spcPts val="500"/>
              </a:spcBef>
              <a:spcAft>
                <a:spcPts val="0"/>
              </a:spcAft>
              <a:buClr>
                <a:schemeClr val="dk1"/>
              </a:buClr>
              <a:buSzPts val="4000"/>
              <a:buChar char="•"/>
              <a:defRPr sz="4000"/>
            </a:lvl2pPr>
            <a:lvl3pPr indent="-482600" lvl="2" marL="1371600" algn="l">
              <a:lnSpc>
                <a:spcPct val="90000"/>
              </a:lnSpc>
              <a:spcBef>
                <a:spcPts val="500"/>
              </a:spcBef>
              <a:spcAft>
                <a:spcPts val="0"/>
              </a:spcAft>
              <a:buClr>
                <a:schemeClr val="dk1"/>
              </a:buClr>
              <a:buSzPts val="4000"/>
              <a:buChar char="•"/>
              <a:defRPr sz="4000"/>
            </a:lvl3pPr>
            <a:lvl4pPr indent="-482600" lvl="3" marL="1828800" algn="l">
              <a:lnSpc>
                <a:spcPct val="90000"/>
              </a:lnSpc>
              <a:spcBef>
                <a:spcPts val="500"/>
              </a:spcBef>
              <a:spcAft>
                <a:spcPts val="0"/>
              </a:spcAft>
              <a:buClr>
                <a:schemeClr val="dk1"/>
              </a:buClr>
              <a:buSzPts val="4000"/>
              <a:buChar char="•"/>
              <a:defRPr sz="4000"/>
            </a:lvl4pPr>
            <a:lvl5pPr indent="-482600" lvl="4" marL="2286000" algn="l">
              <a:lnSpc>
                <a:spcPct val="90000"/>
              </a:lnSpc>
              <a:spcBef>
                <a:spcPts val="500"/>
              </a:spcBef>
              <a:spcAft>
                <a:spcPts val="0"/>
              </a:spcAft>
              <a:buClr>
                <a:schemeClr val="dk1"/>
              </a:buClr>
              <a:buSzPts val="4000"/>
              <a:buChar char="•"/>
              <a:defRPr sz="4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54" name="Google Shape;154;p11"/>
          <p:cNvSpPr txBox="1"/>
          <p:nvPr>
            <p:ph idx="8" type="body"/>
          </p:nvPr>
        </p:nvSpPr>
        <p:spPr>
          <a:xfrm>
            <a:off x="6438143" y="2568686"/>
            <a:ext cx="2133600" cy="205837"/>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400"/>
              </a:spcBef>
              <a:spcAft>
                <a:spcPts val="0"/>
              </a:spcAft>
              <a:buClr>
                <a:schemeClr val="dk1"/>
              </a:buClr>
              <a:buSzPts val="1800"/>
              <a:buNone/>
              <a:defRPr b="0" i="0" sz="1800">
                <a:solidFill>
                  <a:schemeClr val="dk1"/>
                </a:solidFill>
                <a:latin typeface="Franklin Gothic"/>
                <a:ea typeface="Franklin Gothic"/>
                <a:cs typeface="Franklin Gothic"/>
                <a:sym typeface="Franklin Gothic"/>
              </a:defRPr>
            </a:lvl1pPr>
            <a:lvl2pPr indent="-482600" lvl="1" marL="914400" algn="l">
              <a:lnSpc>
                <a:spcPct val="90000"/>
              </a:lnSpc>
              <a:spcBef>
                <a:spcPts val="500"/>
              </a:spcBef>
              <a:spcAft>
                <a:spcPts val="0"/>
              </a:spcAft>
              <a:buClr>
                <a:schemeClr val="dk1"/>
              </a:buClr>
              <a:buSzPts val="4000"/>
              <a:buChar char="•"/>
              <a:defRPr sz="4000"/>
            </a:lvl2pPr>
            <a:lvl3pPr indent="-482600" lvl="2" marL="1371600" algn="l">
              <a:lnSpc>
                <a:spcPct val="90000"/>
              </a:lnSpc>
              <a:spcBef>
                <a:spcPts val="500"/>
              </a:spcBef>
              <a:spcAft>
                <a:spcPts val="0"/>
              </a:spcAft>
              <a:buClr>
                <a:schemeClr val="dk1"/>
              </a:buClr>
              <a:buSzPts val="4000"/>
              <a:buChar char="•"/>
              <a:defRPr sz="4000"/>
            </a:lvl3pPr>
            <a:lvl4pPr indent="-482600" lvl="3" marL="1828800" algn="l">
              <a:lnSpc>
                <a:spcPct val="90000"/>
              </a:lnSpc>
              <a:spcBef>
                <a:spcPts val="500"/>
              </a:spcBef>
              <a:spcAft>
                <a:spcPts val="0"/>
              </a:spcAft>
              <a:buClr>
                <a:schemeClr val="dk1"/>
              </a:buClr>
              <a:buSzPts val="4000"/>
              <a:buChar char="•"/>
              <a:defRPr sz="4000"/>
            </a:lvl4pPr>
            <a:lvl5pPr indent="-482600" lvl="4" marL="2286000" algn="l">
              <a:lnSpc>
                <a:spcPct val="90000"/>
              </a:lnSpc>
              <a:spcBef>
                <a:spcPts val="500"/>
              </a:spcBef>
              <a:spcAft>
                <a:spcPts val="0"/>
              </a:spcAft>
              <a:buClr>
                <a:schemeClr val="dk1"/>
              </a:buClr>
              <a:buSzPts val="4000"/>
              <a:buChar char="•"/>
              <a:defRPr sz="4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cxnSp>
        <p:nvCxnSpPr>
          <p:cNvPr id="155" name="Google Shape;155;p11"/>
          <p:cNvCxnSpPr/>
          <p:nvPr/>
        </p:nvCxnSpPr>
        <p:spPr>
          <a:xfrm>
            <a:off x="967689" y="3968780"/>
            <a:ext cx="10275477" cy="0"/>
          </a:xfrm>
          <a:prstGeom prst="straightConnector1">
            <a:avLst/>
          </a:prstGeom>
          <a:noFill/>
          <a:ln cap="flat" cmpd="sng" w="165100">
            <a:solidFill>
              <a:schemeClr val="accent3"/>
            </a:solidFill>
            <a:prstDash val="solid"/>
            <a:miter lim="800000"/>
            <a:headEnd len="sm" w="sm" type="none"/>
            <a:tailEnd len="sm" w="sm" type="none"/>
          </a:ln>
        </p:spPr>
      </p:cxnSp>
      <p:sp>
        <p:nvSpPr>
          <p:cNvPr id="156" name="Google Shape;156;p11"/>
          <p:cNvSpPr/>
          <p:nvPr/>
        </p:nvSpPr>
        <p:spPr>
          <a:xfrm>
            <a:off x="964323" y="3883241"/>
            <a:ext cx="163271" cy="163271"/>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157" name="Google Shape;157;p11"/>
          <p:cNvSpPr/>
          <p:nvPr/>
        </p:nvSpPr>
        <p:spPr>
          <a:xfrm>
            <a:off x="3531590" y="3892012"/>
            <a:ext cx="163271" cy="163271"/>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158" name="Google Shape;158;p11"/>
          <p:cNvSpPr/>
          <p:nvPr/>
        </p:nvSpPr>
        <p:spPr>
          <a:xfrm>
            <a:off x="6098857" y="3883241"/>
            <a:ext cx="163271" cy="163271"/>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159" name="Google Shape;159;p11"/>
          <p:cNvSpPr/>
          <p:nvPr/>
        </p:nvSpPr>
        <p:spPr>
          <a:xfrm>
            <a:off x="8666124" y="3892012"/>
            <a:ext cx="163271" cy="163271"/>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160" name="Google Shape;160;p11"/>
          <p:cNvSpPr txBox="1"/>
          <p:nvPr>
            <p:ph idx="10" type="dt"/>
          </p:nvPr>
        </p:nvSpPr>
        <p:spPr>
          <a:xfrm>
            <a:off x="2992120" y="6332220"/>
            <a:ext cx="1313180" cy="247651"/>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1" name="Google Shape;161;p11"/>
          <p:cNvSpPr txBox="1"/>
          <p:nvPr>
            <p:ph idx="11" type="ftr"/>
          </p:nvPr>
        </p:nvSpPr>
        <p:spPr>
          <a:xfrm>
            <a:off x="1494790" y="6332220"/>
            <a:ext cx="1497330" cy="247651"/>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2" name="Google Shape;162;p11"/>
          <p:cNvSpPr txBox="1"/>
          <p:nvPr>
            <p:ph idx="12" type="sldNum"/>
          </p:nvPr>
        </p:nvSpPr>
        <p:spPr>
          <a:xfrm>
            <a:off x="971550" y="6332220"/>
            <a:ext cx="523240" cy="247651"/>
          </a:xfrm>
          <a:prstGeom prst="rect">
            <a:avLst/>
          </a:prstGeom>
          <a:noFill/>
          <a:ln>
            <a:noFill/>
          </a:ln>
        </p:spPr>
        <p:txBody>
          <a:bodyPr anchorCtr="0" anchor="t" bIns="0" lIns="0" spcFirstLastPara="1" rIns="0" wrap="square" tIns="0">
            <a:noAutofit/>
          </a:bodyPr>
          <a:lstStyle>
            <a:lvl1pPr indent="0" lvl="0"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1pPr>
            <a:lvl2pPr indent="0" lvl="1"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2pPr>
            <a:lvl3pPr indent="0" lvl="2"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3pPr>
            <a:lvl4pPr indent="0" lvl="3"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4pPr>
            <a:lvl5pPr indent="0" lvl="4"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5pPr>
            <a:lvl6pPr indent="0" lvl="5"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6pPr>
            <a:lvl7pPr indent="0" lvl="6"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7pPr>
            <a:lvl8pPr indent="0" lvl="7"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8pPr>
            <a:lvl9pPr indent="0" lvl="8"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3768">
          <p15:clr>
            <a:srgbClr val="FBAE40"/>
          </p15:clr>
        </p15:guide>
        <p15:guide id="9" orient="horz" pos="552">
          <p15:clr>
            <a:srgbClr val="FBAE40"/>
          </p15:clr>
        </p15:guide>
        <p15:guide id="10" orient="horz" pos="1512">
          <p15:clr>
            <a:srgbClr val="FBAE40"/>
          </p15:clr>
        </p15:guide>
        <p15:guide id="11" orient="horz" pos="2832">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 Col">
  <p:cSld name="2 Col">
    <p:bg>
      <p:bgPr>
        <a:solidFill>
          <a:schemeClr val="lt1"/>
        </a:solidFill>
      </p:bgPr>
    </p:bg>
    <p:spTree>
      <p:nvGrpSpPr>
        <p:cNvPr id="163" name="Shape 163"/>
        <p:cNvGrpSpPr/>
        <p:nvPr/>
      </p:nvGrpSpPr>
      <p:grpSpPr>
        <a:xfrm>
          <a:off x="0" y="0"/>
          <a:ext cx="0" cy="0"/>
          <a:chOff x="0" y="0"/>
          <a:chExt cx="0" cy="0"/>
        </a:xfrm>
      </p:grpSpPr>
      <p:grpSp>
        <p:nvGrpSpPr>
          <p:cNvPr id="164" name="Google Shape;164;p12"/>
          <p:cNvGrpSpPr/>
          <p:nvPr/>
        </p:nvGrpSpPr>
        <p:grpSpPr>
          <a:xfrm flipH="1" rot="5400000">
            <a:off x="0" y="3900132"/>
            <a:ext cx="2959226" cy="2959226"/>
            <a:chOff x="0" y="12289"/>
            <a:chExt cx="3550" cy="3551"/>
          </a:xfrm>
        </p:grpSpPr>
        <p:sp>
          <p:nvSpPr>
            <p:cNvPr id="165" name="Google Shape;165;p12"/>
            <p:cNvSpPr/>
            <p:nvPr/>
          </p:nvSpPr>
          <p:spPr>
            <a:xfrm>
              <a:off x="0" y="12289"/>
              <a:ext cx="1789" cy="2386"/>
            </a:xfrm>
            <a:custGeom>
              <a:rect b="b" l="l" r="r" t="t"/>
              <a:pathLst>
                <a:path extrusionOk="0" h="2386" w="1789">
                  <a:moveTo>
                    <a:pt x="0" y="0"/>
                  </a:moveTo>
                  <a:lnTo>
                    <a:pt x="0" y="1194"/>
                  </a:lnTo>
                  <a:lnTo>
                    <a:pt x="1192" y="2386"/>
                  </a:lnTo>
                  <a:lnTo>
                    <a:pt x="1789" y="1789"/>
                  </a:lnTo>
                  <a:lnTo>
                    <a:pt x="0" y="0"/>
                  </a:lnTo>
                  <a:close/>
                </a:path>
              </a:pathLst>
            </a:custGeom>
            <a:solidFill>
              <a:schemeClr val="accent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166" name="Google Shape;166;p12"/>
            <p:cNvSpPr/>
            <p:nvPr/>
          </p:nvSpPr>
          <p:spPr>
            <a:xfrm>
              <a:off x="0" y="14678"/>
              <a:ext cx="1162" cy="1162"/>
            </a:xfrm>
            <a:custGeom>
              <a:rect b="b" l="l" r="r" t="t"/>
              <a:pathLst>
                <a:path extrusionOk="0" h="1162" w="1162">
                  <a:moveTo>
                    <a:pt x="0" y="0"/>
                  </a:moveTo>
                  <a:lnTo>
                    <a:pt x="0" y="1161"/>
                  </a:lnTo>
                  <a:lnTo>
                    <a:pt x="1161" y="1161"/>
                  </a:lnTo>
                  <a:lnTo>
                    <a:pt x="0" y="0"/>
                  </a:lnTo>
                  <a:close/>
                </a:path>
              </a:pathLst>
            </a:cu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167" name="Google Shape;167;p12"/>
            <p:cNvSpPr/>
            <p:nvPr/>
          </p:nvSpPr>
          <p:spPr>
            <a:xfrm>
              <a:off x="1221" y="14675"/>
              <a:ext cx="2329" cy="1165"/>
            </a:xfrm>
            <a:custGeom>
              <a:rect b="b" l="l" r="r" t="t"/>
              <a:pathLst>
                <a:path extrusionOk="0" h="1165" w="2329">
                  <a:moveTo>
                    <a:pt x="2329" y="1164"/>
                  </a:moveTo>
                  <a:lnTo>
                    <a:pt x="1165" y="0"/>
                  </a:lnTo>
                  <a:lnTo>
                    <a:pt x="0" y="1164"/>
                  </a:lnTo>
                  <a:lnTo>
                    <a:pt x="2329" y="1164"/>
                  </a:lnTo>
                </a:path>
              </a:pathLst>
            </a:custGeom>
            <a:solidFill>
              <a:schemeClr val="accent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grpSp>
      <p:sp>
        <p:nvSpPr>
          <p:cNvPr id="168" name="Google Shape;168;p12"/>
          <p:cNvSpPr txBox="1"/>
          <p:nvPr>
            <p:ph type="title"/>
          </p:nvPr>
        </p:nvSpPr>
        <p:spPr>
          <a:xfrm>
            <a:off x="964023" y="879063"/>
            <a:ext cx="4941477" cy="610863"/>
          </a:xfrm>
          <a:prstGeom prst="rect">
            <a:avLst/>
          </a:prstGeom>
          <a:noFill/>
          <a:ln>
            <a:noFill/>
          </a:ln>
        </p:spPr>
        <p:txBody>
          <a:bodyPr anchorCtr="0" anchor="b" bIns="0" lIns="0" spcFirstLastPara="1" rIns="0" wrap="square" tIns="0">
            <a:normAutofit/>
          </a:bodyPr>
          <a:lstStyle>
            <a:lvl1pPr lvl="0" algn="l">
              <a:lnSpc>
                <a:spcPct val="90000"/>
              </a:lnSpc>
              <a:spcBef>
                <a:spcPts val="0"/>
              </a:spcBef>
              <a:spcAft>
                <a:spcPts val="0"/>
              </a:spcAft>
              <a:buClr>
                <a:schemeClr val="dk1"/>
              </a:buClr>
              <a:buSzPts val="4400"/>
              <a:buFont typeface="Franklin Gothic"/>
              <a:buNone/>
              <a:defRPr b="1" i="0" sz="4400">
                <a:latin typeface="Franklin Gothic"/>
                <a:ea typeface="Franklin Gothic"/>
                <a:cs typeface="Franklin Gothic"/>
                <a:sym typeface="Franklin Gothic"/>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cxnSp>
        <p:nvCxnSpPr>
          <p:cNvPr id="169" name="Google Shape;169;p12"/>
          <p:cNvCxnSpPr/>
          <p:nvPr/>
        </p:nvCxnSpPr>
        <p:spPr>
          <a:xfrm>
            <a:off x="952500" y="1939108"/>
            <a:ext cx="2133600" cy="3992"/>
          </a:xfrm>
          <a:prstGeom prst="straightConnector1">
            <a:avLst/>
          </a:prstGeom>
          <a:noFill/>
          <a:ln cap="flat" cmpd="sng" w="101600">
            <a:solidFill>
              <a:schemeClr val="lt2"/>
            </a:solidFill>
            <a:prstDash val="solid"/>
            <a:miter lim="800000"/>
            <a:headEnd len="sm" w="sm" type="none"/>
            <a:tailEnd len="sm" w="sm" type="none"/>
          </a:ln>
        </p:spPr>
      </p:cxnSp>
      <p:sp>
        <p:nvSpPr>
          <p:cNvPr id="170" name="Google Shape;170;p12"/>
          <p:cNvSpPr txBox="1"/>
          <p:nvPr>
            <p:ph idx="1" type="body"/>
          </p:nvPr>
        </p:nvSpPr>
        <p:spPr>
          <a:xfrm>
            <a:off x="964023" y="2300984"/>
            <a:ext cx="4827178" cy="404216"/>
          </a:xfrm>
          <a:prstGeom prst="rect">
            <a:avLst/>
          </a:prstGeom>
          <a:noFill/>
          <a:ln>
            <a:noFill/>
          </a:ln>
        </p:spPr>
        <p:txBody>
          <a:bodyPr anchorCtr="0" anchor="t" bIns="0" lIns="0" spcFirstLastPara="1" rIns="0" wrap="square" tIns="0">
            <a:normAutofit/>
          </a:bodyPr>
          <a:lstStyle>
            <a:lvl1pPr indent="-228600" lvl="0" marL="457200" algn="l">
              <a:lnSpc>
                <a:spcPct val="90000"/>
              </a:lnSpc>
              <a:spcBef>
                <a:spcPts val="1000"/>
              </a:spcBef>
              <a:spcAft>
                <a:spcPts val="0"/>
              </a:spcAft>
              <a:buClr>
                <a:schemeClr val="lt2"/>
              </a:buClr>
              <a:buSzPts val="1800"/>
              <a:buNone/>
              <a:defRPr b="0" i="0" sz="1800">
                <a:solidFill>
                  <a:schemeClr val="lt2"/>
                </a:solidFill>
                <a:latin typeface="Franklin Gothic"/>
                <a:ea typeface="Franklin Gothic"/>
                <a:cs typeface="Franklin Gothic"/>
                <a:sym typeface="Franklin Gothic"/>
              </a:defRPr>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71" name="Google Shape;171;p12"/>
          <p:cNvSpPr txBox="1"/>
          <p:nvPr>
            <p:ph idx="2" type="body"/>
          </p:nvPr>
        </p:nvSpPr>
        <p:spPr>
          <a:xfrm>
            <a:off x="6362700" y="2300984"/>
            <a:ext cx="4764829" cy="404216"/>
          </a:xfrm>
          <a:prstGeom prst="rect">
            <a:avLst/>
          </a:prstGeom>
          <a:noFill/>
          <a:ln>
            <a:noFill/>
          </a:ln>
        </p:spPr>
        <p:txBody>
          <a:bodyPr anchorCtr="0" anchor="t" bIns="0" lIns="0" spcFirstLastPara="1" rIns="0" wrap="square" tIns="0">
            <a:normAutofit/>
          </a:bodyPr>
          <a:lstStyle>
            <a:lvl1pPr indent="-228600" lvl="0" marL="457200" algn="l">
              <a:lnSpc>
                <a:spcPct val="90000"/>
              </a:lnSpc>
              <a:spcBef>
                <a:spcPts val="1000"/>
              </a:spcBef>
              <a:spcAft>
                <a:spcPts val="0"/>
              </a:spcAft>
              <a:buClr>
                <a:schemeClr val="lt2"/>
              </a:buClr>
              <a:buSzPts val="1800"/>
              <a:buNone/>
              <a:defRPr b="0" i="0" sz="1800">
                <a:solidFill>
                  <a:schemeClr val="lt2"/>
                </a:solidFill>
                <a:latin typeface="Franklin Gothic"/>
                <a:ea typeface="Franklin Gothic"/>
                <a:cs typeface="Franklin Gothic"/>
                <a:sym typeface="Franklin Gothic"/>
              </a:defRPr>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72" name="Google Shape;172;p12"/>
          <p:cNvSpPr txBox="1"/>
          <p:nvPr>
            <p:ph idx="3" type="body"/>
          </p:nvPr>
        </p:nvSpPr>
        <p:spPr>
          <a:xfrm>
            <a:off x="964023" y="2799146"/>
            <a:ext cx="4827178" cy="1942138"/>
          </a:xfrm>
          <a:prstGeom prst="rect">
            <a:avLst/>
          </a:prstGeom>
          <a:noFill/>
          <a:ln>
            <a:noFill/>
          </a:ln>
        </p:spPr>
        <p:txBody>
          <a:bodyPr anchorCtr="0" anchor="t" bIns="0" lIns="0" spcFirstLastPara="1" rIns="0" wrap="square" tIns="0">
            <a:normAutofit/>
          </a:bodyPr>
          <a:lstStyle>
            <a:lvl1pPr indent="-330200" lvl="0" marL="457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indent="-330200" lvl="1" marL="914400" algn="l">
              <a:lnSpc>
                <a:spcPct val="90000"/>
              </a:lnSpc>
              <a:spcBef>
                <a:spcPts val="500"/>
              </a:spcBef>
              <a:spcAft>
                <a:spcPts val="0"/>
              </a:spcAft>
              <a:buClr>
                <a:schemeClr val="dk1"/>
              </a:buClr>
              <a:buSzPts val="1600"/>
              <a:buChar char="•"/>
              <a:defRPr sz="1600"/>
            </a:lvl2pPr>
            <a:lvl3pPr indent="-330200" lvl="2" marL="1371600" algn="l">
              <a:lnSpc>
                <a:spcPct val="90000"/>
              </a:lnSpc>
              <a:spcBef>
                <a:spcPts val="500"/>
              </a:spcBef>
              <a:spcAft>
                <a:spcPts val="0"/>
              </a:spcAft>
              <a:buClr>
                <a:schemeClr val="dk1"/>
              </a:buClr>
              <a:buSzPts val="1600"/>
              <a:buChar char="•"/>
              <a:defRPr sz="1600"/>
            </a:lvl3pPr>
            <a:lvl4pPr indent="-330200" lvl="3" marL="1828800" algn="l">
              <a:lnSpc>
                <a:spcPct val="90000"/>
              </a:lnSpc>
              <a:spcBef>
                <a:spcPts val="500"/>
              </a:spcBef>
              <a:spcAft>
                <a:spcPts val="0"/>
              </a:spcAft>
              <a:buClr>
                <a:schemeClr val="dk1"/>
              </a:buClr>
              <a:buSzPts val="1600"/>
              <a:buChar char="•"/>
              <a:defRPr sz="1600"/>
            </a:lvl4pPr>
            <a:lvl5pPr indent="-330200" lvl="4" marL="2286000" algn="l">
              <a:lnSpc>
                <a:spcPct val="90000"/>
              </a:lnSpc>
              <a:spcBef>
                <a:spcPts val="500"/>
              </a:spcBef>
              <a:spcAft>
                <a:spcPts val="0"/>
              </a:spcAft>
              <a:buClr>
                <a:schemeClr val="dk1"/>
              </a:buClr>
              <a:buSzPts val="1600"/>
              <a:buChar char="•"/>
              <a:defRPr sz="16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73" name="Google Shape;173;p12"/>
          <p:cNvSpPr txBox="1"/>
          <p:nvPr>
            <p:ph idx="4" type="body"/>
          </p:nvPr>
        </p:nvSpPr>
        <p:spPr>
          <a:xfrm>
            <a:off x="6362700" y="2799146"/>
            <a:ext cx="4756241" cy="1942138"/>
          </a:xfrm>
          <a:prstGeom prst="rect">
            <a:avLst/>
          </a:prstGeom>
          <a:noFill/>
          <a:ln>
            <a:noFill/>
          </a:ln>
        </p:spPr>
        <p:txBody>
          <a:bodyPr anchorCtr="0" anchor="t" bIns="0" lIns="0" spcFirstLastPara="1" rIns="0" wrap="square" tIns="0">
            <a:normAutofit/>
          </a:bodyPr>
          <a:lstStyle>
            <a:lvl1pPr indent="-330200" lvl="0" marL="457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indent="-330200" lvl="1" marL="914400" algn="l">
              <a:lnSpc>
                <a:spcPct val="90000"/>
              </a:lnSpc>
              <a:spcBef>
                <a:spcPts val="500"/>
              </a:spcBef>
              <a:spcAft>
                <a:spcPts val="0"/>
              </a:spcAft>
              <a:buClr>
                <a:schemeClr val="dk1"/>
              </a:buClr>
              <a:buSzPts val="1600"/>
              <a:buChar char="•"/>
              <a:defRPr sz="1600"/>
            </a:lvl2pPr>
            <a:lvl3pPr indent="-330200" lvl="2" marL="1371600" algn="l">
              <a:lnSpc>
                <a:spcPct val="90000"/>
              </a:lnSpc>
              <a:spcBef>
                <a:spcPts val="500"/>
              </a:spcBef>
              <a:spcAft>
                <a:spcPts val="0"/>
              </a:spcAft>
              <a:buClr>
                <a:schemeClr val="dk1"/>
              </a:buClr>
              <a:buSzPts val="1600"/>
              <a:buChar char="•"/>
              <a:defRPr sz="1600"/>
            </a:lvl3pPr>
            <a:lvl4pPr indent="-330200" lvl="3" marL="1828800" algn="l">
              <a:lnSpc>
                <a:spcPct val="90000"/>
              </a:lnSpc>
              <a:spcBef>
                <a:spcPts val="500"/>
              </a:spcBef>
              <a:spcAft>
                <a:spcPts val="0"/>
              </a:spcAft>
              <a:buClr>
                <a:schemeClr val="dk1"/>
              </a:buClr>
              <a:buSzPts val="1600"/>
              <a:buChar char="•"/>
              <a:defRPr sz="1600"/>
            </a:lvl4pPr>
            <a:lvl5pPr indent="-330200" lvl="4" marL="2286000" algn="l">
              <a:lnSpc>
                <a:spcPct val="90000"/>
              </a:lnSpc>
              <a:spcBef>
                <a:spcPts val="500"/>
              </a:spcBef>
              <a:spcAft>
                <a:spcPts val="0"/>
              </a:spcAft>
              <a:buClr>
                <a:schemeClr val="dk1"/>
              </a:buClr>
              <a:buSzPts val="1600"/>
              <a:buChar char="•"/>
              <a:defRPr sz="16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cxnSp>
        <p:nvCxnSpPr>
          <p:cNvPr id="174" name="Google Shape;174;p12"/>
          <p:cNvCxnSpPr/>
          <p:nvPr/>
        </p:nvCxnSpPr>
        <p:spPr>
          <a:xfrm>
            <a:off x="6362700" y="1939108"/>
            <a:ext cx="2133600" cy="3992"/>
          </a:xfrm>
          <a:prstGeom prst="straightConnector1">
            <a:avLst/>
          </a:prstGeom>
          <a:noFill/>
          <a:ln cap="flat" cmpd="sng" w="101600">
            <a:solidFill>
              <a:schemeClr val="lt2"/>
            </a:solidFill>
            <a:prstDash val="solid"/>
            <a:miter lim="800000"/>
            <a:headEnd len="sm" w="sm" type="none"/>
            <a:tailEnd len="sm" w="sm" type="none"/>
          </a:ln>
        </p:spPr>
      </p:cxnSp>
      <p:sp>
        <p:nvSpPr>
          <p:cNvPr id="175" name="Google Shape;175;p12"/>
          <p:cNvSpPr txBox="1"/>
          <p:nvPr>
            <p:ph idx="10" type="dt"/>
          </p:nvPr>
        </p:nvSpPr>
        <p:spPr>
          <a:xfrm>
            <a:off x="2992120" y="6332220"/>
            <a:ext cx="1313180" cy="247651"/>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6" name="Google Shape;176;p12"/>
          <p:cNvSpPr txBox="1"/>
          <p:nvPr>
            <p:ph idx="11" type="ftr"/>
          </p:nvPr>
        </p:nvSpPr>
        <p:spPr>
          <a:xfrm>
            <a:off x="1494790" y="6332220"/>
            <a:ext cx="1497330" cy="247651"/>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7" name="Google Shape;177;p12"/>
          <p:cNvSpPr txBox="1"/>
          <p:nvPr>
            <p:ph idx="12" type="sldNum"/>
          </p:nvPr>
        </p:nvSpPr>
        <p:spPr>
          <a:xfrm>
            <a:off x="971550" y="6332220"/>
            <a:ext cx="523240" cy="247651"/>
          </a:xfrm>
          <a:prstGeom prst="rect">
            <a:avLst/>
          </a:prstGeom>
          <a:noFill/>
          <a:ln>
            <a:noFill/>
          </a:ln>
        </p:spPr>
        <p:txBody>
          <a:bodyPr anchorCtr="0" anchor="t" bIns="0" lIns="0" spcFirstLastPara="1" rIns="0" wrap="square" tIns="0">
            <a:noAutofit/>
          </a:bodyPr>
          <a:lstStyle>
            <a:lvl1pPr indent="0" lvl="0"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1pPr>
            <a:lvl2pPr indent="0" lvl="1"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2pPr>
            <a:lvl3pPr indent="0" lvl="2"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3pPr>
            <a:lvl4pPr indent="0" lvl="3"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4pPr>
            <a:lvl5pPr indent="0" lvl="4"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5pPr>
            <a:lvl6pPr indent="0" lvl="5"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6pPr>
            <a:lvl7pPr indent="0" lvl="6"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7pPr>
            <a:lvl8pPr indent="0" lvl="7"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8pPr>
            <a:lvl9pPr indent="0" lvl="8"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col">
  <p:cSld name="3 col">
    <p:bg>
      <p:bgPr>
        <a:solidFill>
          <a:schemeClr val="lt1"/>
        </a:solidFill>
      </p:bgPr>
    </p:bg>
    <p:spTree>
      <p:nvGrpSpPr>
        <p:cNvPr id="178" name="Shape 178"/>
        <p:cNvGrpSpPr/>
        <p:nvPr/>
      </p:nvGrpSpPr>
      <p:grpSpPr>
        <a:xfrm>
          <a:off x="0" y="0"/>
          <a:ext cx="0" cy="0"/>
          <a:chOff x="0" y="0"/>
          <a:chExt cx="0" cy="0"/>
        </a:xfrm>
      </p:grpSpPr>
      <p:grpSp>
        <p:nvGrpSpPr>
          <p:cNvPr id="179" name="Google Shape;179;p13"/>
          <p:cNvGrpSpPr/>
          <p:nvPr/>
        </p:nvGrpSpPr>
        <p:grpSpPr>
          <a:xfrm flipH="1" rot="5400000">
            <a:off x="0" y="3900132"/>
            <a:ext cx="2959226" cy="2959226"/>
            <a:chOff x="0" y="12289"/>
            <a:chExt cx="3550" cy="3551"/>
          </a:xfrm>
        </p:grpSpPr>
        <p:sp>
          <p:nvSpPr>
            <p:cNvPr id="180" name="Google Shape;180;p13"/>
            <p:cNvSpPr/>
            <p:nvPr/>
          </p:nvSpPr>
          <p:spPr>
            <a:xfrm>
              <a:off x="0" y="12289"/>
              <a:ext cx="1789" cy="2386"/>
            </a:xfrm>
            <a:custGeom>
              <a:rect b="b" l="l" r="r" t="t"/>
              <a:pathLst>
                <a:path extrusionOk="0" h="2386" w="1789">
                  <a:moveTo>
                    <a:pt x="0" y="0"/>
                  </a:moveTo>
                  <a:lnTo>
                    <a:pt x="0" y="1194"/>
                  </a:lnTo>
                  <a:lnTo>
                    <a:pt x="1192" y="2386"/>
                  </a:lnTo>
                  <a:lnTo>
                    <a:pt x="1789" y="1789"/>
                  </a:lnTo>
                  <a:lnTo>
                    <a:pt x="0" y="0"/>
                  </a:lnTo>
                  <a:close/>
                </a:path>
              </a:pathLst>
            </a:custGeom>
            <a:solidFill>
              <a:schemeClr val="accent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181" name="Google Shape;181;p13"/>
            <p:cNvSpPr/>
            <p:nvPr/>
          </p:nvSpPr>
          <p:spPr>
            <a:xfrm>
              <a:off x="0" y="14678"/>
              <a:ext cx="1162" cy="1162"/>
            </a:xfrm>
            <a:custGeom>
              <a:rect b="b" l="l" r="r" t="t"/>
              <a:pathLst>
                <a:path extrusionOk="0" h="1162" w="1162">
                  <a:moveTo>
                    <a:pt x="0" y="0"/>
                  </a:moveTo>
                  <a:lnTo>
                    <a:pt x="0" y="1161"/>
                  </a:lnTo>
                  <a:lnTo>
                    <a:pt x="1161" y="1161"/>
                  </a:lnTo>
                  <a:lnTo>
                    <a:pt x="0" y="0"/>
                  </a:lnTo>
                  <a:close/>
                </a:path>
              </a:pathLst>
            </a:cu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182" name="Google Shape;182;p13"/>
            <p:cNvSpPr/>
            <p:nvPr/>
          </p:nvSpPr>
          <p:spPr>
            <a:xfrm>
              <a:off x="1221" y="14675"/>
              <a:ext cx="2329" cy="1165"/>
            </a:xfrm>
            <a:custGeom>
              <a:rect b="b" l="l" r="r" t="t"/>
              <a:pathLst>
                <a:path extrusionOk="0" h="1165" w="2329">
                  <a:moveTo>
                    <a:pt x="2329" y="1164"/>
                  </a:moveTo>
                  <a:lnTo>
                    <a:pt x="1165" y="0"/>
                  </a:lnTo>
                  <a:lnTo>
                    <a:pt x="0" y="1164"/>
                  </a:lnTo>
                  <a:lnTo>
                    <a:pt x="2329" y="1164"/>
                  </a:lnTo>
                </a:path>
              </a:pathLst>
            </a:custGeom>
            <a:solidFill>
              <a:schemeClr val="accent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grpSp>
      <p:sp>
        <p:nvSpPr>
          <p:cNvPr id="183" name="Google Shape;183;p13"/>
          <p:cNvSpPr txBox="1"/>
          <p:nvPr>
            <p:ph type="title"/>
          </p:nvPr>
        </p:nvSpPr>
        <p:spPr>
          <a:xfrm>
            <a:off x="964023" y="879063"/>
            <a:ext cx="4941477" cy="610863"/>
          </a:xfrm>
          <a:prstGeom prst="rect">
            <a:avLst/>
          </a:prstGeom>
          <a:noFill/>
          <a:ln>
            <a:noFill/>
          </a:ln>
        </p:spPr>
        <p:txBody>
          <a:bodyPr anchorCtr="0" anchor="b" bIns="0" lIns="0" spcFirstLastPara="1" rIns="0" wrap="square" tIns="0">
            <a:normAutofit/>
          </a:bodyPr>
          <a:lstStyle>
            <a:lvl1pPr lvl="0" algn="l">
              <a:lnSpc>
                <a:spcPct val="90000"/>
              </a:lnSpc>
              <a:spcBef>
                <a:spcPts val="0"/>
              </a:spcBef>
              <a:spcAft>
                <a:spcPts val="0"/>
              </a:spcAft>
              <a:buClr>
                <a:schemeClr val="dk1"/>
              </a:buClr>
              <a:buSzPts val="4400"/>
              <a:buFont typeface="Franklin Gothic"/>
              <a:buNone/>
              <a:defRPr b="1" i="0" sz="4400">
                <a:latin typeface="Franklin Gothic"/>
                <a:ea typeface="Franklin Gothic"/>
                <a:cs typeface="Franklin Gothic"/>
                <a:sym typeface="Franklin Gothic"/>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cxnSp>
        <p:nvCxnSpPr>
          <p:cNvPr id="184" name="Google Shape;184;p13"/>
          <p:cNvCxnSpPr/>
          <p:nvPr/>
        </p:nvCxnSpPr>
        <p:spPr>
          <a:xfrm>
            <a:off x="952500" y="1939108"/>
            <a:ext cx="2133600" cy="3992"/>
          </a:xfrm>
          <a:prstGeom prst="straightConnector1">
            <a:avLst/>
          </a:prstGeom>
          <a:noFill/>
          <a:ln cap="flat" cmpd="sng" w="101600">
            <a:solidFill>
              <a:schemeClr val="lt2"/>
            </a:solidFill>
            <a:prstDash val="solid"/>
            <a:miter lim="800000"/>
            <a:headEnd len="sm" w="sm" type="none"/>
            <a:tailEnd len="sm" w="sm" type="none"/>
          </a:ln>
        </p:spPr>
      </p:cxnSp>
      <p:sp>
        <p:nvSpPr>
          <p:cNvPr id="185" name="Google Shape;185;p13"/>
          <p:cNvSpPr txBox="1"/>
          <p:nvPr>
            <p:ph idx="1" type="body"/>
          </p:nvPr>
        </p:nvSpPr>
        <p:spPr>
          <a:xfrm>
            <a:off x="952500" y="2300156"/>
            <a:ext cx="3036477" cy="404216"/>
          </a:xfrm>
          <a:prstGeom prst="rect">
            <a:avLst/>
          </a:prstGeom>
          <a:noFill/>
          <a:ln>
            <a:noFill/>
          </a:ln>
        </p:spPr>
        <p:txBody>
          <a:bodyPr anchorCtr="0" anchor="t" bIns="0" lIns="0" spcFirstLastPara="1" rIns="0" wrap="square" tIns="0">
            <a:normAutofit/>
          </a:bodyPr>
          <a:lstStyle>
            <a:lvl1pPr indent="-228600" lvl="0" marL="457200" algn="l">
              <a:lnSpc>
                <a:spcPct val="90000"/>
              </a:lnSpc>
              <a:spcBef>
                <a:spcPts val="1000"/>
              </a:spcBef>
              <a:spcAft>
                <a:spcPts val="0"/>
              </a:spcAft>
              <a:buClr>
                <a:schemeClr val="lt2"/>
              </a:buClr>
              <a:buSzPts val="1800"/>
              <a:buNone/>
              <a:defRPr sz="1800">
                <a:solidFill>
                  <a:schemeClr val="lt2"/>
                </a:solidFill>
                <a:latin typeface="Franklin Gothic"/>
                <a:ea typeface="Franklin Gothic"/>
                <a:cs typeface="Franklin Gothic"/>
                <a:sym typeface="Franklin Gothic"/>
              </a:defRPr>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86" name="Google Shape;186;p13"/>
          <p:cNvSpPr txBox="1"/>
          <p:nvPr>
            <p:ph idx="2" type="body"/>
          </p:nvPr>
        </p:nvSpPr>
        <p:spPr>
          <a:xfrm>
            <a:off x="952500" y="2799146"/>
            <a:ext cx="3036477" cy="1942138"/>
          </a:xfrm>
          <a:prstGeom prst="rect">
            <a:avLst/>
          </a:prstGeom>
          <a:noFill/>
          <a:ln>
            <a:noFill/>
          </a:ln>
        </p:spPr>
        <p:txBody>
          <a:bodyPr anchorCtr="0" anchor="t" bIns="0" lIns="0" spcFirstLastPara="1" rIns="0" wrap="square" tIns="0">
            <a:normAutofit/>
          </a:bodyPr>
          <a:lstStyle>
            <a:lvl1pPr indent="-330200" lvl="0" marL="457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indent="-330200" lvl="1" marL="914400" algn="l">
              <a:lnSpc>
                <a:spcPct val="90000"/>
              </a:lnSpc>
              <a:spcBef>
                <a:spcPts val="500"/>
              </a:spcBef>
              <a:spcAft>
                <a:spcPts val="0"/>
              </a:spcAft>
              <a:buClr>
                <a:schemeClr val="dk1"/>
              </a:buClr>
              <a:buSzPts val="1600"/>
              <a:buChar char="•"/>
              <a:defRPr sz="1600"/>
            </a:lvl2pPr>
            <a:lvl3pPr indent="-330200" lvl="2" marL="1371600" algn="l">
              <a:lnSpc>
                <a:spcPct val="90000"/>
              </a:lnSpc>
              <a:spcBef>
                <a:spcPts val="500"/>
              </a:spcBef>
              <a:spcAft>
                <a:spcPts val="0"/>
              </a:spcAft>
              <a:buClr>
                <a:schemeClr val="dk1"/>
              </a:buClr>
              <a:buSzPts val="1600"/>
              <a:buChar char="•"/>
              <a:defRPr sz="1600"/>
            </a:lvl3pPr>
            <a:lvl4pPr indent="-330200" lvl="3" marL="1828800" algn="l">
              <a:lnSpc>
                <a:spcPct val="90000"/>
              </a:lnSpc>
              <a:spcBef>
                <a:spcPts val="500"/>
              </a:spcBef>
              <a:spcAft>
                <a:spcPts val="0"/>
              </a:spcAft>
              <a:buClr>
                <a:schemeClr val="dk1"/>
              </a:buClr>
              <a:buSzPts val="1600"/>
              <a:buChar char="•"/>
              <a:defRPr sz="1600"/>
            </a:lvl4pPr>
            <a:lvl5pPr indent="-330200" lvl="4" marL="2286000" algn="l">
              <a:lnSpc>
                <a:spcPct val="90000"/>
              </a:lnSpc>
              <a:spcBef>
                <a:spcPts val="500"/>
              </a:spcBef>
              <a:spcAft>
                <a:spcPts val="0"/>
              </a:spcAft>
              <a:buClr>
                <a:schemeClr val="dk1"/>
              </a:buClr>
              <a:buSzPts val="1600"/>
              <a:buChar char="•"/>
              <a:defRPr sz="16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87" name="Google Shape;187;p13"/>
          <p:cNvSpPr txBox="1"/>
          <p:nvPr>
            <p:ph idx="3" type="body"/>
          </p:nvPr>
        </p:nvSpPr>
        <p:spPr>
          <a:xfrm>
            <a:off x="4569372" y="2300156"/>
            <a:ext cx="3036477" cy="404216"/>
          </a:xfrm>
          <a:prstGeom prst="rect">
            <a:avLst/>
          </a:prstGeom>
          <a:noFill/>
          <a:ln>
            <a:noFill/>
          </a:ln>
        </p:spPr>
        <p:txBody>
          <a:bodyPr anchorCtr="0" anchor="t" bIns="0" lIns="0" spcFirstLastPara="1" rIns="0" wrap="square" tIns="0">
            <a:normAutofit/>
          </a:bodyPr>
          <a:lstStyle>
            <a:lvl1pPr indent="-228600" lvl="0" marL="457200" algn="l">
              <a:lnSpc>
                <a:spcPct val="90000"/>
              </a:lnSpc>
              <a:spcBef>
                <a:spcPts val="1000"/>
              </a:spcBef>
              <a:spcAft>
                <a:spcPts val="0"/>
              </a:spcAft>
              <a:buClr>
                <a:schemeClr val="lt2"/>
              </a:buClr>
              <a:buSzPts val="1800"/>
              <a:buNone/>
              <a:defRPr sz="1800">
                <a:solidFill>
                  <a:schemeClr val="lt2"/>
                </a:solidFill>
                <a:latin typeface="Franklin Gothic"/>
                <a:ea typeface="Franklin Gothic"/>
                <a:cs typeface="Franklin Gothic"/>
                <a:sym typeface="Franklin Gothic"/>
              </a:defRPr>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88" name="Google Shape;188;p13"/>
          <p:cNvSpPr txBox="1"/>
          <p:nvPr>
            <p:ph idx="4" type="body"/>
          </p:nvPr>
        </p:nvSpPr>
        <p:spPr>
          <a:xfrm>
            <a:off x="4569372" y="2799146"/>
            <a:ext cx="3050628" cy="1942138"/>
          </a:xfrm>
          <a:prstGeom prst="rect">
            <a:avLst/>
          </a:prstGeom>
          <a:noFill/>
          <a:ln>
            <a:noFill/>
          </a:ln>
        </p:spPr>
        <p:txBody>
          <a:bodyPr anchorCtr="0" anchor="t" bIns="0" lIns="0" spcFirstLastPara="1" rIns="0" wrap="square" tIns="0">
            <a:normAutofit/>
          </a:bodyPr>
          <a:lstStyle>
            <a:lvl1pPr indent="-330200" lvl="0" marL="457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indent="-330200" lvl="1" marL="914400" algn="l">
              <a:lnSpc>
                <a:spcPct val="90000"/>
              </a:lnSpc>
              <a:spcBef>
                <a:spcPts val="500"/>
              </a:spcBef>
              <a:spcAft>
                <a:spcPts val="0"/>
              </a:spcAft>
              <a:buClr>
                <a:schemeClr val="dk1"/>
              </a:buClr>
              <a:buSzPts val="1600"/>
              <a:buChar char="•"/>
              <a:defRPr sz="1600"/>
            </a:lvl2pPr>
            <a:lvl3pPr indent="-330200" lvl="2" marL="1371600" algn="l">
              <a:lnSpc>
                <a:spcPct val="90000"/>
              </a:lnSpc>
              <a:spcBef>
                <a:spcPts val="500"/>
              </a:spcBef>
              <a:spcAft>
                <a:spcPts val="0"/>
              </a:spcAft>
              <a:buClr>
                <a:schemeClr val="dk1"/>
              </a:buClr>
              <a:buSzPts val="1600"/>
              <a:buChar char="•"/>
              <a:defRPr sz="1600"/>
            </a:lvl3pPr>
            <a:lvl4pPr indent="-330200" lvl="3" marL="1828800" algn="l">
              <a:lnSpc>
                <a:spcPct val="90000"/>
              </a:lnSpc>
              <a:spcBef>
                <a:spcPts val="500"/>
              </a:spcBef>
              <a:spcAft>
                <a:spcPts val="0"/>
              </a:spcAft>
              <a:buClr>
                <a:schemeClr val="dk1"/>
              </a:buClr>
              <a:buSzPts val="1600"/>
              <a:buChar char="•"/>
              <a:defRPr sz="1600"/>
            </a:lvl4pPr>
            <a:lvl5pPr indent="-330200" lvl="4" marL="2286000" algn="l">
              <a:lnSpc>
                <a:spcPct val="90000"/>
              </a:lnSpc>
              <a:spcBef>
                <a:spcPts val="500"/>
              </a:spcBef>
              <a:spcAft>
                <a:spcPts val="0"/>
              </a:spcAft>
              <a:buClr>
                <a:schemeClr val="dk1"/>
              </a:buClr>
              <a:buSzPts val="1600"/>
              <a:buChar char="•"/>
              <a:defRPr sz="16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89" name="Google Shape;189;p13"/>
          <p:cNvSpPr txBox="1"/>
          <p:nvPr>
            <p:ph idx="5" type="body"/>
          </p:nvPr>
        </p:nvSpPr>
        <p:spPr>
          <a:xfrm>
            <a:off x="8187017" y="2300156"/>
            <a:ext cx="3036477" cy="404216"/>
          </a:xfrm>
          <a:prstGeom prst="rect">
            <a:avLst/>
          </a:prstGeom>
          <a:noFill/>
          <a:ln>
            <a:noFill/>
          </a:ln>
        </p:spPr>
        <p:txBody>
          <a:bodyPr anchorCtr="0" anchor="t" bIns="0" lIns="0" spcFirstLastPara="1" rIns="0" wrap="square" tIns="0">
            <a:normAutofit/>
          </a:bodyPr>
          <a:lstStyle>
            <a:lvl1pPr indent="-228600" lvl="0" marL="457200" algn="l">
              <a:lnSpc>
                <a:spcPct val="90000"/>
              </a:lnSpc>
              <a:spcBef>
                <a:spcPts val="1000"/>
              </a:spcBef>
              <a:spcAft>
                <a:spcPts val="0"/>
              </a:spcAft>
              <a:buClr>
                <a:schemeClr val="lt2"/>
              </a:buClr>
              <a:buSzPts val="1800"/>
              <a:buNone/>
              <a:defRPr sz="1800">
                <a:solidFill>
                  <a:schemeClr val="lt2"/>
                </a:solidFill>
                <a:latin typeface="Franklin Gothic"/>
                <a:ea typeface="Franklin Gothic"/>
                <a:cs typeface="Franklin Gothic"/>
                <a:sym typeface="Franklin Gothic"/>
              </a:defRPr>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90" name="Google Shape;190;p13"/>
          <p:cNvSpPr txBox="1"/>
          <p:nvPr>
            <p:ph idx="6" type="body"/>
          </p:nvPr>
        </p:nvSpPr>
        <p:spPr>
          <a:xfrm>
            <a:off x="8187017" y="2799146"/>
            <a:ext cx="3036477" cy="1942138"/>
          </a:xfrm>
          <a:prstGeom prst="rect">
            <a:avLst/>
          </a:prstGeom>
          <a:noFill/>
          <a:ln>
            <a:noFill/>
          </a:ln>
        </p:spPr>
        <p:txBody>
          <a:bodyPr anchorCtr="0" anchor="t" bIns="0" lIns="0" spcFirstLastPara="1" rIns="0" wrap="square" tIns="0">
            <a:normAutofit/>
          </a:bodyPr>
          <a:lstStyle>
            <a:lvl1pPr indent="-330200" lvl="0" marL="457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indent="-330200" lvl="1" marL="914400" algn="l">
              <a:lnSpc>
                <a:spcPct val="90000"/>
              </a:lnSpc>
              <a:spcBef>
                <a:spcPts val="500"/>
              </a:spcBef>
              <a:spcAft>
                <a:spcPts val="0"/>
              </a:spcAft>
              <a:buClr>
                <a:schemeClr val="dk1"/>
              </a:buClr>
              <a:buSzPts val="1600"/>
              <a:buChar char="•"/>
              <a:defRPr sz="1600"/>
            </a:lvl2pPr>
            <a:lvl3pPr indent="-330200" lvl="2" marL="1371600" algn="l">
              <a:lnSpc>
                <a:spcPct val="90000"/>
              </a:lnSpc>
              <a:spcBef>
                <a:spcPts val="500"/>
              </a:spcBef>
              <a:spcAft>
                <a:spcPts val="0"/>
              </a:spcAft>
              <a:buClr>
                <a:schemeClr val="dk1"/>
              </a:buClr>
              <a:buSzPts val="1600"/>
              <a:buChar char="•"/>
              <a:defRPr sz="1600"/>
            </a:lvl3pPr>
            <a:lvl4pPr indent="-330200" lvl="3" marL="1828800" algn="l">
              <a:lnSpc>
                <a:spcPct val="90000"/>
              </a:lnSpc>
              <a:spcBef>
                <a:spcPts val="500"/>
              </a:spcBef>
              <a:spcAft>
                <a:spcPts val="0"/>
              </a:spcAft>
              <a:buClr>
                <a:schemeClr val="dk1"/>
              </a:buClr>
              <a:buSzPts val="1600"/>
              <a:buChar char="•"/>
              <a:defRPr sz="1600"/>
            </a:lvl4pPr>
            <a:lvl5pPr indent="-330200" lvl="4" marL="2286000" algn="l">
              <a:lnSpc>
                <a:spcPct val="90000"/>
              </a:lnSpc>
              <a:spcBef>
                <a:spcPts val="500"/>
              </a:spcBef>
              <a:spcAft>
                <a:spcPts val="0"/>
              </a:spcAft>
              <a:buClr>
                <a:schemeClr val="dk1"/>
              </a:buClr>
              <a:buSzPts val="1600"/>
              <a:buChar char="•"/>
              <a:defRPr sz="16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cxnSp>
        <p:nvCxnSpPr>
          <p:cNvPr id="191" name="Google Shape;191;p13"/>
          <p:cNvCxnSpPr/>
          <p:nvPr/>
        </p:nvCxnSpPr>
        <p:spPr>
          <a:xfrm>
            <a:off x="4569372" y="1939108"/>
            <a:ext cx="2133600" cy="3992"/>
          </a:xfrm>
          <a:prstGeom prst="straightConnector1">
            <a:avLst/>
          </a:prstGeom>
          <a:noFill/>
          <a:ln cap="flat" cmpd="sng" w="101600">
            <a:solidFill>
              <a:schemeClr val="lt2"/>
            </a:solidFill>
            <a:prstDash val="solid"/>
            <a:miter lim="800000"/>
            <a:headEnd len="sm" w="sm" type="none"/>
            <a:tailEnd len="sm" w="sm" type="none"/>
          </a:ln>
        </p:spPr>
      </p:cxnSp>
      <p:cxnSp>
        <p:nvCxnSpPr>
          <p:cNvPr id="192" name="Google Shape;192;p13"/>
          <p:cNvCxnSpPr/>
          <p:nvPr/>
        </p:nvCxnSpPr>
        <p:spPr>
          <a:xfrm>
            <a:off x="8187017" y="1939108"/>
            <a:ext cx="2133600" cy="3992"/>
          </a:xfrm>
          <a:prstGeom prst="straightConnector1">
            <a:avLst/>
          </a:prstGeom>
          <a:noFill/>
          <a:ln cap="flat" cmpd="sng" w="101600">
            <a:solidFill>
              <a:schemeClr val="lt2"/>
            </a:solidFill>
            <a:prstDash val="solid"/>
            <a:miter lim="800000"/>
            <a:headEnd len="sm" w="sm" type="none"/>
            <a:tailEnd len="sm" w="sm" type="none"/>
          </a:ln>
        </p:spPr>
      </p:cxnSp>
      <p:sp>
        <p:nvSpPr>
          <p:cNvPr id="193" name="Google Shape;193;p13"/>
          <p:cNvSpPr txBox="1"/>
          <p:nvPr>
            <p:ph idx="10" type="dt"/>
          </p:nvPr>
        </p:nvSpPr>
        <p:spPr>
          <a:xfrm>
            <a:off x="2992120" y="6332220"/>
            <a:ext cx="1313180" cy="247651"/>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4" name="Google Shape;194;p13"/>
          <p:cNvSpPr txBox="1"/>
          <p:nvPr>
            <p:ph idx="11" type="ftr"/>
          </p:nvPr>
        </p:nvSpPr>
        <p:spPr>
          <a:xfrm>
            <a:off x="1494790" y="6332220"/>
            <a:ext cx="1497330" cy="247651"/>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5" name="Google Shape;195;p13"/>
          <p:cNvSpPr txBox="1"/>
          <p:nvPr>
            <p:ph idx="12" type="sldNum"/>
          </p:nvPr>
        </p:nvSpPr>
        <p:spPr>
          <a:xfrm>
            <a:off x="971550" y="6332220"/>
            <a:ext cx="523240" cy="247651"/>
          </a:xfrm>
          <a:prstGeom prst="rect">
            <a:avLst/>
          </a:prstGeom>
          <a:noFill/>
          <a:ln>
            <a:noFill/>
          </a:ln>
        </p:spPr>
        <p:txBody>
          <a:bodyPr anchorCtr="0" anchor="t" bIns="0" lIns="0" spcFirstLastPara="1" rIns="0" wrap="square" tIns="0">
            <a:noAutofit/>
          </a:bodyPr>
          <a:lstStyle>
            <a:lvl1pPr indent="0" lvl="0"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1pPr>
            <a:lvl2pPr indent="0" lvl="1"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2pPr>
            <a:lvl3pPr indent="0" lvl="2"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3pPr>
            <a:lvl4pPr indent="0" lvl="3"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4pPr>
            <a:lvl5pPr indent="0" lvl="4"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5pPr>
            <a:lvl6pPr indent="0" lvl="5"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6pPr>
            <a:lvl7pPr indent="0" lvl="6"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7pPr>
            <a:lvl8pPr indent="0" lvl="7"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8pPr>
            <a:lvl9pPr indent="0" lvl="8"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p15:guide id="1" pos="600">
          <p15:clr>
            <a:srgbClr val="FBAE40"/>
          </p15:clr>
        </p15:guide>
        <p15:guide id="2" pos="7080">
          <p15:clr>
            <a:srgbClr val="FBAE40"/>
          </p15:clr>
        </p15:guide>
        <p15:guide id="3" pos="2520">
          <p15:clr>
            <a:srgbClr val="FBAE40"/>
          </p15:clr>
        </p15:guide>
        <p15:guide id="4" pos="5160">
          <p15:clr>
            <a:srgbClr val="FBAE40"/>
          </p15:clr>
        </p15:guide>
        <p15:guide id="5" orient="horz" pos="1224">
          <p15:clr>
            <a:srgbClr val="FBAE40"/>
          </p15:clr>
        </p15:guide>
        <p15:guide id="6" orient="horz" pos="1440">
          <p15:clr>
            <a:srgbClr val="FBAE40"/>
          </p15:clr>
        </p15:guide>
        <p15:guide id="7" orient="horz" pos="552">
          <p15:clr>
            <a:srgbClr val="FBAE40"/>
          </p15:clr>
        </p15:guide>
        <p15:guide id="8" pos="4800">
          <p15:clr>
            <a:srgbClr val="FBAE40"/>
          </p15:clr>
        </p15:guide>
        <p15:guide id="9" pos="2880">
          <p15:clr>
            <a:srgbClr val="FBAE40"/>
          </p15:clr>
        </p15:guide>
        <p15:guide id="10" orient="horz" pos="1752">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 You">
  <p:cSld name="Thank You">
    <p:bg>
      <p:bgPr>
        <a:solidFill>
          <a:schemeClr val="lt1"/>
        </a:solidFill>
      </p:bgPr>
    </p:bg>
    <p:spTree>
      <p:nvGrpSpPr>
        <p:cNvPr id="196" name="Shape 196"/>
        <p:cNvGrpSpPr/>
        <p:nvPr/>
      </p:nvGrpSpPr>
      <p:grpSpPr>
        <a:xfrm>
          <a:off x="0" y="0"/>
          <a:ext cx="0" cy="0"/>
          <a:chOff x="0" y="0"/>
          <a:chExt cx="0" cy="0"/>
        </a:xfrm>
      </p:grpSpPr>
      <p:sp>
        <p:nvSpPr>
          <p:cNvPr id="197" name="Google Shape;197;p14"/>
          <p:cNvSpPr txBox="1"/>
          <p:nvPr>
            <p:ph idx="1" type="body"/>
          </p:nvPr>
        </p:nvSpPr>
        <p:spPr>
          <a:xfrm>
            <a:off x="6896100" y="5102063"/>
            <a:ext cx="4914900" cy="588795"/>
          </a:xfrm>
          <a:prstGeom prst="rect">
            <a:avLst/>
          </a:prstGeom>
          <a:noFill/>
          <a:ln>
            <a:noFill/>
          </a:ln>
        </p:spPr>
        <p:txBody>
          <a:bodyPr anchorCtr="0" anchor="b" bIns="0" lIns="0" spcFirstLastPara="1" rIns="0" wrap="square" tIns="0">
            <a:noAutofit/>
          </a:bodyPr>
          <a:lstStyle>
            <a:lvl1pPr indent="-228600" lvl="0" marL="457200" algn="l">
              <a:lnSpc>
                <a:spcPct val="90000"/>
              </a:lnSpc>
              <a:spcBef>
                <a:spcPts val="1000"/>
              </a:spcBef>
              <a:spcAft>
                <a:spcPts val="0"/>
              </a:spcAft>
              <a:buClr>
                <a:schemeClr val="lt2"/>
              </a:buClr>
              <a:buSzPts val="1600"/>
              <a:buNone/>
              <a:defRPr b="0" i="0" sz="1600">
                <a:solidFill>
                  <a:schemeClr val="lt2"/>
                </a:solidFill>
                <a:latin typeface="Libre Franklin"/>
                <a:ea typeface="Libre Franklin"/>
                <a:cs typeface="Libre Franklin"/>
                <a:sym typeface="Libre Franklin"/>
              </a:defRPr>
            </a:lvl1pPr>
            <a:lvl2pPr indent="-482600" lvl="1" marL="914400" algn="l">
              <a:lnSpc>
                <a:spcPct val="90000"/>
              </a:lnSpc>
              <a:spcBef>
                <a:spcPts val="500"/>
              </a:spcBef>
              <a:spcAft>
                <a:spcPts val="0"/>
              </a:spcAft>
              <a:buClr>
                <a:schemeClr val="dk1"/>
              </a:buClr>
              <a:buSzPts val="4000"/>
              <a:buChar char="•"/>
              <a:defRPr sz="4000"/>
            </a:lvl2pPr>
            <a:lvl3pPr indent="-482600" lvl="2" marL="1371600" algn="l">
              <a:lnSpc>
                <a:spcPct val="90000"/>
              </a:lnSpc>
              <a:spcBef>
                <a:spcPts val="500"/>
              </a:spcBef>
              <a:spcAft>
                <a:spcPts val="0"/>
              </a:spcAft>
              <a:buClr>
                <a:schemeClr val="dk1"/>
              </a:buClr>
              <a:buSzPts val="4000"/>
              <a:buChar char="•"/>
              <a:defRPr sz="4000"/>
            </a:lvl3pPr>
            <a:lvl4pPr indent="-482600" lvl="3" marL="1828800" algn="l">
              <a:lnSpc>
                <a:spcPct val="90000"/>
              </a:lnSpc>
              <a:spcBef>
                <a:spcPts val="500"/>
              </a:spcBef>
              <a:spcAft>
                <a:spcPts val="0"/>
              </a:spcAft>
              <a:buClr>
                <a:schemeClr val="dk1"/>
              </a:buClr>
              <a:buSzPts val="4000"/>
              <a:buChar char="•"/>
              <a:defRPr sz="4000"/>
            </a:lvl4pPr>
            <a:lvl5pPr indent="-482600" lvl="4" marL="2286000" algn="l">
              <a:lnSpc>
                <a:spcPct val="90000"/>
              </a:lnSpc>
              <a:spcBef>
                <a:spcPts val="500"/>
              </a:spcBef>
              <a:spcAft>
                <a:spcPts val="0"/>
              </a:spcAft>
              <a:buClr>
                <a:schemeClr val="dk1"/>
              </a:buClr>
              <a:buSzPts val="4000"/>
              <a:buChar char="•"/>
              <a:defRPr sz="4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98" name="Google Shape;198;p14"/>
          <p:cNvSpPr txBox="1"/>
          <p:nvPr>
            <p:ph idx="2" type="subTitle"/>
          </p:nvPr>
        </p:nvSpPr>
        <p:spPr>
          <a:xfrm>
            <a:off x="6907623" y="3591098"/>
            <a:ext cx="4903377" cy="1057791"/>
          </a:xfrm>
          <a:prstGeom prst="rect">
            <a:avLst/>
          </a:prstGeom>
          <a:noFill/>
          <a:ln>
            <a:noFill/>
          </a:ln>
        </p:spPr>
        <p:txBody>
          <a:bodyPr anchorCtr="0" anchor="t" bIns="0" lIns="0" spcFirstLastPara="1" rIns="0" wrap="square" tIns="0">
            <a:normAutofit/>
          </a:bodyPr>
          <a:lstStyle>
            <a:lvl1pPr lvl="0" algn="l">
              <a:lnSpc>
                <a:spcPct val="90000"/>
              </a:lnSpc>
              <a:spcBef>
                <a:spcPts val="1000"/>
              </a:spcBef>
              <a:spcAft>
                <a:spcPts val="0"/>
              </a:spcAft>
              <a:buClr>
                <a:schemeClr val="dk1"/>
              </a:buClr>
              <a:buSzPts val="1600"/>
              <a:buNone/>
              <a:defRPr b="0" i="0" sz="1600">
                <a:solidFill>
                  <a:schemeClr val="dk1"/>
                </a:solidFill>
                <a:latin typeface="Libre Franklin"/>
                <a:ea typeface="Libre Franklin"/>
                <a:cs typeface="Libre Franklin"/>
                <a:sym typeface="Libre Franklin"/>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p:txBody>
      </p:sp>
      <p:sp>
        <p:nvSpPr>
          <p:cNvPr id="199" name="Google Shape;199;p14"/>
          <p:cNvSpPr txBox="1"/>
          <p:nvPr>
            <p:ph type="title"/>
          </p:nvPr>
        </p:nvSpPr>
        <p:spPr>
          <a:xfrm>
            <a:off x="6907623" y="2173658"/>
            <a:ext cx="4903377" cy="610863"/>
          </a:xfrm>
          <a:prstGeom prst="rect">
            <a:avLst/>
          </a:prstGeom>
          <a:noFill/>
          <a:ln>
            <a:noFill/>
          </a:ln>
        </p:spPr>
        <p:txBody>
          <a:bodyPr anchorCtr="0" anchor="b" bIns="0" lIns="0" spcFirstLastPara="1" rIns="0" wrap="square" tIns="0">
            <a:normAutofit/>
          </a:bodyPr>
          <a:lstStyle>
            <a:lvl1pPr lvl="0" algn="l">
              <a:lnSpc>
                <a:spcPct val="90000"/>
              </a:lnSpc>
              <a:spcBef>
                <a:spcPts val="0"/>
              </a:spcBef>
              <a:spcAft>
                <a:spcPts val="0"/>
              </a:spcAft>
              <a:buClr>
                <a:schemeClr val="dk1"/>
              </a:buClr>
              <a:buSzPts val="4400"/>
              <a:buFont typeface="Franklin Gothic"/>
              <a:buNone/>
              <a:defRPr b="1" i="0" sz="4400">
                <a:latin typeface="Franklin Gothic"/>
                <a:ea typeface="Franklin Gothic"/>
                <a:cs typeface="Franklin Gothic"/>
                <a:sym typeface="Franklin Gothic"/>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cxnSp>
        <p:nvCxnSpPr>
          <p:cNvPr id="200" name="Google Shape;200;p14"/>
          <p:cNvCxnSpPr/>
          <p:nvPr/>
        </p:nvCxnSpPr>
        <p:spPr>
          <a:xfrm>
            <a:off x="6896100" y="3233703"/>
            <a:ext cx="2133600" cy="3992"/>
          </a:xfrm>
          <a:prstGeom prst="straightConnector1">
            <a:avLst/>
          </a:prstGeom>
          <a:noFill/>
          <a:ln cap="flat" cmpd="sng" w="101600">
            <a:solidFill>
              <a:schemeClr val="lt2"/>
            </a:solidFill>
            <a:prstDash val="solid"/>
            <a:miter lim="800000"/>
            <a:headEnd len="sm" w="sm" type="none"/>
            <a:tailEnd len="sm" w="sm" type="none"/>
          </a:ln>
        </p:spPr>
      </p:cxnSp>
      <p:sp>
        <p:nvSpPr>
          <p:cNvPr id="201" name="Google Shape;201;p14"/>
          <p:cNvSpPr/>
          <p:nvPr>
            <p:ph idx="3" type="pic"/>
          </p:nvPr>
        </p:nvSpPr>
        <p:spPr>
          <a:xfrm>
            <a:off x="0" y="0"/>
            <a:ext cx="6096000" cy="6858000"/>
          </a:xfrm>
          <a:prstGeom prst="rect">
            <a:avLst/>
          </a:prstGeom>
          <a:noFill/>
          <a:ln>
            <a:noFill/>
          </a:ln>
        </p:spPr>
      </p:sp>
      <p:grpSp>
        <p:nvGrpSpPr>
          <p:cNvPr id="202" name="Google Shape;202;p14"/>
          <p:cNvGrpSpPr/>
          <p:nvPr/>
        </p:nvGrpSpPr>
        <p:grpSpPr>
          <a:xfrm rot="10800000">
            <a:off x="8870040" y="0"/>
            <a:ext cx="3325208" cy="3325208"/>
            <a:chOff x="0" y="12289"/>
            <a:chExt cx="3550" cy="3551"/>
          </a:xfrm>
        </p:grpSpPr>
        <p:sp>
          <p:nvSpPr>
            <p:cNvPr id="203" name="Google Shape;203;p14"/>
            <p:cNvSpPr/>
            <p:nvPr/>
          </p:nvSpPr>
          <p:spPr>
            <a:xfrm>
              <a:off x="0" y="12289"/>
              <a:ext cx="1789" cy="2386"/>
            </a:xfrm>
            <a:custGeom>
              <a:rect b="b" l="l" r="r" t="t"/>
              <a:pathLst>
                <a:path extrusionOk="0" h="2386" w="1789">
                  <a:moveTo>
                    <a:pt x="0" y="0"/>
                  </a:moveTo>
                  <a:lnTo>
                    <a:pt x="0" y="1194"/>
                  </a:lnTo>
                  <a:lnTo>
                    <a:pt x="1192" y="2386"/>
                  </a:lnTo>
                  <a:lnTo>
                    <a:pt x="1789" y="1789"/>
                  </a:lnTo>
                  <a:lnTo>
                    <a:pt x="0" y="0"/>
                  </a:lnTo>
                  <a:close/>
                </a:path>
              </a:pathLst>
            </a:custGeom>
            <a:solidFill>
              <a:schemeClr val="accent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204" name="Google Shape;204;p14"/>
            <p:cNvSpPr/>
            <p:nvPr/>
          </p:nvSpPr>
          <p:spPr>
            <a:xfrm>
              <a:off x="0" y="14678"/>
              <a:ext cx="1162" cy="1162"/>
            </a:xfrm>
            <a:custGeom>
              <a:rect b="b" l="l" r="r" t="t"/>
              <a:pathLst>
                <a:path extrusionOk="0" h="1162" w="1162">
                  <a:moveTo>
                    <a:pt x="0" y="0"/>
                  </a:moveTo>
                  <a:lnTo>
                    <a:pt x="0" y="1161"/>
                  </a:lnTo>
                  <a:lnTo>
                    <a:pt x="1161" y="1161"/>
                  </a:lnTo>
                  <a:lnTo>
                    <a:pt x="0" y="0"/>
                  </a:lnTo>
                  <a:close/>
                </a:path>
              </a:pathLst>
            </a:cu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205" name="Google Shape;205;p14"/>
            <p:cNvSpPr/>
            <p:nvPr/>
          </p:nvSpPr>
          <p:spPr>
            <a:xfrm>
              <a:off x="1221" y="14675"/>
              <a:ext cx="2329" cy="1165"/>
            </a:xfrm>
            <a:custGeom>
              <a:rect b="b" l="l" r="r" t="t"/>
              <a:pathLst>
                <a:path extrusionOk="0" h="1165" w="2329">
                  <a:moveTo>
                    <a:pt x="2329" y="1164"/>
                  </a:moveTo>
                  <a:lnTo>
                    <a:pt x="1165" y="0"/>
                  </a:lnTo>
                  <a:lnTo>
                    <a:pt x="0" y="1164"/>
                  </a:lnTo>
                  <a:lnTo>
                    <a:pt x="2329" y="1164"/>
                  </a:lnTo>
                </a:path>
              </a:pathLst>
            </a:custGeom>
            <a:solidFill>
              <a:schemeClr val="accent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grpSp>
    </p:spTree>
  </p:cSld>
  <p:clrMapOvr>
    <a:masterClrMapping/>
  </p:clrMapOvr>
  <p:extLst>
    <p:ext uri="{DCECCB84-F9BA-43D5-87BE-67443E8EF086}">
      <p15:sldGuideLst>
        <p15:guide id="1" pos="60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roduction">
  <p:cSld name="Introduction">
    <p:spTree>
      <p:nvGrpSpPr>
        <p:cNvPr id="23" name="Shape 23"/>
        <p:cNvGrpSpPr/>
        <p:nvPr/>
      </p:nvGrpSpPr>
      <p:grpSpPr>
        <a:xfrm>
          <a:off x="0" y="0"/>
          <a:ext cx="0" cy="0"/>
          <a:chOff x="0" y="0"/>
          <a:chExt cx="0" cy="0"/>
        </a:xfrm>
      </p:grpSpPr>
      <p:grpSp>
        <p:nvGrpSpPr>
          <p:cNvPr id="24" name="Google Shape;24;p3"/>
          <p:cNvGrpSpPr/>
          <p:nvPr/>
        </p:nvGrpSpPr>
        <p:grpSpPr>
          <a:xfrm flipH="1" rot="5400000">
            <a:off x="0" y="3900132"/>
            <a:ext cx="2959226" cy="2959226"/>
            <a:chOff x="0" y="12289"/>
            <a:chExt cx="3550" cy="3551"/>
          </a:xfrm>
        </p:grpSpPr>
        <p:sp>
          <p:nvSpPr>
            <p:cNvPr id="25" name="Google Shape;25;p3"/>
            <p:cNvSpPr/>
            <p:nvPr/>
          </p:nvSpPr>
          <p:spPr>
            <a:xfrm>
              <a:off x="0" y="12289"/>
              <a:ext cx="1789" cy="2386"/>
            </a:xfrm>
            <a:custGeom>
              <a:rect b="b" l="l" r="r" t="t"/>
              <a:pathLst>
                <a:path extrusionOk="0" h="2386" w="1789">
                  <a:moveTo>
                    <a:pt x="0" y="0"/>
                  </a:moveTo>
                  <a:lnTo>
                    <a:pt x="0" y="1194"/>
                  </a:lnTo>
                  <a:lnTo>
                    <a:pt x="1192" y="2386"/>
                  </a:lnTo>
                  <a:lnTo>
                    <a:pt x="1789" y="1789"/>
                  </a:lnTo>
                  <a:lnTo>
                    <a:pt x="0" y="0"/>
                  </a:lnTo>
                  <a:close/>
                </a:path>
              </a:pathLst>
            </a:custGeom>
            <a:solidFill>
              <a:schemeClr val="accent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26" name="Google Shape;26;p3"/>
            <p:cNvSpPr/>
            <p:nvPr/>
          </p:nvSpPr>
          <p:spPr>
            <a:xfrm>
              <a:off x="0" y="14678"/>
              <a:ext cx="1162" cy="1162"/>
            </a:xfrm>
            <a:custGeom>
              <a:rect b="b" l="l" r="r" t="t"/>
              <a:pathLst>
                <a:path extrusionOk="0" h="1162" w="1162">
                  <a:moveTo>
                    <a:pt x="0" y="0"/>
                  </a:moveTo>
                  <a:lnTo>
                    <a:pt x="0" y="1161"/>
                  </a:lnTo>
                  <a:lnTo>
                    <a:pt x="1161" y="1161"/>
                  </a:lnTo>
                  <a:lnTo>
                    <a:pt x="0" y="0"/>
                  </a:lnTo>
                  <a:close/>
                </a:path>
              </a:pathLst>
            </a:cu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27" name="Google Shape;27;p3"/>
            <p:cNvSpPr/>
            <p:nvPr/>
          </p:nvSpPr>
          <p:spPr>
            <a:xfrm>
              <a:off x="1221" y="14675"/>
              <a:ext cx="2329" cy="1165"/>
            </a:xfrm>
            <a:custGeom>
              <a:rect b="b" l="l" r="r" t="t"/>
              <a:pathLst>
                <a:path extrusionOk="0" h="1165" w="2329">
                  <a:moveTo>
                    <a:pt x="2329" y="1164"/>
                  </a:moveTo>
                  <a:lnTo>
                    <a:pt x="1165" y="0"/>
                  </a:lnTo>
                  <a:lnTo>
                    <a:pt x="0" y="1164"/>
                  </a:lnTo>
                  <a:lnTo>
                    <a:pt x="2329" y="1164"/>
                  </a:lnTo>
                </a:path>
              </a:pathLst>
            </a:custGeom>
            <a:solidFill>
              <a:schemeClr val="accent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grpSp>
      <p:sp>
        <p:nvSpPr>
          <p:cNvPr id="28" name="Google Shape;28;p3"/>
          <p:cNvSpPr/>
          <p:nvPr>
            <p:ph idx="2" type="pic"/>
          </p:nvPr>
        </p:nvSpPr>
        <p:spPr>
          <a:xfrm>
            <a:off x="6096000" y="-22543"/>
            <a:ext cx="6096000" cy="6903086"/>
          </a:xfrm>
          <a:prstGeom prst="rect">
            <a:avLst/>
          </a:prstGeom>
          <a:noFill/>
          <a:ln>
            <a:noFill/>
          </a:ln>
        </p:spPr>
      </p:sp>
      <p:sp>
        <p:nvSpPr>
          <p:cNvPr id="29" name="Google Shape;29;p3"/>
          <p:cNvSpPr txBox="1"/>
          <p:nvPr>
            <p:ph type="title"/>
          </p:nvPr>
        </p:nvSpPr>
        <p:spPr>
          <a:xfrm>
            <a:off x="964023" y="879063"/>
            <a:ext cx="4941477" cy="610863"/>
          </a:xfrm>
          <a:prstGeom prst="rect">
            <a:avLst/>
          </a:prstGeom>
          <a:noFill/>
          <a:ln>
            <a:noFill/>
          </a:ln>
        </p:spPr>
        <p:txBody>
          <a:bodyPr anchorCtr="0" anchor="b" bIns="0" lIns="0" spcFirstLastPara="1" rIns="0" wrap="square" tIns="0">
            <a:normAutofit/>
          </a:bodyPr>
          <a:lstStyle>
            <a:lvl1pPr lvl="0" algn="l">
              <a:lnSpc>
                <a:spcPct val="90000"/>
              </a:lnSpc>
              <a:spcBef>
                <a:spcPts val="0"/>
              </a:spcBef>
              <a:spcAft>
                <a:spcPts val="0"/>
              </a:spcAft>
              <a:buClr>
                <a:schemeClr val="dk1"/>
              </a:buClr>
              <a:buSzPts val="4400"/>
              <a:buFont typeface="Franklin Gothic"/>
              <a:buNone/>
              <a:defRPr b="1" i="0" sz="4400">
                <a:latin typeface="Franklin Gothic"/>
                <a:ea typeface="Franklin Gothic"/>
                <a:cs typeface="Franklin Gothic"/>
                <a:sym typeface="Franklin Gothic"/>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cxnSp>
        <p:nvCxnSpPr>
          <p:cNvPr id="30" name="Google Shape;30;p3"/>
          <p:cNvCxnSpPr/>
          <p:nvPr/>
        </p:nvCxnSpPr>
        <p:spPr>
          <a:xfrm>
            <a:off x="952500" y="1939108"/>
            <a:ext cx="2133600" cy="3992"/>
          </a:xfrm>
          <a:prstGeom prst="straightConnector1">
            <a:avLst/>
          </a:prstGeom>
          <a:noFill/>
          <a:ln cap="flat" cmpd="sng" w="101600">
            <a:solidFill>
              <a:schemeClr val="lt2"/>
            </a:solidFill>
            <a:prstDash val="solid"/>
            <a:miter lim="800000"/>
            <a:headEnd len="sm" w="sm" type="none"/>
            <a:tailEnd len="sm" w="sm" type="none"/>
          </a:ln>
        </p:spPr>
      </p:cxnSp>
      <p:sp>
        <p:nvSpPr>
          <p:cNvPr id="31" name="Google Shape;31;p3"/>
          <p:cNvSpPr txBox="1"/>
          <p:nvPr>
            <p:ph idx="1" type="body"/>
          </p:nvPr>
        </p:nvSpPr>
        <p:spPr>
          <a:xfrm>
            <a:off x="952499" y="2289363"/>
            <a:ext cx="4572001" cy="2795232"/>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1000"/>
              </a:spcBef>
              <a:spcAft>
                <a:spcPts val="0"/>
              </a:spcAft>
              <a:buClr>
                <a:schemeClr val="dk1"/>
              </a:buClr>
              <a:buSzPts val="1600"/>
              <a:buNone/>
              <a:defRPr b="0" i="0" sz="1600">
                <a:solidFill>
                  <a:schemeClr val="dk1"/>
                </a:solidFill>
                <a:latin typeface="Libre Franklin"/>
                <a:ea typeface="Libre Franklin"/>
                <a:cs typeface="Libre Franklin"/>
                <a:sym typeface="Libre Franklin"/>
              </a:defRPr>
            </a:lvl1pPr>
            <a:lvl2pPr indent="-482600" lvl="1" marL="914400" algn="l">
              <a:lnSpc>
                <a:spcPct val="90000"/>
              </a:lnSpc>
              <a:spcBef>
                <a:spcPts val="500"/>
              </a:spcBef>
              <a:spcAft>
                <a:spcPts val="0"/>
              </a:spcAft>
              <a:buClr>
                <a:schemeClr val="dk1"/>
              </a:buClr>
              <a:buSzPts val="4000"/>
              <a:buChar char="•"/>
              <a:defRPr sz="4000"/>
            </a:lvl2pPr>
            <a:lvl3pPr indent="-482600" lvl="2" marL="1371600" algn="l">
              <a:lnSpc>
                <a:spcPct val="90000"/>
              </a:lnSpc>
              <a:spcBef>
                <a:spcPts val="500"/>
              </a:spcBef>
              <a:spcAft>
                <a:spcPts val="0"/>
              </a:spcAft>
              <a:buClr>
                <a:schemeClr val="dk1"/>
              </a:buClr>
              <a:buSzPts val="4000"/>
              <a:buChar char="•"/>
              <a:defRPr sz="4000"/>
            </a:lvl3pPr>
            <a:lvl4pPr indent="-482600" lvl="3" marL="1828800" algn="l">
              <a:lnSpc>
                <a:spcPct val="90000"/>
              </a:lnSpc>
              <a:spcBef>
                <a:spcPts val="500"/>
              </a:spcBef>
              <a:spcAft>
                <a:spcPts val="0"/>
              </a:spcAft>
              <a:buClr>
                <a:schemeClr val="dk1"/>
              </a:buClr>
              <a:buSzPts val="4000"/>
              <a:buChar char="•"/>
              <a:defRPr sz="4000"/>
            </a:lvl4pPr>
            <a:lvl5pPr indent="-482600" lvl="4" marL="2286000" algn="l">
              <a:lnSpc>
                <a:spcPct val="90000"/>
              </a:lnSpc>
              <a:spcBef>
                <a:spcPts val="500"/>
              </a:spcBef>
              <a:spcAft>
                <a:spcPts val="0"/>
              </a:spcAft>
              <a:buClr>
                <a:schemeClr val="dk1"/>
              </a:buClr>
              <a:buSzPts val="4000"/>
              <a:buChar char="•"/>
              <a:defRPr sz="4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32" name="Google Shape;32;p3"/>
          <p:cNvSpPr txBox="1"/>
          <p:nvPr>
            <p:ph idx="10" type="dt"/>
          </p:nvPr>
        </p:nvSpPr>
        <p:spPr>
          <a:xfrm>
            <a:off x="2992120" y="6332220"/>
            <a:ext cx="1313180" cy="247651"/>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3"/>
          <p:cNvSpPr txBox="1"/>
          <p:nvPr>
            <p:ph idx="11" type="ftr"/>
          </p:nvPr>
        </p:nvSpPr>
        <p:spPr>
          <a:xfrm>
            <a:off x="1494790" y="6332220"/>
            <a:ext cx="1497330" cy="247651"/>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3"/>
          <p:cNvSpPr txBox="1"/>
          <p:nvPr>
            <p:ph idx="12" type="sldNum"/>
          </p:nvPr>
        </p:nvSpPr>
        <p:spPr>
          <a:xfrm>
            <a:off x="971550" y="6332220"/>
            <a:ext cx="523240" cy="247651"/>
          </a:xfrm>
          <a:prstGeom prst="rect">
            <a:avLst/>
          </a:prstGeom>
          <a:noFill/>
          <a:ln>
            <a:noFill/>
          </a:ln>
        </p:spPr>
        <p:txBody>
          <a:bodyPr anchorCtr="0" anchor="t" bIns="0" lIns="0" spcFirstLastPara="1" rIns="0" wrap="square" tIns="0">
            <a:noAutofit/>
          </a:bodyPr>
          <a:lstStyle>
            <a:lvl1pPr indent="0" lvl="0"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1pPr>
            <a:lvl2pPr indent="0" lvl="1"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2pPr>
            <a:lvl3pPr indent="0" lvl="2"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3pPr>
            <a:lvl4pPr indent="0" lvl="3"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4pPr>
            <a:lvl5pPr indent="0" lvl="4"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5pPr>
            <a:lvl6pPr indent="0" lvl="5"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6pPr>
            <a:lvl7pPr indent="0" lvl="6"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7pPr>
            <a:lvl8pPr indent="0" lvl="7"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8pPr>
            <a:lvl9pPr indent="0" lvl="8"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p15:guide id="1" pos="600">
          <p15:clr>
            <a:srgbClr val="FBAE40"/>
          </p15:clr>
        </p15:guide>
        <p15:guide id="2" pos="3480">
          <p15:clr>
            <a:srgbClr val="FBAE40"/>
          </p15:clr>
        </p15:guide>
        <p15:guide id="3" orient="horz" pos="1440">
          <p15:clr>
            <a:srgbClr val="FBAE40"/>
          </p15:clr>
        </p15:guide>
        <p15:guide id="4" orient="horz" pos="1224">
          <p15:clr>
            <a:srgbClr val="FBAE40"/>
          </p15:clr>
        </p15:guide>
        <p15:guide id="5" orient="horz" pos="552">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mmary ">
  <p:cSld name="Summary ">
    <p:bg>
      <p:bgPr>
        <a:solidFill>
          <a:schemeClr val="lt1"/>
        </a:solidFill>
      </p:bgPr>
    </p:bg>
    <p:spTree>
      <p:nvGrpSpPr>
        <p:cNvPr id="35" name="Shape 35"/>
        <p:cNvGrpSpPr/>
        <p:nvPr/>
      </p:nvGrpSpPr>
      <p:grpSpPr>
        <a:xfrm>
          <a:off x="0" y="0"/>
          <a:ext cx="0" cy="0"/>
          <a:chOff x="0" y="0"/>
          <a:chExt cx="0" cy="0"/>
        </a:xfrm>
      </p:grpSpPr>
      <p:sp>
        <p:nvSpPr>
          <p:cNvPr id="36" name="Google Shape;36;p4"/>
          <p:cNvSpPr txBox="1"/>
          <p:nvPr>
            <p:ph type="title"/>
          </p:nvPr>
        </p:nvSpPr>
        <p:spPr>
          <a:xfrm>
            <a:off x="964023" y="879063"/>
            <a:ext cx="4941477" cy="610863"/>
          </a:xfrm>
          <a:prstGeom prst="rect">
            <a:avLst/>
          </a:prstGeom>
          <a:noFill/>
          <a:ln>
            <a:noFill/>
          </a:ln>
        </p:spPr>
        <p:txBody>
          <a:bodyPr anchorCtr="0" anchor="b" bIns="0" lIns="0" spcFirstLastPara="1" rIns="0" wrap="square" tIns="0">
            <a:normAutofit/>
          </a:bodyPr>
          <a:lstStyle>
            <a:lvl1pPr lvl="0" algn="l">
              <a:lnSpc>
                <a:spcPct val="90000"/>
              </a:lnSpc>
              <a:spcBef>
                <a:spcPts val="0"/>
              </a:spcBef>
              <a:spcAft>
                <a:spcPts val="0"/>
              </a:spcAft>
              <a:buClr>
                <a:schemeClr val="dk1"/>
              </a:buClr>
              <a:buSzPts val="4400"/>
              <a:buFont typeface="Franklin Gothic"/>
              <a:buNone/>
              <a:defRPr b="1" i="0" sz="4400">
                <a:latin typeface="Franklin Gothic"/>
                <a:ea typeface="Franklin Gothic"/>
                <a:cs typeface="Franklin Gothic"/>
                <a:sym typeface="Franklin Gothic"/>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cxnSp>
        <p:nvCxnSpPr>
          <p:cNvPr id="37" name="Google Shape;37;p4"/>
          <p:cNvCxnSpPr/>
          <p:nvPr/>
        </p:nvCxnSpPr>
        <p:spPr>
          <a:xfrm>
            <a:off x="952500" y="1939108"/>
            <a:ext cx="2133600" cy="3992"/>
          </a:xfrm>
          <a:prstGeom prst="straightConnector1">
            <a:avLst/>
          </a:prstGeom>
          <a:noFill/>
          <a:ln cap="flat" cmpd="sng" w="101600">
            <a:solidFill>
              <a:schemeClr val="lt2"/>
            </a:solidFill>
            <a:prstDash val="solid"/>
            <a:miter lim="800000"/>
            <a:headEnd len="sm" w="sm" type="none"/>
            <a:tailEnd len="sm" w="sm" type="none"/>
          </a:ln>
        </p:spPr>
      </p:cxnSp>
      <p:sp>
        <p:nvSpPr>
          <p:cNvPr id="38" name="Google Shape;38;p4"/>
          <p:cNvSpPr txBox="1"/>
          <p:nvPr>
            <p:ph idx="1" type="body"/>
          </p:nvPr>
        </p:nvSpPr>
        <p:spPr>
          <a:xfrm>
            <a:off x="952500" y="2656904"/>
            <a:ext cx="4838700" cy="57431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grpSp>
        <p:nvGrpSpPr>
          <p:cNvPr id="39" name="Google Shape;39;p4"/>
          <p:cNvGrpSpPr/>
          <p:nvPr/>
        </p:nvGrpSpPr>
        <p:grpSpPr>
          <a:xfrm rot="10800000">
            <a:off x="8870040" y="0"/>
            <a:ext cx="3325208" cy="3325208"/>
            <a:chOff x="0" y="12289"/>
            <a:chExt cx="3550" cy="3551"/>
          </a:xfrm>
        </p:grpSpPr>
        <p:sp>
          <p:nvSpPr>
            <p:cNvPr id="40" name="Google Shape;40;p4"/>
            <p:cNvSpPr/>
            <p:nvPr/>
          </p:nvSpPr>
          <p:spPr>
            <a:xfrm>
              <a:off x="0" y="12289"/>
              <a:ext cx="1789" cy="2386"/>
            </a:xfrm>
            <a:custGeom>
              <a:rect b="b" l="l" r="r" t="t"/>
              <a:pathLst>
                <a:path extrusionOk="0" h="2386" w="1789">
                  <a:moveTo>
                    <a:pt x="0" y="0"/>
                  </a:moveTo>
                  <a:lnTo>
                    <a:pt x="0" y="1194"/>
                  </a:lnTo>
                  <a:lnTo>
                    <a:pt x="1192" y="2386"/>
                  </a:lnTo>
                  <a:lnTo>
                    <a:pt x="1789" y="1789"/>
                  </a:lnTo>
                  <a:lnTo>
                    <a:pt x="0" y="0"/>
                  </a:lnTo>
                  <a:close/>
                </a:path>
              </a:pathLst>
            </a:custGeom>
            <a:solidFill>
              <a:schemeClr val="accent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41" name="Google Shape;41;p4"/>
            <p:cNvSpPr/>
            <p:nvPr/>
          </p:nvSpPr>
          <p:spPr>
            <a:xfrm>
              <a:off x="0" y="14678"/>
              <a:ext cx="1162" cy="1162"/>
            </a:xfrm>
            <a:custGeom>
              <a:rect b="b" l="l" r="r" t="t"/>
              <a:pathLst>
                <a:path extrusionOk="0" h="1162" w="1162">
                  <a:moveTo>
                    <a:pt x="0" y="0"/>
                  </a:moveTo>
                  <a:lnTo>
                    <a:pt x="0" y="1161"/>
                  </a:lnTo>
                  <a:lnTo>
                    <a:pt x="1161" y="1161"/>
                  </a:lnTo>
                  <a:lnTo>
                    <a:pt x="0" y="0"/>
                  </a:lnTo>
                  <a:close/>
                </a:path>
              </a:pathLst>
            </a:cu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42" name="Google Shape;42;p4"/>
            <p:cNvSpPr/>
            <p:nvPr/>
          </p:nvSpPr>
          <p:spPr>
            <a:xfrm>
              <a:off x="1221" y="14675"/>
              <a:ext cx="2329" cy="1165"/>
            </a:xfrm>
            <a:custGeom>
              <a:rect b="b" l="l" r="r" t="t"/>
              <a:pathLst>
                <a:path extrusionOk="0" h="1165" w="2329">
                  <a:moveTo>
                    <a:pt x="2329" y="1164"/>
                  </a:moveTo>
                  <a:lnTo>
                    <a:pt x="1165" y="0"/>
                  </a:lnTo>
                  <a:lnTo>
                    <a:pt x="0" y="1164"/>
                  </a:lnTo>
                  <a:lnTo>
                    <a:pt x="2329" y="1164"/>
                  </a:lnTo>
                </a:path>
              </a:pathLst>
            </a:custGeom>
            <a:solidFill>
              <a:schemeClr val="accent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grpSp>
      <p:sp>
        <p:nvSpPr>
          <p:cNvPr id="43" name="Google Shape;43;p4"/>
          <p:cNvSpPr txBox="1"/>
          <p:nvPr>
            <p:ph idx="2" type="body"/>
          </p:nvPr>
        </p:nvSpPr>
        <p:spPr>
          <a:xfrm>
            <a:off x="952500" y="2286000"/>
            <a:ext cx="4838700" cy="315915"/>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lt2"/>
              </a:buClr>
              <a:buSzPts val="1800"/>
              <a:buNone/>
              <a:defRPr b="0" sz="1800">
                <a:solidFill>
                  <a:schemeClr val="lt2"/>
                </a:solidFill>
                <a:latin typeface="Franklin Gothic"/>
                <a:ea typeface="Franklin Gothic"/>
                <a:cs typeface="Franklin Gothic"/>
                <a:sym typeface="Franklin Gothic"/>
              </a:defRPr>
            </a:lvl1pPr>
            <a:lvl2pPr indent="-228600" lvl="1" marL="914400" algn="l">
              <a:lnSpc>
                <a:spcPct val="90000"/>
              </a:lnSpc>
              <a:spcBef>
                <a:spcPts val="500"/>
              </a:spcBef>
              <a:spcAft>
                <a:spcPts val="0"/>
              </a:spcAft>
              <a:buClr>
                <a:schemeClr val="dk1"/>
              </a:buClr>
              <a:buSzPts val="2400"/>
              <a:buNone/>
              <a:defRPr/>
            </a:lvl2pPr>
            <a:lvl3pPr indent="-228600" lvl="2" marL="1371600" algn="l">
              <a:lnSpc>
                <a:spcPct val="90000"/>
              </a:lnSpc>
              <a:spcBef>
                <a:spcPts val="500"/>
              </a:spcBef>
              <a:spcAft>
                <a:spcPts val="0"/>
              </a:spcAft>
              <a:buClr>
                <a:schemeClr val="dk1"/>
              </a:buClr>
              <a:buSzPts val="20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44" name="Google Shape;44;p4"/>
          <p:cNvSpPr txBox="1"/>
          <p:nvPr>
            <p:ph idx="3" type="body"/>
          </p:nvPr>
        </p:nvSpPr>
        <p:spPr>
          <a:xfrm>
            <a:off x="953655" y="3841846"/>
            <a:ext cx="4838700" cy="636754"/>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45" name="Google Shape;45;p4"/>
          <p:cNvSpPr txBox="1"/>
          <p:nvPr>
            <p:ph idx="4" type="body"/>
          </p:nvPr>
        </p:nvSpPr>
        <p:spPr>
          <a:xfrm>
            <a:off x="953655" y="3470942"/>
            <a:ext cx="4838700" cy="315915"/>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lt2"/>
              </a:buClr>
              <a:buSzPts val="1800"/>
              <a:buNone/>
              <a:defRPr b="0" sz="1800">
                <a:solidFill>
                  <a:schemeClr val="lt2"/>
                </a:solidFill>
                <a:latin typeface="Franklin Gothic"/>
                <a:ea typeface="Franklin Gothic"/>
                <a:cs typeface="Franklin Gothic"/>
                <a:sym typeface="Franklin Gothic"/>
              </a:defRPr>
            </a:lvl1pPr>
            <a:lvl2pPr indent="-228600" lvl="1" marL="914400" algn="l">
              <a:lnSpc>
                <a:spcPct val="90000"/>
              </a:lnSpc>
              <a:spcBef>
                <a:spcPts val="500"/>
              </a:spcBef>
              <a:spcAft>
                <a:spcPts val="0"/>
              </a:spcAft>
              <a:buClr>
                <a:schemeClr val="dk1"/>
              </a:buClr>
              <a:buSzPts val="2400"/>
              <a:buNone/>
              <a:defRPr/>
            </a:lvl2pPr>
            <a:lvl3pPr indent="-228600" lvl="2" marL="1371600" algn="l">
              <a:lnSpc>
                <a:spcPct val="90000"/>
              </a:lnSpc>
              <a:spcBef>
                <a:spcPts val="500"/>
              </a:spcBef>
              <a:spcAft>
                <a:spcPts val="0"/>
              </a:spcAft>
              <a:buClr>
                <a:schemeClr val="dk1"/>
              </a:buClr>
              <a:buSzPts val="20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46" name="Google Shape;46;p4"/>
          <p:cNvSpPr txBox="1"/>
          <p:nvPr>
            <p:ph idx="5" type="body"/>
          </p:nvPr>
        </p:nvSpPr>
        <p:spPr>
          <a:xfrm>
            <a:off x="952500" y="5017901"/>
            <a:ext cx="4838700" cy="908340"/>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47" name="Google Shape;47;p4"/>
          <p:cNvSpPr txBox="1"/>
          <p:nvPr>
            <p:ph idx="6" type="body"/>
          </p:nvPr>
        </p:nvSpPr>
        <p:spPr>
          <a:xfrm>
            <a:off x="952500" y="4646997"/>
            <a:ext cx="4838700" cy="315915"/>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lt2"/>
              </a:buClr>
              <a:buSzPts val="1800"/>
              <a:buNone/>
              <a:defRPr b="0" sz="1800">
                <a:solidFill>
                  <a:schemeClr val="lt2"/>
                </a:solidFill>
                <a:latin typeface="Franklin Gothic"/>
                <a:ea typeface="Franklin Gothic"/>
                <a:cs typeface="Franklin Gothic"/>
                <a:sym typeface="Franklin Gothic"/>
              </a:defRPr>
            </a:lvl1pPr>
            <a:lvl2pPr indent="-228600" lvl="1" marL="914400" algn="l">
              <a:lnSpc>
                <a:spcPct val="90000"/>
              </a:lnSpc>
              <a:spcBef>
                <a:spcPts val="500"/>
              </a:spcBef>
              <a:spcAft>
                <a:spcPts val="0"/>
              </a:spcAft>
              <a:buClr>
                <a:schemeClr val="dk1"/>
              </a:buClr>
              <a:buSzPts val="2400"/>
              <a:buNone/>
              <a:defRPr/>
            </a:lvl2pPr>
            <a:lvl3pPr indent="-228600" lvl="2" marL="1371600" algn="l">
              <a:lnSpc>
                <a:spcPct val="90000"/>
              </a:lnSpc>
              <a:spcBef>
                <a:spcPts val="500"/>
              </a:spcBef>
              <a:spcAft>
                <a:spcPts val="0"/>
              </a:spcAft>
              <a:buClr>
                <a:schemeClr val="dk1"/>
              </a:buClr>
              <a:buSzPts val="20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48" name="Google Shape;48;p4"/>
          <p:cNvSpPr txBox="1"/>
          <p:nvPr>
            <p:ph idx="7" type="body"/>
          </p:nvPr>
        </p:nvSpPr>
        <p:spPr>
          <a:xfrm>
            <a:off x="6399647" y="2656904"/>
            <a:ext cx="4838700" cy="57431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49" name="Google Shape;49;p4"/>
          <p:cNvSpPr txBox="1"/>
          <p:nvPr>
            <p:ph idx="8" type="body"/>
          </p:nvPr>
        </p:nvSpPr>
        <p:spPr>
          <a:xfrm>
            <a:off x="6399647" y="2286000"/>
            <a:ext cx="4838700" cy="315915"/>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lt2"/>
              </a:buClr>
              <a:buSzPts val="1800"/>
              <a:buNone/>
              <a:defRPr b="0" sz="1800">
                <a:solidFill>
                  <a:schemeClr val="lt2"/>
                </a:solidFill>
                <a:latin typeface="Franklin Gothic"/>
                <a:ea typeface="Franklin Gothic"/>
                <a:cs typeface="Franklin Gothic"/>
                <a:sym typeface="Franklin Gothic"/>
              </a:defRPr>
            </a:lvl1pPr>
            <a:lvl2pPr indent="-228600" lvl="1" marL="914400" algn="l">
              <a:lnSpc>
                <a:spcPct val="90000"/>
              </a:lnSpc>
              <a:spcBef>
                <a:spcPts val="500"/>
              </a:spcBef>
              <a:spcAft>
                <a:spcPts val="0"/>
              </a:spcAft>
              <a:buClr>
                <a:schemeClr val="dk1"/>
              </a:buClr>
              <a:buSzPts val="2400"/>
              <a:buNone/>
              <a:defRPr/>
            </a:lvl2pPr>
            <a:lvl3pPr indent="-228600" lvl="2" marL="1371600" algn="l">
              <a:lnSpc>
                <a:spcPct val="90000"/>
              </a:lnSpc>
              <a:spcBef>
                <a:spcPts val="500"/>
              </a:spcBef>
              <a:spcAft>
                <a:spcPts val="0"/>
              </a:spcAft>
              <a:buClr>
                <a:schemeClr val="dk1"/>
              </a:buClr>
              <a:buSzPts val="20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50" name="Google Shape;50;p4"/>
          <p:cNvSpPr txBox="1"/>
          <p:nvPr>
            <p:ph idx="9" type="body"/>
          </p:nvPr>
        </p:nvSpPr>
        <p:spPr>
          <a:xfrm>
            <a:off x="6399647" y="3841846"/>
            <a:ext cx="4838700" cy="908340"/>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51" name="Google Shape;51;p4"/>
          <p:cNvSpPr txBox="1"/>
          <p:nvPr>
            <p:ph idx="13" type="body"/>
          </p:nvPr>
        </p:nvSpPr>
        <p:spPr>
          <a:xfrm>
            <a:off x="6399647" y="3470942"/>
            <a:ext cx="4838700" cy="315915"/>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lt2"/>
              </a:buClr>
              <a:buSzPts val="1800"/>
              <a:buNone/>
              <a:defRPr b="0" sz="1800">
                <a:solidFill>
                  <a:schemeClr val="lt2"/>
                </a:solidFill>
                <a:latin typeface="Franklin Gothic"/>
                <a:ea typeface="Franklin Gothic"/>
                <a:cs typeface="Franklin Gothic"/>
                <a:sym typeface="Franklin Gothic"/>
              </a:defRPr>
            </a:lvl1pPr>
            <a:lvl2pPr indent="-228600" lvl="1" marL="914400" algn="l">
              <a:lnSpc>
                <a:spcPct val="90000"/>
              </a:lnSpc>
              <a:spcBef>
                <a:spcPts val="500"/>
              </a:spcBef>
              <a:spcAft>
                <a:spcPts val="0"/>
              </a:spcAft>
              <a:buClr>
                <a:schemeClr val="dk1"/>
              </a:buClr>
              <a:buSzPts val="2400"/>
              <a:buNone/>
              <a:defRPr/>
            </a:lvl2pPr>
            <a:lvl3pPr indent="-228600" lvl="2" marL="1371600" algn="l">
              <a:lnSpc>
                <a:spcPct val="90000"/>
              </a:lnSpc>
              <a:spcBef>
                <a:spcPts val="500"/>
              </a:spcBef>
              <a:spcAft>
                <a:spcPts val="0"/>
              </a:spcAft>
              <a:buClr>
                <a:schemeClr val="dk1"/>
              </a:buClr>
              <a:buSzPts val="20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52" name="Google Shape;52;p4"/>
          <p:cNvSpPr txBox="1"/>
          <p:nvPr>
            <p:ph idx="10" type="dt"/>
          </p:nvPr>
        </p:nvSpPr>
        <p:spPr>
          <a:xfrm>
            <a:off x="2992120" y="6332220"/>
            <a:ext cx="1313180" cy="247651"/>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4"/>
          <p:cNvSpPr txBox="1"/>
          <p:nvPr>
            <p:ph idx="11" type="ftr"/>
          </p:nvPr>
        </p:nvSpPr>
        <p:spPr>
          <a:xfrm>
            <a:off x="1494790" y="6332220"/>
            <a:ext cx="1497330" cy="247651"/>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4"/>
          <p:cNvSpPr txBox="1"/>
          <p:nvPr>
            <p:ph idx="12" type="sldNum"/>
          </p:nvPr>
        </p:nvSpPr>
        <p:spPr>
          <a:xfrm>
            <a:off x="971550" y="6332220"/>
            <a:ext cx="523240" cy="247651"/>
          </a:xfrm>
          <a:prstGeom prst="rect">
            <a:avLst/>
          </a:prstGeom>
          <a:noFill/>
          <a:ln>
            <a:noFill/>
          </a:ln>
        </p:spPr>
        <p:txBody>
          <a:bodyPr anchorCtr="0" anchor="t" bIns="0" lIns="0" spcFirstLastPara="1" rIns="0" wrap="square" tIns="0">
            <a:noAutofit/>
          </a:bodyPr>
          <a:lstStyle>
            <a:lvl1pPr indent="0" lvl="0"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1pPr>
            <a:lvl2pPr indent="0" lvl="1"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2pPr>
            <a:lvl3pPr indent="0" lvl="2"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3pPr>
            <a:lvl4pPr indent="0" lvl="3"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4pPr>
            <a:lvl5pPr indent="0" lvl="4"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5pPr>
            <a:lvl6pPr indent="0" lvl="5"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6pPr>
            <a:lvl7pPr indent="0" lvl="6"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7pPr>
            <a:lvl8pPr indent="0" lvl="7"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8pPr>
            <a:lvl9pPr indent="0" lvl="8"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p:cSld name="Agenda">
    <p:spTree>
      <p:nvGrpSpPr>
        <p:cNvPr id="55" name="Shape 55"/>
        <p:cNvGrpSpPr/>
        <p:nvPr/>
      </p:nvGrpSpPr>
      <p:grpSpPr>
        <a:xfrm>
          <a:off x="0" y="0"/>
          <a:ext cx="0" cy="0"/>
          <a:chOff x="0" y="0"/>
          <a:chExt cx="0" cy="0"/>
        </a:xfrm>
      </p:grpSpPr>
      <p:grpSp>
        <p:nvGrpSpPr>
          <p:cNvPr id="56" name="Google Shape;56;p5"/>
          <p:cNvGrpSpPr/>
          <p:nvPr/>
        </p:nvGrpSpPr>
        <p:grpSpPr>
          <a:xfrm>
            <a:off x="6362700" y="0"/>
            <a:ext cx="5829298" cy="3235602"/>
            <a:chOff x="5612972" y="1"/>
            <a:chExt cx="6615961" cy="3672246"/>
          </a:xfrm>
        </p:grpSpPr>
        <p:sp>
          <p:nvSpPr>
            <p:cNvPr id="57" name="Google Shape;57;p5"/>
            <p:cNvSpPr/>
            <p:nvPr/>
          </p:nvSpPr>
          <p:spPr>
            <a:xfrm>
              <a:off x="5612972" y="1"/>
              <a:ext cx="4408998" cy="3672246"/>
            </a:xfrm>
            <a:custGeom>
              <a:rect b="b" l="l" r="r" t="t"/>
              <a:pathLst>
                <a:path extrusionOk="0" h="2980" w="3578">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58" name="Google Shape;58;p5"/>
            <p:cNvSpPr/>
            <p:nvPr/>
          </p:nvSpPr>
          <p:spPr>
            <a:xfrm>
              <a:off x="6341233" y="1463970"/>
              <a:ext cx="2208196" cy="2208277"/>
            </a:xfrm>
            <a:custGeom>
              <a:rect b="b" l="l" r="r" t="t"/>
              <a:pathLst>
                <a:path extrusionOk="0" h="1792" w="1792">
                  <a:moveTo>
                    <a:pt x="597" y="0"/>
                  </a:moveTo>
                  <a:lnTo>
                    <a:pt x="0" y="598"/>
                  </a:lnTo>
                  <a:lnTo>
                    <a:pt x="1195" y="1792"/>
                  </a:lnTo>
                  <a:lnTo>
                    <a:pt x="1792" y="1195"/>
                  </a:lnTo>
                  <a:lnTo>
                    <a:pt x="597" y="0"/>
                  </a:lnTo>
                  <a:close/>
                </a:path>
              </a:pathLst>
            </a:custGeom>
            <a:solidFill>
              <a:schemeClr val="accent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59" name="Google Shape;59;p5"/>
            <p:cNvSpPr/>
            <p:nvPr/>
          </p:nvSpPr>
          <p:spPr>
            <a:xfrm>
              <a:off x="8555590" y="1"/>
              <a:ext cx="1457754" cy="729520"/>
            </a:xfrm>
            <a:custGeom>
              <a:rect b="b" l="l" r="r" t="t"/>
              <a:pathLst>
                <a:path extrusionOk="0" h="592" w="1183">
                  <a:moveTo>
                    <a:pt x="1183" y="0"/>
                  </a:moveTo>
                  <a:lnTo>
                    <a:pt x="0" y="0"/>
                  </a:lnTo>
                  <a:lnTo>
                    <a:pt x="591" y="591"/>
                  </a:lnTo>
                  <a:lnTo>
                    <a:pt x="1183" y="0"/>
                  </a:lnTo>
                  <a:close/>
                </a:path>
              </a:pathLst>
            </a:custGeom>
            <a:solidFill>
              <a:schemeClr val="accent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60" name="Google Shape;60;p5"/>
            <p:cNvSpPr/>
            <p:nvPr/>
          </p:nvSpPr>
          <p:spPr>
            <a:xfrm>
              <a:off x="7076887" y="728289"/>
              <a:ext cx="2208196" cy="2208277"/>
            </a:xfrm>
            <a:custGeom>
              <a:rect b="b" l="l" r="r" t="t"/>
              <a:pathLst>
                <a:path extrusionOk="0" h="1792" w="1792">
                  <a:moveTo>
                    <a:pt x="598" y="0"/>
                  </a:moveTo>
                  <a:lnTo>
                    <a:pt x="0" y="597"/>
                  </a:lnTo>
                  <a:lnTo>
                    <a:pt x="1195" y="1792"/>
                  </a:lnTo>
                  <a:lnTo>
                    <a:pt x="1792" y="1195"/>
                  </a:lnTo>
                  <a:lnTo>
                    <a:pt x="598" y="0"/>
                  </a:lnTo>
                  <a:close/>
                </a:path>
              </a:pathLst>
            </a:cu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61" name="Google Shape;61;p5"/>
            <p:cNvSpPr/>
            <p:nvPr/>
          </p:nvSpPr>
          <p:spPr>
            <a:xfrm>
              <a:off x="9285083" y="728289"/>
              <a:ext cx="2943850" cy="2943958"/>
            </a:xfrm>
            <a:custGeom>
              <a:rect b="b" l="l" r="r" t="t"/>
              <a:pathLst>
                <a:path extrusionOk="0" h="2389" w="2389">
                  <a:moveTo>
                    <a:pt x="2389" y="1195"/>
                  </a:moveTo>
                  <a:lnTo>
                    <a:pt x="1194" y="0"/>
                  </a:lnTo>
                  <a:lnTo>
                    <a:pt x="0" y="1195"/>
                  </a:lnTo>
                  <a:lnTo>
                    <a:pt x="1194" y="2389"/>
                  </a:lnTo>
                  <a:lnTo>
                    <a:pt x="2389" y="1195"/>
                  </a:lnTo>
                </a:path>
              </a:pathLst>
            </a:custGeom>
            <a:solidFill>
              <a:schemeClr val="accent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grpSp>
      <p:sp>
        <p:nvSpPr>
          <p:cNvPr id="62" name="Google Shape;62;p5"/>
          <p:cNvSpPr txBox="1"/>
          <p:nvPr>
            <p:ph type="title"/>
          </p:nvPr>
        </p:nvSpPr>
        <p:spPr>
          <a:xfrm>
            <a:off x="964023" y="879063"/>
            <a:ext cx="4941477" cy="610863"/>
          </a:xfrm>
          <a:prstGeom prst="rect">
            <a:avLst/>
          </a:prstGeom>
          <a:noFill/>
          <a:ln>
            <a:noFill/>
          </a:ln>
        </p:spPr>
        <p:txBody>
          <a:bodyPr anchorCtr="0" anchor="b" bIns="0" lIns="0" spcFirstLastPara="1" rIns="0" wrap="square" tIns="0">
            <a:normAutofit/>
          </a:bodyPr>
          <a:lstStyle>
            <a:lvl1pPr lvl="0" algn="l">
              <a:lnSpc>
                <a:spcPct val="90000"/>
              </a:lnSpc>
              <a:spcBef>
                <a:spcPts val="0"/>
              </a:spcBef>
              <a:spcAft>
                <a:spcPts val="0"/>
              </a:spcAft>
              <a:buClr>
                <a:schemeClr val="dk1"/>
              </a:buClr>
              <a:buSzPts val="4400"/>
              <a:buFont typeface="Franklin Gothic"/>
              <a:buNone/>
              <a:defRPr b="1" i="0" sz="4400">
                <a:latin typeface="Franklin Gothic"/>
                <a:ea typeface="Franklin Gothic"/>
                <a:cs typeface="Franklin Gothic"/>
                <a:sym typeface="Franklin Gothic"/>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cxnSp>
        <p:nvCxnSpPr>
          <p:cNvPr id="63" name="Google Shape;63;p5"/>
          <p:cNvCxnSpPr/>
          <p:nvPr/>
        </p:nvCxnSpPr>
        <p:spPr>
          <a:xfrm>
            <a:off x="952500" y="1934655"/>
            <a:ext cx="2133600" cy="3992"/>
          </a:xfrm>
          <a:prstGeom prst="straightConnector1">
            <a:avLst/>
          </a:prstGeom>
          <a:noFill/>
          <a:ln cap="flat" cmpd="sng" w="101600">
            <a:solidFill>
              <a:schemeClr val="lt2"/>
            </a:solidFill>
            <a:prstDash val="solid"/>
            <a:miter lim="800000"/>
            <a:headEnd len="sm" w="sm" type="none"/>
            <a:tailEnd len="sm" w="sm" type="none"/>
          </a:ln>
        </p:spPr>
      </p:cxnSp>
      <p:sp>
        <p:nvSpPr>
          <p:cNvPr id="64" name="Google Shape;64;p5"/>
          <p:cNvSpPr txBox="1"/>
          <p:nvPr>
            <p:ph idx="1" type="body"/>
          </p:nvPr>
        </p:nvSpPr>
        <p:spPr>
          <a:xfrm>
            <a:off x="952500" y="2818296"/>
            <a:ext cx="2133600" cy="369332"/>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1000"/>
              </a:spcBef>
              <a:spcAft>
                <a:spcPts val="0"/>
              </a:spcAft>
              <a:buClr>
                <a:schemeClr val="dk1"/>
              </a:buClr>
              <a:buSzPts val="1400"/>
              <a:buNone/>
              <a:defRPr b="0" i="0" sz="1400">
                <a:solidFill>
                  <a:schemeClr val="dk1"/>
                </a:solidFill>
                <a:latin typeface="Libre Franklin"/>
                <a:ea typeface="Libre Franklin"/>
                <a:cs typeface="Libre Franklin"/>
                <a:sym typeface="Libre Franklin"/>
              </a:defRPr>
            </a:lvl1pPr>
            <a:lvl2pPr indent="-482600" lvl="1" marL="914400" algn="l">
              <a:lnSpc>
                <a:spcPct val="90000"/>
              </a:lnSpc>
              <a:spcBef>
                <a:spcPts val="500"/>
              </a:spcBef>
              <a:spcAft>
                <a:spcPts val="0"/>
              </a:spcAft>
              <a:buClr>
                <a:schemeClr val="dk1"/>
              </a:buClr>
              <a:buSzPts val="4000"/>
              <a:buChar char="•"/>
              <a:defRPr sz="4000"/>
            </a:lvl2pPr>
            <a:lvl3pPr indent="-482600" lvl="2" marL="1371600" algn="l">
              <a:lnSpc>
                <a:spcPct val="90000"/>
              </a:lnSpc>
              <a:spcBef>
                <a:spcPts val="500"/>
              </a:spcBef>
              <a:spcAft>
                <a:spcPts val="0"/>
              </a:spcAft>
              <a:buClr>
                <a:schemeClr val="dk1"/>
              </a:buClr>
              <a:buSzPts val="4000"/>
              <a:buChar char="•"/>
              <a:defRPr sz="4000"/>
            </a:lvl3pPr>
            <a:lvl4pPr indent="-482600" lvl="3" marL="1828800" algn="l">
              <a:lnSpc>
                <a:spcPct val="90000"/>
              </a:lnSpc>
              <a:spcBef>
                <a:spcPts val="500"/>
              </a:spcBef>
              <a:spcAft>
                <a:spcPts val="0"/>
              </a:spcAft>
              <a:buClr>
                <a:schemeClr val="dk1"/>
              </a:buClr>
              <a:buSzPts val="4000"/>
              <a:buChar char="•"/>
              <a:defRPr sz="4000"/>
            </a:lvl4pPr>
            <a:lvl5pPr indent="-482600" lvl="4" marL="2286000" algn="l">
              <a:lnSpc>
                <a:spcPct val="90000"/>
              </a:lnSpc>
              <a:spcBef>
                <a:spcPts val="500"/>
              </a:spcBef>
              <a:spcAft>
                <a:spcPts val="0"/>
              </a:spcAft>
              <a:buClr>
                <a:schemeClr val="dk1"/>
              </a:buClr>
              <a:buSzPts val="4000"/>
              <a:buChar char="•"/>
              <a:defRPr sz="4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65" name="Google Shape;65;p5"/>
          <p:cNvSpPr txBox="1"/>
          <p:nvPr>
            <p:ph idx="2" type="body"/>
          </p:nvPr>
        </p:nvSpPr>
        <p:spPr>
          <a:xfrm>
            <a:off x="952500" y="2209800"/>
            <a:ext cx="2133600" cy="205837"/>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400"/>
              </a:spcBef>
              <a:spcAft>
                <a:spcPts val="0"/>
              </a:spcAft>
              <a:buClr>
                <a:schemeClr val="lt2"/>
              </a:buClr>
              <a:buSzPts val="1800"/>
              <a:buNone/>
              <a:defRPr b="0" i="0" sz="1800">
                <a:solidFill>
                  <a:schemeClr val="lt2"/>
                </a:solidFill>
                <a:latin typeface="Franklin Gothic"/>
                <a:ea typeface="Franklin Gothic"/>
                <a:cs typeface="Franklin Gothic"/>
                <a:sym typeface="Franklin Gothic"/>
              </a:defRPr>
            </a:lvl1pPr>
            <a:lvl2pPr indent="-482600" lvl="1" marL="914400" algn="l">
              <a:lnSpc>
                <a:spcPct val="90000"/>
              </a:lnSpc>
              <a:spcBef>
                <a:spcPts val="500"/>
              </a:spcBef>
              <a:spcAft>
                <a:spcPts val="0"/>
              </a:spcAft>
              <a:buClr>
                <a:schemeClr val="dk1"/>
              </a:buClr>
              <a:buSzPts val="4000"/>
              <a:buChar char="•"/>
              <a:defRPr sz="4000"/>
            </a:lvl2pPr>
            <a:lvl3pPr indent="-482600" lvl="2" marL="1371600" algn="l">
              <a:lnSpc>
                <a:spcPct val="90000"/>
              </a:lnSpc>
              <a:spcBef>
                <a:spcPts val="500"/>
              </a:spcBef>
              <a:spcAft>
                <a:spcPts val="0"/>
              </a:spcAft>
              <a:buClr>
                <a:schemeClr val="dk1"/>
              </a:buClr>
              <a:buSzPts val="4000"/>
              <a:buChar char="•"/>
              <a:defRPr sz="4000"/>
            </a:lvl3pPr>
            <a:lvl4pPr indent="-482600" lvl="3" marL="1828800" algn="l">
              <a:lnSpc>
                <a:spcPct val="90000"/>
              </a:lnSpc>
              <a:spcBef>
                <a:spcPts val="500"/>
              </a:spcBef>
              <a:spcAft>
                <a:spcPts val="0"/>
              </a:spcAft>
              <a:buClr>
                <a:schemeClr val="dk1"/>
              </a:buClr>
              <a:buSzPts val="4000"/>
              <a:buChar char="•"/>
              <a:defRPr sz="4000"/>
            </a:lvl4pPr>
            <a:lvl5pPr indent="-482600" lvl="4" marL="2286000" algn="l">
              <a:lnSpc>
                <a:spcPct val="90000"/>
              </a:lnSpc>
              <a:spcBef>
                <a:spcPts val="500"/>
              </a:spcBef>
              <a:spcAft>
                <a:spcPts val="0"/>
              </a:spcAft>
              <a:buClr>
                <a:schemeClr val="dk1"/>
              </a:buClr>
              <a:buSzPts val="4000"/>
              <a:buChar char="•"/>
              <a:defRPr sz="4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cxnSp>
        <p:nvCxnSpPr>
          <p:cNvPr id="66" name="Google Shape;66;p5"/>
          <p:cNvCxnSpPr/>
          <p:nvPr/>
        </p:nvCxnSpPr>
        <p:spPr>
          <a:xfrm>
            <a:off x="3663043" y="1939108"/>
            <a:ext cx="2133600" cy="3992"/>
          </a:xfrm>
          <a:prstGeom prst="straightConnector1">
            <a:avLst/>
          </a:prstGeom>
          <a:noFill/>
          <a:ln cap="flat" cmpd="sng" w="101600">
            <a:solidFill>
              <a:schemeClr val="lt2"/>
            </a:solidFill>
            <a:prstDash val="solid"/>
            <a:miter lim="800000"/>
            <a:headEnd len="sm" w="sm" type="none"/>
            <a:tailEnd len="sm" w="sm" type="none"/>
          </a:ln>
        </p:spPr>
      </p:cxnSp>
      <p:sp>
        <p:nvSpPr>
          <p:cNvPr id="67" name="Google Shape;67;p5"/>
          <p:cNvSpPr txBox="1"/>
          <p:nvPr>
            <p:ph idx="3" type="body"/>
          </p:nvPr>
        </p:nvSpPr>
        <p:spPr>
          <a:xfrm>
            <a:off x="3663042" y="2818296"/>
            <a:ext cx="2128157" cy="369332"/>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1000"/>
              </a:spcBef>
              <a:spcAft>
                <a:spcPts val="0"/>
              </a:spcAft>
              <a:buClr>
                <a:schemeClr val="dk1"/>
              </a:buClr>
              <a:buSzPts val="1400"/>
              <a:buNone/>
              <a:defRPr b="0" i="0" sz="1400">
                <a:solidFill>
                  <a:schemeClr val="dk1"/>
                </a:solidFill>
                <a:latin typeface="Libre Franklin"/>
                <a:ea typeface="Libre Franklin"/>
                <a:cs typeface="Libre Franklin"/>
                <a:sym typeface="Libre Franklin"/>
              </a:defRPr>
            </a:lvl1pPr>
            <a:lvl2pPr indent="-482600" lvl="1" marL="914400" algn="l">
              <a:lnSpc>
                <a:spcPct val="90000"/>
              </a:lnSpc>
              <a:spcBef>
                <a:spcPts val="500"/>
              </a:spcBef>
              <a:spcAft>
                <a:spcPts val="0"/>
              </a:spcAft>
              <a:buClr>
                <a:schemeClr val="dk1"/>
              </a:buClr>
              <a:buSzPts val="4000"/>
              <a:buChar char="•"/>
              <a:defRPr sz="4000"/>
            </a:lvl2pPr>
            <a:lvl3pPr indent="-482600" lvl="2" marL="1371600" algn="l">
              <a:lnSpc>
                <a:spcPct val="90000"/>
              </a:lnSpc>
              <a:spcBef>
                <a:spcPts val="500"/>
              </a:spcBef>
              <a:spcAft>
                <a:spcPts val="0"/>
              </a:spcAft>
              <a:buClr>
                <a:schemeClr val="dk1"/>
              </a:buClr>
              <a:buSzPts val="4000"/>
              <a:buChar char="•"/>
              <a:defRPr sz="4000"/>
            </a:lvl3pPr>
            <a:lvl4pPr indent="-482600" lvl="3" marL="1828800" algn="l">
              <a:lnSpc>
                <a:spcPct val="90000"/>
              </a:lnSpc>
              <a:spcBef>
                <a:spcPts val="500"/>
              </a:spcBef>
              <a:spcAft>
                <a:spcPts val="0"/>
              </a:spcAft>
              <a:buClr>
                <a:schemeClr val="dk1"/>
              </a:buClr>
              <a:buSzPts val="4000"/>
              <a:buChar char="•"/>
              <a:defRPr sz="4000"/>
            </a:lvl4pPr>
            <a:lvl5pPr indent="-482600" lvl="4" marL="2286000" algn="l">
              <a:lnSpc>
                <a:spcPct val="90000"/>
              </a:lnSpc>
              <a:spcBef>
                <a:spcPts val="500"/>
              </a:spcBef>
              <a:spcAft>
                <a:spcPts val="0"/>
              </a:spcAft>
              <a:buClr>
                <a:schemeClr val="dk1"/>
              </a:buClr>
              <a:buSzPts val="4000"/>
              <a:buChar char="•"/>
              <a:defRPr sz="4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68" name="Google Shape;68;p5"/>
          <p:cNvSpPr txBox="1"/>
          <p:nvPr>
            <p:ph idx="4" type="body"/>
          </p:nvPr>
        </p:nvSpPr>
        <p:spPr>
          <a:xfrm>
            <a:off x="3663042" y="2209800"/>
            <a:ext cx="2128157" cy="205837"/>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400"/>
              </a:spcBef>
              <a:spcAft>
                <a:spcPts val="0"/>
              </a:spcAft>
              <a:buClr>
                <a:schemeClr val="lt2"/>
              </a:buClr>
              <a:buSzPts val="1800"/>
              <a:buNone/>
              <a:defRPr b="0" i="0" sz="1800">
                <a:solidFill>
                  <a:schemeClr val="lt2"/>
                </a:solidFill>
                <a:latin typeface="Franklin Gothic"/>
                <a:ea typeface="Franklin Gothic"/>
                <a:cs typeface="Franklin Gothic"/>
                <a:sym typeface="Franklin Gothic"/>
              </a:defRPr>
            </a:lvl1pPr>
            <a:lvl2pPr indent="-482600" lvl="1" marL="914400" algn="l">
              <a:lnSpc>
                <a:spcPct val="90000"/>
              </a:lnSpc>
              <a:spcBef>
                <a:spcPts val="500"/>
              </a:spcBef>
              <a:spcAft>
                <a:spcPts val="0"/>
              </a:spcAft>
              <a:buClr>
                <a:schemeClr val="dk1"/>
              </a:buClr>
              <a:buSzPts val="4000"/>
              <a:buChar char="•"/>
              <a:defRPr sz="4000"/>
            </a:lvl2pPr>
            <a:lvl3pPr indent="-482600" lvl="2" marL="1371600" algn="l">
              <a:lnSpc>
                <a:spcPct val="90000"/>
              </a:lnSpc>
              <a:spcBef>
                <a:spcPts val="500"/>
              </a:spcBef>
              <a:spcAft>
                <a:spcPts val="0"/>
              </a:spcAft>
              <a:buClr>
                <a:schemeClr val="dk1"/>
              </a:buClr>
              <a:buSzPts val="4000"/>
              <a:buChar char="•"/>
              <a:defRPr sz="4000"/>
            </a:lvl3pPr>
            <a:lvl4pPr indent="-482600" lvl="3" marL="1828800" algn="l">
              <a:lnSpc>
                <a:spcPct val="90000"/>
              </a:lnSpc>
              <a:spcBef>
                <a:spcPts val="500"/>
              </a:spcBef>
              <a:spcAft>
                <a:spcPts val="0"/>
              </a:spcAft>
              <a:buClr>
                <a:schemeClr val="dk1"/>
              </a:buClr>
              <a:buSzPts val="4000"/>
              <a:buChar char="•"/>
              <a:defRPr sz="4000"/>
            </a:lvl4pPr>
            <a:lvl5pPr indent="-482600" lvl="4" marL="2286000" algn="l">
              <a:lnSpc>
                <a:spcPct val="90000"/>
              </a:lnSpc>
              <a:spcBef>
                <a:spcPts val="500"/>
              </a:spcBef>
              <a:spcAft>
                <a:spcPts val="0"/>
              </a:spcAft>
              <a:buClr>
                <a:schemeClr val="dk1"/>
              </a:buClr>
              <a:buSzPts val="4000"/>
              <a:buChar char="•"/>
              <a:defRPr sz="4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cxnSp>
        <p:nvCxnSpPr>
          <p:cNvPr id="69" name="Google Shape;69;p5"/>
          <p:cNvCxnSpPr/>
          <p:nvPr/>
        </p:nvCxnSpPr>
        <p:spPr>
          <a:xfrm>
            <a:off x="952500" y="4248119"/>
            <a:ext cx="2133600" cy="3992"/>
          </a:xfrm>
          <a:prstGeom prst="straightConnector1">
            <a:avLst/>
          </a:prstGeom>
          <a:noFill/>
          <a:ln cap="flat" cmpd="sng" w="101600">
            <a:solidFill>
              <a:schemeClr val="lt2"/>
            </a:solidFill>
            <a:prstDash val="solid"/>
            <a:miter lim="800000"/>
            <a:headEnd len="sm" w="sm" type="none"/>
            <a:tailEnd len="sm" w="sm" type="none"/>
          </a:ln>
        </p:spPr>
      </p:cxnSp>
      <p:sp>
        <p:nvSpPr>
          <p:cNvPr id="70" name="Google Shape;70;p5"/>
          <p:cNvSpPr txBox="1"/>
          <p:nvPr>
            <p:ph idx="5" type="body"/>
          </p:nvPr>
        </p:nvSpPr>
        <p:spPr>
          <a:xfrm>
            <a:off x="952500" y="5131299"/>
            <a:ext cx="2133600" cy="369332"/>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1000"/>
              </a:spcBef>
              <a:spcAft>
                <a:spcPts val="0"/>
              </a:spcAft>
              <a:buClr>
                <a:schemeClr val="dk1"/>
              </a:buClr>
              <a:buSzPts val="1400"/>
              <a:buNone/>
              <a:defRPr b="0" i="0" sz="1400">
                <a:solidFill>
                  <a:schemeClr val="dk1"/>
                </a:solidFill>
                <a:latin typeface="Libre Franklin"/>
                <a:ea typeface="Libre Franklin"/>
                <a:cs typeface="Libre Franklin"/>
                <a:sym typeface="Libre Franklin"/>
              </a:defRPr>
            </a:lvl1pPr>
            <a:lvl2pPr indent="-482600" lvl="1" marL="914400" algn="l">
              <a:lnSpc>
                <a:spcPct val="90000"/>
              </a:lnSpc>
              <a:spcBef>
                <a:spcPts val="500"/>
              </a:spcBef>
              <a:spcAft>
                <a:spcPts val="0"/>
              </a:spcAft>
              <a:buClr>
                <a:schemeClr val="dk1"/>
              </a:buClr>
              <a:buSzPts val="4000"/>
              <a:buChar char="•"/>
              <a:defRPr sz="4000"/>
            </a:lvl2pPr>
            <a:lvl3pPr indent="-482600" lvl="2" marL="1371600" algn="l">
              <a:lnSpc>
                <a:spcPct val="90000"/>
              </a:lnSpc>
              <a:spcBef>
                <a:spcPts val="500"/>
              </a:spcBef>
              <a:spcAft>
                <a:spcPts val="0"/>
              </a:spcAft>
              <a:buClr>
                <a:schemeClr val="dk1"/>
              </a:buClr>
              <a:buSzPts val="4000"/>
              <a:buChar char="•"/>
              <a:defRPr sz="4000"/>
            </a:lvl3pPr>
            <a:lvl4pPr indent="-482600" lvl="3" marL="1828800" algn="l">
              <a:lnSpc>
                <a:spcPct val="90000"/>
              </a:lnSpc>
              <a:spcBef>
                <a:spcPts val="500"/>
              </a:spcBef>
              <a:spcAft>
                <a:spcPts val="0"/>
              </a:spcAft>
              <a:buClr>
                <a:schemeClr val="dk1"/>
              </a:buClr>
              <a:buSzPts val="4000"/>
              <a:buChar char="•"/>
              <a:defRPr sz="4000"/>
            </a:lvl4pPr>
            <a:lvl5pPr indent="-482600" lvl="4" marL="2286000" algn="l">
              <a:lnSpc>
                <a:spcPct val="90000"/>
              </a:lnSpc>
              <a:spcBef>
                <a:spcPts val="500"/>
              </a:spcBef>
              <a:spcAft>
                <a:spcPts val="0"/>
              </a:spcAft>
              <a:buClr>
                <a:schemeClr val="dk1"/>
              </a:buClr>
              <a:buSzPts val="4000"/>
              <a:buChar char="•"/>
              <a:defRPr sz="4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71" name="Google Shape;71;p5"/>
          <p:cNvSpPr txBox="1"/>
          <p:nvPr>
            <p:ph idx="6" type="body"/>
          </p:nvPr>
        </p:nvSpPr>
        <p:spPr>
          <a:xfrm>
            <a:off x="952500" y="4522803"/>
            <a:ext cx="2133600" cy="205837"/>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400"/>
              </a:spcBef>
              <a:spcAft>
                <a:spcPts val="0"/>
              </a:spcAft>
              <a:buClr>
                <a:schemeClr val="lt2"/>
              </a:buClr>
              <a:buSzPts val="1800"/>
              <a:buNone/>
              <a:defRPr b="0" i="0" sz="1800">
                <a:solidFill>
                  <a:schemeClr val="lt2"/>
                </a:solidFill>
                <a:latin typeface="Franklin Gothic"/>
                <a:ea typeface="Franklin Gothic"/>
                <a:cs typeface="Franklin Gothic"/>
                <a:sym typeface="Franklin Gothic"/>
              </a:defRPr>
            </a:lvl1pPr>
            <a:lvl2pPr indent="-482600" lvl="1" marL="914400" algn="l">
              <a:lnSpc>
                <a:spcPct val="90000"/>
              </a:lnSpc>
              <a:spcBef>
                <a:spcPts val="500"/>
              </a:spcBef>
              <a:spcAft>
                <a:spcPts val="0"/>
              </a:spcAft>
              <a:buClr>
                <a:schemeClr val="dk1"/>
              </a:buClr>
              <a:buSzPts val="4000"/>
              <a:buChar char="•"/>
              <a:defRPr sz="4000"/>
            </a:lvl2pPr>
            <a:lvl3pPr indent="-482600" lvl="2" marL="1371600" algn="l">
              <a:lnSpc>
                <a:spcPct val="90000"/>
              </a:lnSpc>
              <a:spcBef>
                <a:spcPts val="500"/>
              </a:spcBef>
              <a:spcAft>
                <a:spcPts val="0"/>
              </a:spcAft>
              <a:buClr>
                <a:schemeClr val="dk1"/>
              </a:buClr>
              <a:buSzPts val="4000"/>
              <a:buChar char="•"/>
              <a:defRPr sz="4000"/>
            </a:lvl3pPr>
            <a:lvl4pPr indent="-482600" lvl="3" marL="1828800" algn="l">
              <a:lnSpc>
                <a:spcPct val="90000"/>
              </a:lnSpc>
              <a:spcBef>
                <a:spcPts val="500"/>
              </a:spcBef>
              <a:spcAft>
                <a:spcPts val="0"/>
              </a:spcAft>
              <a:buClr>
                <a:schemeClr val="dk1"/>
              </a:buClr>
              <a:buSzPts val="4000"/>
              <a:buChar char="•"/>
              <a:defRPr sz="4000"/>
            </a:lvl4pPr>
            <a:lvl5pPr indent="-482600" lvl="4" marL="2286000" algn="l">
              <a:lnSpc>
                <a:spcPct val="90000"/>
              </a:lnSpc>
              <a:spcBef>
                <a:spcPts val="500"/>
              </a:spcBef>
              <a:spcAft>
                <a:spcPts val="0"/>
              </a:spcAft>
              <a:buClr>
                <a:schemeClr val="dk1"/>
              </a:buClr>
              <a:buSzPts val="4000"/>
              <a:buChar char="•"/>
              <a:defRPr sz="4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cxnSp>
        <p:nvCxnSpPr>
          <p:cNvPr id="72" name="Google Shape;72;p5"/>
          <p:cNvCxnSpPr/>
          <p:nvPr/>
        </p:nvCxnSpPr>
        <p:spPr>
          <a:xfrm>
            <a:off x="3663043" y="4252111"/>
            <a:ext cx="2133600" cy="3992"/>
          </a:xfrm>
          <a:prstGeom prst="straightConnector1">
            <a:avLst/>
          </a:prstGeom>
          <a:noFill/>
          <a:ln cap="flat" cmpd="sng" w="101600">
            <a:solidFill>
              <a:schemeClr val="lt2"/>
            </a:solidFill>
            <a:prstDash val="solid"/>
            <a:miter lim="800000"/>
            <a:headEnd len="sm" w="sm" type="none"/>
            <a:tailEnd len="sm" w="sm" type="none"/>
          </a:ln>
        </p:spPr>
      </p:cxnSp>
      <p:sp>
        <p:nvSpPr>
          <p:cNvPr id="73" name="Google Shape;73;p5"/>
          <p:cNvSpPr txBox="1"/>
          <p:nvPr>
            <p:ph idx="7" type="body"/>
          </p:nvPr>
        </p:nvSpPr>
        <p:spPr>
          <a:xfrm>
            <a:off x="3663042" y="5131299"/>
            <a:ext cx="2128157" cy="369332"/>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1000"/>
              </a:spcBef>
              <a:spcAft>
                <a:spcPts val="0"/>
              </a:spcAft>
              <a:buClr>
                <a:schemeClr val="dk1"/>
              </a:buClr>
              <a:buSzPts val="1400"/>
              <a:buNone/>
              <a:defRPr b="0" i="0" sz="1400">
                <a:solidFill>
                  <a:schemeClr val="dk1"/>
                </a:solidFill>
                <a:latin typeface="Libre Franklin"/>
                <a:ea typeface="Libre Franklin"/>
                <a:cs typeface="Libre Franklin"/>
                <a:sym typeface="Libre Franklin"/>
              </a:defRPr>
            </a:lvl1pPr>
            <a:lvl2pPr indent="-482600" lvl="1" marL="914400" algn="l">
              <a:lnSpc>
                <a:spcPct val="90000"/>
              </a:lnSpc>
              <a:spcBef>
                <a:spcPts val="500"/>
              </a:spcBef>
              <a:spcAft>
                <a:spcPts val="0"/>
              </a:spcAft>
              <a:buClr>
                <a:schemeClr val="dk1"/>
              </a:buClr>
              <a:buSzPts val="4000"/>
              <a:buChar char="•"/>
              <a:defRPr sz="4000"/>
            </a:lvl2pPr>
            <a:lvl3pPr indent="-482600" lvl="2" marL="1371600" algn="l">
              <a:lnSpc>
                <a:spcPct val="90000"/>
              </a:lnSpc>
              <a:spcBef>
                <a:spcPts val="500"/>
              </a:spcBef>
              <a:spcAft>
                <a:spcPts val="0"/>
              </a:spcAft>
              <a:buClr>
                <a:schemeClr val="dk1"/>
              </a:buClr>
              <a:buSzPts val="4000"/>
              <a:buChar char="•"/>
              <a:defRPr sz="4000"/>
            </a:lvl3pPr>
            <a:lvl4pPr indent="-482600" lvl="3" marL="1828800" algn="l">
              <a:lnSpc>
                <a:spcPct val="90000"/>
              </a:lnSpc>
              <a:spcBef>
                <a:spcPts val="500"/>
              </a:spcBef>
              <a:spcAft>
                <a:spcPts val="0"/>
              </a:spcAft>
              <a:buClr>
                <a:schemeClr val="dk1"/>
              </a:buClr>
              <a:buSzPts val="4000"/>
              <a:buChar char="•"/>
              <a:defRPr sz="4000"/>
            </a:lvl4pPr>
            <a:lvl5pPr indent="-482600" lvl="4" marL="2286000" algn="l">
              <a:lnSpc>
                <a:spcPct val="90000"/>
              </a:lnSpc>
              <a:spcBef>
                <a:spcPts val="500"/>
              </a:spcBef>
              <a:spcAft>
                <a:spcPts val="0"/>
              </a:spcAft>
              <a:buClr>
                <a:schemeClr val="dk1"/>
              </a:buClr>
              <a:buSzPts val="4000"/>
              <a:buChar char="•"/>
              <a:defRPr sz="4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74" name="Google Shape;74;p5"/>
          <p:cNvSpPr txBox="1"/>
          <p:nvPr>
            <p:ph idx="8" type="body"/>
          </p:nvPr>
        </p:nvSpPr>
        <p:spPr>
          <a:xfrm>
            <a:off x="3663042" y="4522803"/>
            <a:ext cx="2128157" cy="205837"/>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400"/>
              </a:spcBef>
              <a:spcAft>
                <a:spcPts val="0"/>
              </a:spcAft>
              <a:buClr>
                <a:schemeClr val="lt2"/>
              </a:buClr>
              <a:buSzPts val="1800"/>
              <a:buNone/>
              <a:defRPr b="0" i="0" sz="1800">
                <a:solidFill>
                  <a:schemeClr val="lt2"/>
                </a:solidFill>
                <a:latin typeface="Franklin Gothic"/>
                <a:ea typeface="Franklin Gothic"/>
                <a:cs typeface="Franklin Gothic"/>
                <a:sym typeface="Franklin Gothic"/>
              </a:defRPr>
            </a:lvl1pPr>
            <a:lvl2pPr indent="-482600" lvl="1" marL="914400" algn="l">
              <a:lnSpc>
                <a:spcPct val="90000"/>
              </a:lnSpc>
              <a:spcBef>
                <a:spcPts val="500"/>
              </a:spcBef>
              <a:spcAft>
                <a:spcPts val="0"/>
              </a:spcAft>
              <a:buClr>
                <a:schemeClr val="dk1"/>
              </a:buClr>
              <a:buSzPts val="4000"/>
              <a:buChar char="•"/>
              <a:defRPr sz="4000"/>
            </a:lvl2pPr>
            <a:lvl3pPr indent="-482600" lvl="2" marL="1371600" algn="l">
              <a:lnSpc>
                <a:spcPct val="90000"/>
              </a:lnSpc>
              <a:spcBef>
                <a:spcPts val="500"/>
              </a:spcBef>
              <a:spcAft>
                <a:spcPts val="0"/>
              </a:spcAft>
              <a:buClr>
                <a:schemeClr val="dk1"/>
              </a:buClr>
              <a:buSzPts val="4000"/>
              <a:buChar char="•"/>
              <a:defRPr sz="4000"/>
            </a:lvl3pPr>
            <a:lvl4pPr indent="-482600" lvl="3" marL="1828800" algn="l">
              <a:lnSpc>
                <a:spcPct val="90000"/>
              </a:lnSpc>
              <a:spcBef>
                <a:spcPts val="500"/>
              </a:spcBef>
              <a:spcAft>
                <a:spcPts val="0"/>
              </a:spcAft>
              <a:buClr>
                <a:schemeClr val="dk1"/>
              </a:buClr>
              <a:buSzPts val="4000"/>
              <a:buChar char="•"/>
              <a:defRPr sz="4000"/>
            </a:lvl4pPr>
            <a:lvl5pPr indent="-482600" lvl="4" marL="2286000" algn="l">
              <a:lnSpc>
                <a:spcPct val="90000"/>
              </a:lnSpc>
              <a:spcBef>
                <a:spcPts val="500"/>
              </a:spcBef>
              <a:spcAft>
                <a:spcPts val="0"/>
              </a:spcAft>
              <a:buClr>
                <a:schemeClr val="dk1"/>
              </a:buClr>
              <a:buSzPts val="4000"/>
              <a:buChar char="•"/>
              <a:defRPr sz="4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cxnSp>
        <p:nvCxnSpPr>
          <p:cNvPr id="75" name="Google Shape;75;p5"/>
          <p:cNvCxnSpPr/>
          <p:nvPr/>
        </p:nvCxnSpPr>
        <p:spPr>
          <a:xfrm>
            <a:off x="6367055" y="4252111"/>
            <a:ext cx="2133600" cy="3992"/>
          </a:xfrm>
          <a:prstGeom prst="straightConnector1">
            <a:avLst/>
          </a:prstGeom>
          <a:noFill/>
          <a:ln cap="flat" cmpd="sng" w="101600">
            <a:solidFill>
              <a:schemeClr val="lt2"/>
            </a:solidFill>
            <a:prstDash val="solid"/>
            <a:miter lim="800000"/>
            <a:headEnd len="sm" w="sm" type="none"/>
            <a:tailEnd len="sm" w="sm" type="none"/>
          </a:ln>
        </p:spPr>
      </p:cxnSp>
      <p:sp>
        <p:nvSpPr>
          <p:cNvPr id="76" name="Google Shape;76;p5"/>
          <p:cNvSpPr txBox="1"/>
          <p:nvPr>
            <p:ph idx="9" type="body"/>
          </p:nvPr>
        </p:nvSpPr>
        <p:spPr>
          <a:xfrm>
            <a:off x="6367054" y="5131299"/>
            <a:ext cx="2129245" cy="369332"/>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1000"/>
              </a:spcBef>
              <a:spcAft>
                <a:spcPts val="0"/>
              </a:spcAft>
              <a:buClr>
                <a:schemeClr val="dk1"/>
              </a:buClr>
              <a:buSzPts val="1400"/>
              <a:buNone/>
              <a:defRPr b="0" i="0" sz="1400">
                <a:solidFill>
                  <a:schemeClr val="dk1"/>
                </a:solidFill>
                <a:latin typeface="Libre Franklin"/>
                <a:ea typeface="Libre Franklin"/>
                <a:cs typeface="Libre Franklin"/>
                <a:sym typeface="Libre Franklin"/>
              </a:defRPr>
            </a:lvl1pPr>
            <a:lvl2pPr indent="-482600" lvl="1" marL="914400" algn="l">
              <a:lnSpc>
                <a:spcPct val="90000"/>
              </a:lnSpc>
              <a:spcBef>
                <a:spcPts val="500"/>
              </a:spcBef>
              <a:spcAft>
                <a:spcPts val="0"/>
              </a:spcAft>
              <a:buClr>
                <a:schemeClr val="dk1"/>
              </a:buClr>
              <a:buSzPts val="4000"/>
              <a:buChar char="•"/>
              <a:defRPr sz="4000"/>
            </a:lvl2pPr>
            <a:lvl3pPr indent="-482600" lvl="2" marL="1371600" algn="l">
              <a:lnSpc>
                <a:spcPct val="90000"/>
              </a:lnSpc>
              <a:spcBef>
                <a:spcPts val="500"/>
              </a:spcBef>
              <a:spcAft>
                <a:spcPts val="0"/>
              </a:spcAft>
              <a:buClr>
                <a:schemeClr val="dk1"/>
              </a:buClr>
              <a:buSzPts val="4000"/>
              <a:buChar char="•"/>
              <a:defRPr sz="4000"/>
            </a:lvl3pPr>
            <a:lvl4pPr indent="-482600" lvl="3" marL="1828800" algn="l">
              <a:lnSpc>
                <a:spcPct val="90000"/>
              </a:lnSpc>
              <a:spcBef>
                <a:spcPts val="500"/>
              </a:spcBef>
              <a:spcAft>
                <a:spcPts val="0"/>
              </a:spcAft>
              <a:buClr>
                <a:schemeClr val="dk1"/>
              </a:buClr>
              <a:buSzPts val="4000"/>
              <a:buChar char="•"/>
              <a:defRPr sz="4000"/>
            </a:lvl4pPr>
            <a:lvl5pPr indent="-482600" lvl="4" marL="2286000" algn="l">
              <a:lnSpc>
                <a:spcPct val="90000"/>
              </a:lnSpc>
              <a:spcBef>
                <a:spcPts val="500"/>
              </a:spcBef>
              <a:spcAft>
                <a:spcPts val="0"/>
              </a:spcAft>
              <a:buClr>
                <a:schemeClr val="dk1"/>
              </a:buClr>
              <a:buSzPts val="4000"/>
              <a:buChar char="•"/>
              <a:defRPr sz="4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77" name="Google Shape;77;p5"/>
          <p:cNvSpPr txBox="1"/>
          <p:nvPr>
            <p:ph idx="13" type="body"/>
          </p:nvPr>
        </p:nvSpPr>
        <p:spPr>
          <a:xfrm>
            <a:off x="6367054" y="4522803"/>
            <a:ext cx="2129245" cy="205837"/>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400"/>
              </a:spcBef>
              <a:spcAft>
                <a:spcPts val="0"/>
              </a:spcAft>
              <a:buClr>
                <a:schemeClr val="lt2"/>
              </a:buClr>
              <a:buSzPts val="1800"/>
              <a:buNone/>
              <a:defRPr b="0" i="0" sz="1800">
                <a:solidFill>
                  <a:schemeClr val="lt2"/>
                </a:solidFill>
                <a:latin typeface="Franklin Gothic"/>
                <a:ea typeface="Franklin Gothic"/>
                <a:cs typeface="Franklin Gothic"/>
                <a:sym typeface="Franklin Gothic"/>
              </a:defRPr>
            </a:lvl1pPr>
            <a:lvl2pPr indent="-482600" lvl="1" marL="914400" algn="l">
              <a:lnSpc>
                <a:spcPct val="90000"/>
              </a:lnSpc>
              <a:spcBef>
                <a:spcPts val="500"/>
              </a:spcBef>
              <a:spcAft>
                <a:spcPts val="0"/>
              </a:spcAft>
              <a:buClr>
                <a:schemeClr val="dk1"/>
              </a:buClr>
              <a:buSzPts val="4000"/>
              <a:buChar char="•"/>
              <a:defRPr sz="4000"/>
            </a:lvl2pPr>
            <a:lvl3pPr indent="-482600" lvl="2" marL="1371600" algn="l">
              <a:lnSpc>
                <a:spcPct val="90000"/>
              </a:lnSpc>
              <a:spcBef>
                <a:spcPts val="500"/>
              </a:spcBef>
              <a:spcAft>
                <a:spcPts val="0"/>
              </a:spcAft>
              <a:buClr>
                <a:schemeClr val="dk1"/>
              </a:buClr>
              <a:buSzPts val="4000"/>
              <a:buChar char="•"/>
              <a:defRPr sz="4000"/>
            </a:lvl3pPr>
            <a:lvl4pPr indent="-482600" lvl="3" marL="1828800" algn="l">
              <a:lnSpc>
                <a:spcPct val="90000"/>
              </a:lnSpc>
              <a:spcBef>
                <a:spcPts val="500"/>
              </a:spcBef>
              <a:spcAft>
                <a:spcPts val="0"/>
              </a:spcAft>
              <a:buClr>
                <a:schemeClr val="dk1"/>
              </a:buClr>
              <a:buSzPts val="4000"/>
              <a:buChar char="•"/>
              <a:defRPr sz="4000"/>
            </a:lvl4pPr>
            <a:lvl5pPr indent="-482600" lvl="4" marL="2286000" algn="l">
              <a:lnSpc>
                <a:spcPct val="90000"/>
              </a:lnSpc>
              <a:spcBef>
                <a:spcPts val="500"/>
              </a:spcBef>
              <a:spcAft>
                <a:spcPts val="0"/>
              </a:spcAft>
              <a:buClr>
                <a:schemeClr val="dk1"/>
              </a:buClr>
              <a:buSzPts val="4000"/>
              <a:buChar char="•"/>
              <a:defRPr sz="4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78" name="Google Shape;78;p5"/>
          <p:cNvSpPr txBox="1"/>
          <p:nvPr>
            <p:ph idx="10" type="dt"/>
          </p:nvPr>
        </p:nvSpPr>
        <p:spPr>
          <a:xfrm>
            <a:off x="2992120" y="6332220"/>
            <a:ext cx="1313180" cy="247651"/>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5"/>
          <p:cNvSpPr txBox="1"/>
          <p:nvPr>
            <p:ph idx="11" type="ftr"/>
          </p:nvPr>
        </p:nvSpPr>
        <p:spPr>
          <a:xfrm>
            <a:off x="1494790" y="6332220"/>
            <a:ext cx="1497330" cy="247651"/>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5"/>
          <p:cNvSpPr txBox="1"/>
          <p:nvPr>
            <p:ph idx="12" type="sldNum"/>
          </p:nvPr>
        </p:nvSpPr>
        <p:spPr>
          <a:xfrm>
            <a:off x="971550" y="6332220"/>
            <a:ext cx="523240" cy="247651"/>
          </a:xfrm>
          <a:prstGeom prst="rect">
            <a:avLst/>
          </a:prstGeom>
          <a:noFill/>
          <a:ln>
            <a:noFill/>
          </a:ln>
        </p:spPr>
        <p:txBody>
          <a:bodyPr anchorCtr="0" anchor="t" bIns="0" lIns="0" spcFirstLastPara="1" rIns="0" wrap="square" tIns="0">
            <a:noAutofit/>
          </a:bodyPr>
          <a:lstStyle>
            <a:lvl1pPr indent="0" lvl="0"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1pPr>
            <a:lvl2pPr indent="0" lvl="1"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2pPr>
            <a:lvl3pPr indent="0" lvl="2"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3pPr>
            <a:lvl4pPr indent="0" lvl="3"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4pPr>
            <a:lvl5pPr indent="0" lvl="4"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5pPr>
            <a:lvl6pPr indent="0" lvl="5"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6pPr>
            <a:lvl7pPr indent="0" lvl="6"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7pPr>
            <a:lvl8pPr indent="0" lvl="7"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8pPr>
            <a:lvl9pPr indent="0" lvl="8"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reak">
  <p:cSld name="Break">
    <p:bg>
      <p:bgPr>
        <a:solidFill>
          <a:schemeClr val="lt1"/>
        </a:solidFill>
      </p:bgPr>
    </p:bg>
    <p:spTree>
      <p:nvGrpSpPr>
        <p:cNvPr id="81" name="Shape 81"/>
        <p:cNvGrpSpPr/>
        <p:nvPr/>
      </p:nvGrpSpPr>
      <p:grpSpPr>
        <a:xfrm>
          <a:off x="0" y="0"/>
          <a:ext cx="0" cy="0"/>
          <a:chOff x="0" y="0"/>
          <a:chExt cx="0" cy="0"/>
        </a:xfrm>
      </p:grpSpPr>
      <p:sp>
        <p:nvSpPr>
          <p:cNvPr id="82" name="Google Shape;82;p6"/>
          <p:cNvSpPr/>
          <p:nvPr>
            <p:ph idx="2" type="pic"/>
          </p:nvPr>
        </p:nvSpPr>
        <p:spPr>
          <a:xfrm>
            <a:off x="0" y="0"/>
            <a:ext cx="12191998" cy="6858000"/>
          </a:xfrm>
          <a:prstGeom prst="rect">
            <a:avLst/>
          </a:prstGeom>
          <a:solidFill>
            <a:schemeClr val="accent2"/>
          </a:solidFill>
          <a:ln>
            <a:noFill/>
          </a:ln>
        </p:spPr>
      </p:sp>
      <p:sp>
        <p:nvSpPr>
          <p:cNvPr id="83" name="Google Shape;83;p6"/>
          <p:cNvSpPr txBox="1"/>
          <p:nvPr>
            <p:ph type="title"/>
          </p:nvPr>
        </p:nvSpPr>
        <p:spPr>
          <a:xfrm>
            <a:off x="7193943" y="3045437"/>
            <a:ext cx="4941477" cy="610863"/>
          </a:xfrm>
          <a:prstGeom prst="rect">
            <a:avLst/>
          </a:prstGeom>
          <a:noFill/>
          <a:ln>
            <a:noFill/>
          </a:ln>
        </p:spPr>
        <p:txBody>
          <a:bodyPr anchorCtr="0" anchor="b" bIns="0" lIns="0" spcFirstLastPara="1" rIns="0" wrap="square" tIns="0">
            <a:normAutofit/>
          </a:bodyPr>
          <a:lstStyle>
            <a:lvl1pPr lvl="0" algn="l">
              <a:lnSpc>
                <a:spcPct val="90000"/>
              </a:lnSpc>
              <a:spcBef>
                <a:spcPts val="0"/>
              </a:spcBef>
              <a:spcAft>
                <a:spcPts val="0"/>
              </a:spcAft>
              <a:buClr>
                <a:schemeClr val="lt1"/>
              </a:buClr>
              <a:buSzPts val="4100"/>
              <a:buFont typeface="Franklin Gothic"/>
              <a:buNone/>
              <a:defRPr b="1" i="0" sz="4100">
                <a:solidFill>
                  <a:schemeClr val="lt1"/>
                </a:solidFill>
                <a:latin typeface="Franklin Gothic"/>
                <a:ea typeface="Franklin Gothic"/>
                <a:cs typeface="Franklin Gothic"/>
                <a:sym typeface="Franklin Gothic"/>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cxnSp>
        <p:nvCxnSpPr>
          <p:cNvPr id="84" name="Google Shape;84;p6"/>
          <p:cNvCxnSpPr/>
          <p:nvPr/>
        </p:nvCxnSpPr>
        <p:spPr>
          <a:xfrm>
            <a:off x="7154721" y="4003877"/>
            <a:ext cx="2133600" cy="3992"/>
          </a:xfrm>
          <a:prstGeom prst="straightConnector1">
            <a:avLst/>
          </a:prstGeom>
          <a:noFill/>
          <a:ln cap="flat" cmpd="sng" w="101600">
            <a:solidFill>
              <a:schemeClr val="lt2"/>
            </a:solidFill>
            <a:prstDash val="solid"/>
            <a:miter lim="800000"/>
            <a:headEnd len="sm" w="sm" type="none"/>
            <a:tailEnd len="sm" w="sm" type="none"/>
          </a:ln>
        </p:spPr>
      </p:cxnSp>
      <p:grpSp>
        <p:nvGrpSpPr>
          <p:cNvPr id="85" name="Google Shape;85;p6"/>
          <p:cNvGrpSpPr/>
          <p:nvPr/>
        </p:nvGrpSpPr>
        <p:grpSpPr>
          <a:xfrm rot="10800000">
            <a:off x="9509760" y="-3"/>
            <a:ext cx="2682238" cy="2682238"/>
            <a:chOff x="0" y="12289"/>
            <a:chExt cx="3550" cy="3551"/>
          </a:xfrm>
        </p:grpSpPr>
        <p:sp>
          <p:nvSpPr>
            <p:cNvPr id="86" name="Google Shape;86;p6"/>
            <p:cNvSpPr/>
            <p:nvPr/>
          </p:nvSpPr>
          <p:spPr>
            <a:xfrm>
              <a:off x="0" y="12289"/>
              <a:ext cx="1789" cy="2386"/>
            </a:xfrm>
            <a:custGeom>
              <a:rect b="b" l="l" r="r" t="t"/>
              <a:pathLst>
                <a:path extrusionOk="0" h="2386" w="1789">
                  <a:moveTo>
                    <a:pt x="0" y="0"/>
                  </a:moveTo>
                  <a:lnTo>
                    <a:pt x="0" y="1194"/>
                  </a:lnTo>
                  <a:lnTo>
                    <a:pt x="1192" y="2386"/>
                  </a:lnTo>
                  <a:lnTo>
                    <a:pt x="1789" y="1789"/>
                  </a:lnTo>
                  <a:lnTo>
                    <a:pt x="0" y="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87" name="Google Shape;87;p6"/>
            <p:cNvSpPr/>
            <p:nvPr/>
          </p:nvSpPr>
          <p:spPr>
            <a:xfrm>
              <a:off x="0" y="14678"/>
              <a:ext cx="1162" cy="1162"/>
            </a:xfrm>
            <a:custGeom>
              <a:rect b="b" l="l" r="r" t="t"/>
              <a:pathLst>
                <a:path extrusionOk="0" h="1162" w="1162">
                  <a:moveTo>
                    <a:pt x="0" y="0"/>
                  </a:moveTo>
                  <a:lnTo>
                    <a:pt x="0" y="1161"/>
                  </a:lnTo>
                  <a:lnTo>
                    <a:pt x="1161" y="1161"/>
                  </a:lnTo>
                  <a:lnTo>
                    <a:pt x="0" y="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88" name="Google Shape;88;p6"/>
            <p:cNvSpPr/>
            <p:nvPr/>
          </p:nvSpPr>
          <p:spPr>
            <a:xfrm>
              <a:off x="1221" y="14675"/>
              <a:ext cx="2329" cy="1165"/>
            </a:xfrm>
            <a:custGeom>
              <a:rect b="b" l="l" r="r" t="t"/>
              <a:pathLst>
                <a:path extrusionOk="0" h="1165" w="2329">
                  <a:moveTo>
                    <a:pt x="2329" y="1164"/>
                  </a:moveTo>
                  <a:lnTo>
                    <a:pt x="1165" y="0"/>
                  </a:lnTo>
                  <a:lnTo>
                    <a:pt x="0" y="1164"/>
                  </a:lnTo>
                  <a:lnTo>
                    <a:pt x="2329" y="1164"/>
                  </a:lnTo>
                </a:path>
              </a:pathLst>
            </a:cu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grpSp>
    </p:spTree>
  </p:cSld>
  <p:clrMapOvr>
    <a:masterClrMapping/>
  </p:clrMapOvr>
  <p:extLst>
    <p:ext uri="{DCECCB84-F9BA-43D5-87BE-67443E8EF086}">
      <p15:sldGuideLst>
        <p15:guide id="1" pos="7104">
          <p15:clr>
            <a:srgbClr val="FBAE40"/>
          </p15:clr>
        </p15:guide>
        <p15:guide id="2" pos="4344">
          <p15:clr>
            <a:srgbClr val="FBAE40"/>
          </p15:clr>
        </p15:guide>
        <p15:guide id="3" pos="4560">
          <p15:clr>
            <a:srgbClr val="FBAE40"/>
          </p15:clr>
        </p15:guide>
        <p15:guide id="4" orient="horz" pos="1848">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hart">
  <p:cSld name="Chart">
    <p:bg>
      <p:bgPr>
        <a:solidFill>
          <a:schemeClr val="lt1"/>
        </a:solidFill>
      </p:bgPr>
    </p:bg>
    <p:spTree>
      <p:nvGrpSpPr>
        <p:cNvPr id="89" name="Shape 89"/>
        <p:cNvGrpSpPr/>
        <p:nvPr/>
      </p:nvGrpSpPr>
      <p:grpSpPr>
        <a:xfrm>
          <a:off x="0" y="0"/>
          <a:ext cx="0" cy="0"/>
          <a:chOff x="0" y="0"/>
          <a:chExt cx="0" cy="0"/>
        </a:xfrm>
      </p:grpSpPr>
      <p:sp>
        <p:nvSpPr>
          <p:cNvPr id="90" name="Google Shape;90;p7"/>
          <p:cNvSpPr/>
          <p:nvPr>
            <p:ph idx="2" type="chart"/>
          </p:nvPr>
        </p:nvSpPr>
        <p:spPr>
          <a:xfrm>
            <a:off x="952500" y="1939108"/>
            <a:ext cx="10352810" cy="4110702"/>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lt1"/>
              </a:buClr>
              <a:buSzPts val="2800"/>
              <a:buFont typeface="Arial"/>
              <a:buChar char="•"/>
              <a:defRPr b="0" i="0" sz="2800" u="none" cap="none" strike="noStrike">
                <a:solidFill>
                  <a:schemeClr val="lt1"/>
                </a:solidFill>
                <a:latin typeface="Libre Franklin"/>
                <a:ea typeface="Libre Franklin"/>
                <a:cs typeface="Libre Franklin"/>
                <a:sym typeface="Libre Franklin"/>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Libre Franklin"/>
                <a:ea typeface="Libre Franklin"/>
                <a:cs typeface="Libre Franklin"/>
                <a:sym typeface="Libre Franklin"/>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ibre Franklin"/>
                <a:ea typeface="Libre Franklin"/>
                <a:cs typeface="Libre Franklin"/>
                <a:sym typeface="Libre Franklin"/>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ibre Franklin"/>
                <a:ea typeface="Libre Franklin"/>
                <a:cs typeface="Libre Franklin"/>
                <a:sym typeface="Libre Franklin"/>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ibre Franklin"/>
                <a:ea typeface="Libre Franklin"/>
                <a:cs typeface="Libre Franklin"/>
                <a:sym typeface="Libre Franklin"/>
              </a:defRPr>
            </a:lvl5pPr>
            <a:lvl6pPr lvl="5"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Libre Franklin"/>
                <a:ea typeface="Libre Franklin"/>
                <a:cs typeface="Libre Franklin"/>
                <a:sym typeface="Libre Franklin"/>
              </a:defRPr>
            </a:lvl6pPr>
            <a:lvl7pPr lvl="6"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Libre Franklin"/>
                <a:ea typeface="Libre Franklin"/>
                <a:cs typeface="Libre Franklin"/>
                <a:sym typeface="Libre Franklin"/>
              </a:defRPr>
            </a:lvl7pPr>
            <a:lvl8pPr lvl="7"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Libre Franklin"/>
                <a:ea typeface="Libre Franklin"/>
                <a:cs typeface="Libre Franklin"/>
                <a:sym typeface="Libre Franklin"/>
              </a:defRPr>
            </a:lvl8pPr>
            <a:lvl9pPr lvl="8"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Libre Franklin"/>
                <a:ea typeface="Libre Franklin"/>
                <a:cs typeface="Libre Franklin"/>
                <a:sym typeface="Libre Franklin"/>
              </a:defRPr>
            </a:lvl9pPr>
          </a:lstStyle>
          <a:p/>
        </p:txBody>
      </p:sp>
      <p:sp>
        <p:nvSpPr>
          <p:cNvPr id="91" name="Google Shape;91;p7"/>
          <p:cNvSpPr txBox="1"/>
          <p:nvPr>
            <p:ph type="title"/>
          </p:nvPr>
        </p:nvSpPr>
        <p:spPr>
          <a:xfrm>
            <a:off x="964023" y="879063"/>
            <a:ext cx="4941477" cy="610863"/>
          </a:xfrm>
          <a:prstGeom prst="rect">
            <a:avLst/>
          </a:prstGeom>
          <a:noFill/>
          <a:ln>
            <a:noFill/>
          </a:ln>
        </p:spPr>
        <p:txBody>
          <a:bodyPr anchorCtr="0" anchor="b" bIns="0" lIns="0" spcFirstLastPara="1" rIns="0" wrap="square" tIns="0">
            <a:normAutofit/>
          </a:bodyPr>
          <a:lstStyle>
            <a:lvl1pPr lvl="0" algn="l">
              <a:lnSpc>
                <a:spcPct val="90000"/>
              </a:lnSpc>
              <a:spcBef>
                <a:spcPts val="0"/>
              </a:spcBef>
              <a:spcAft>
                <a:spcPts val="0"/>
              </a:spcAft>
              <a:buClr>
                <a:schemeClr val="dk1"/>
              </a:buClr>
              <a:buSzPts val="4400"/>
              <a:buFont typeface="Franklin Gothic"/>
              <a:buNone/>
              <a:defRPr b="1" i="0" sz="4400">
                <a:solidFill>
                  <a:schemeClr val="dk1"/>
                </a:solidFill>
                <a:latin typeface="Franklin Gothic"/>
                <a:ea typeface="Franklin Gothic"/>
                <a:cs typeface="Franklin Gothic"/>
                <a:sym typeface="Franklin Gothic"/>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2" name="Google Shape;92;p7"/>
          <p:cNvSpPr txBox="1"/>
          <p:nvPr>
            <p:ph idx="10" type="dt"/>
          </p:nvPr>
        </p:nvSpPr>
        <p:spPr>
          <a:xfrm>
            <a:off x="2992120" y="6332220"/>
            <a:ext cx="1313180" cy="247651"/>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3" name="Google Shape;93;p7"/>
          <p:cNvSpPr txBox="1"/>
          <p:nvPr>
            <p:ph idx="11" type="ftr"/>
          </p:nvPr>
        </p:nvSpPr>
        <p:spPr>
          <a:xfrm>
            <a:off x="1494790" y="6332220"/>
            <a:ext cx="1497330" cy="247651"/>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4" name="Google Shape;94;p7"/>
          <p:cNvSpPr txBox="1"/>
          <p:nvPr>
            <p:ph idx="12" type="sldNum"/>
          </p:nvPr>
        </p:nvSpPr>
        <p:spPr>
          <a:xfrm>
            <a:off x="971550" y="6332220"/>
            <a:ext cx="523240" cy="247651"/>
          </a:xfrm>
          <a:prstGeom prst="rect">
            <a:avLst/>
          </a:prstGeom>
          <a:noFill/>
          <a:ln>
            <a:noFill/>
          </a:ln>
        </p:spPr>
        <p:txBody>
          <a:bodyPr anchorCtr="0" anchor="t" bIns="0" lIns="0" spcFirstLastPara="1" rIns="0" wrap="square" tIns="0">
            <a:noAutofit/>
          </a:bodyPr>
          <a:lstStyle>
            <a:lvl1pPr indent="0" lvl="0"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1pPr>
            <a:lvl2pPr indent="0" lvl="1"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2pPr>
            <a:lvl3pPr indent="0" lvl="2"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3pPr>
            <a:lvl4pPr indent="0" lvl="3"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4pPr>
            <a:lvl5pPr indent="0" lvl="4"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5pPr>
            <a:lvl6pPr indent="0" lvl="5"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6pPr>
            <a:lvl7pPr indent="0" lvl="6"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7pPr>
            <a:lvl8pPr indent="0" lvl="7"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8pPr>
            <a:lvl9pPr indent="0" lvl="8"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9" orient="horz" pos="552">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p:cSld name="Table">
    <p:bg>
      <p:bgPr>
        <a:solidFill>
          <a:schemeClr val="lt1"/>
        </a:solidFill>
      </p:bgPr>
    </p:bg>
    <p:spTree>
      <p:nvGrpSpPr>
        <p:cNvPr id="95" name="Shape 95"/>
        <p:cNvGrpSpPr/>
        <p:nvPr/>
      </p:nvGrpSpPr>
      <p:grpSpPr>
        <a:xfrm>
          <a:off x="0" y="0"/>
          <a:ext cx="0" cy="0"/>
          <a:chOff x="0" y="0"/>
          <a:chExt cx="0" cy="0"/>
        </a:xfrm>
      </p:grpSpPr>
      <p:sp>
        <p:nvSpPr>
          <p:cNvPr id="96" name="Google Shape;96;p8"/>
          <p:cNvSpPr txBox="1"/>
          <p:nvPr>
            <p:ph type="title"/>
          </p:nvPr>
        </p:nvSpPr>
        <p:spPr>
          <a:xfrm>
            <a:off x="964023" y="879063"/>
            <a:ext cx="4941477" cy="610863"/>
          </a:xfrm>
          <a:prstGeom prst="rect">
            <a:avLst/>
          </a:prstGeom>
          <a:noFill/>
          <a:ln>
            <a:noFill/>
          </a:ln>
        </p:spPr>
        <p:txBody>
          <a:bodyPr anchorCtr="0" anchor="b" bIns="0" lIns="0" spcFirstLastPara="1" rIns="0" wrap="square" tIns="0">
            <a:normAutofit/>
          </a:bodyPr>
          <a:lstStyle>
            <a:lvl1pPr lvl="0" algn="l">
              <a:lnSpc>
                <a:spcPct val="90000"/>
              </a:lnSpc>
              <a:spcBef>
                <a:spcPts val="0"/>
              </a:spcBef>
              <a:spcAft>
                <a:spcPts val="0"/>
              </a:spcAft>
              <a:buClr>
                <a:schemeClr val="dk1"/>
              </a:buClr>
              <a:buSzPts val="4400"/>
              <a:buFont typeface="Franklin Gothic"/>
              <a:buNone/>
              <a:defRPr b="1" i="0" sz="4400">
                <a:solidFill>
                  <a:schemeClr val="dk1"/>
                </a:solidFill>
                <a:latin typeface="Franklin Gothic"/>
                <a:ea typeface="Franklin Gothic"/>
                <a:cs typeface="Franklin Gothic"/>
                <a:sym typeface="Franklin Gothic"/>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7" name="Google Shape;97;p8"/>
          <p:cNvSpPr txBox="1"/>
          <p:nvPr>
            <p:ph idx="10" type="dt"/>
          </p:nvPr>
        </p:nvSpPr>
        <p:spPr>
          <a:xfrm>
            <a:off x="2992120" y="6332220"/>
            <a:ext cx="1313180" cy="247651"/>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8" name="Google Shape;98;p8"/>
          <p:cNvSpPr txBox="1"/>
          <p:nvPr>
            <p:ph idx="11" type="ftr"/>
          </p:nvPr>
        </p:nvSpPr>
        <p:spPr>
          <a:xfrm>
            <a:off x="1494790" y="6332220"/>
            <a:ext cx="1497330" cy="247651"/>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9" name="Google Shape;99;p8"/>
          <p:cNvSpPr txBox="1"/>
          <p:nvPr>
            <p:ph idx="12" type="sldNum"/>
          </p:nvPr>
        </p:nvSpPr>
        <p:spPr>
          <a:xfrm>
            <a:off x="971550" y="6332220"/>
            <a:ext cx="523240" cy="247651"/>
          </a:xfrm>
          <a:prstGeom prst="rect">
            <a:avLst/>
          </a:prstGeom>
          <a:noFill/>
          <a:ln>
            <a:noFill/>
          </a:ln>
        </p:spPr>
        <p:txBody>
          <a:bodyPr anchorCtr="0" anchor="t" bIns="0" lIns="0" spcFirstLastPara="1" rIns="0" wrap="square" tIns="0">
            <a:noAutofit/>
          </a:bodyPr>
          <a:lstStyle>
            <a:lvl1pPr indent="0" lvl="0"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1pPr>
            <a:lvl2pPr indent="0" lvl="1"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2pPr>
            <a:lvl3pPr indent="0" lvl="2"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3pPr>
            <a:lvl4pPr indent="0" lvl="3"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4pPr>
            <a:lvl5pPr indent="0" lvl="4"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5pPr>
            <a:lvl6pPr indent="0" lvl="5"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6pPr>
            <a:lvl7pPr indent="0" lvl="6"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7pPr>
            <a:lvl8pPr indent="0" lvl="7"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8pPr>
            <a:lvl9pPr indent="0" lvl="8"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9" orient="horz" pos="552">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Quote">
    <p:bg>
      <p:bgPr>
        <a:solidFill>
          <a:schemeClr val="lt1"/>
        </a:solidFill>
      </p:bgPr>
    </p:bg>
    <p:spTree>
      <p:nvGrpSpPr>
        <p:cNvPr id="100" name="Shape 100"/>
        <p:cNvGrpSpPr/>
        <p:nvPr/>
      </p:nvGrpSpPr>
      <p:grpSpPr>
        <a:xfrm>
          <a:off x="0" y="0"/>
          <a:ext cx="0" cy="0"/>
          <a:chOff x="0" y="0"/>
          <a:chExt cx="0" cy="0"/>
        </a:xfrm>
      </p:grpSpPr>
      <p:sp>
        <p:nvSpPr>
          <p:cNvPr id="101" name="Google Shape;101;p9"/>
          <p:cNvSpPr txBox="1"/>
          <p:nvPr>
            <p:ph type="title"/>
          </p:nvPr>
        </p:nvSpPr>
        <p:spPr>
          <a:xfrm>
            <a:off x="964022" y="2476500"/>
            <a:ext cx="7132320" cy="3289971"/>
          </a:xfrm>
          <a:prstGeom prst="rect">
            <a:avLst/>
          </a:prstGeom>
          <a:noFill/>
          <a:ln>
            <a:noFill/>
          </a:ln>
        </p:spPr>
        <p:txBody>
          <a:bodyPr anchorCtr="0" anchor="t" bIns="0" lIns="0" spcFirstLastPara="1" rIns="0" wrap="square" tIns="0">
            <a:normAutofit/>
          </a:bodyPr>
          <a:lstStyle>
            <a:lvl1pPr lvl="0" algn="l">
              <a:lnSpc>
                <a:spcPct val="100000"/>
              </a:lnSpc>
              <a:spcBef>
                <a:spcPts val="0"/>
              </a:spcBef>
              <a:spcAft>
                <a:spcPts val="0"/>
              </a:spcAft>
              <a:buClr>
                <a:schemeClr val="dk1"/>
              </a:buClr>
              <a:buSzPts val="2800"/>
              <a:buFont typeface="Libre Franklin"/>
              <a:buNone/>
              <a:defRPr b="0" i="0" sz="2800">
                <a:solidFill>
                  <a:schemeClr val="dk1"/>
                </a:solidFill>
                <a:latin typeface="Libre Franklin"/>
                <a:ea typeface="Libre Franklin"/>
                <a:cs typeface="Libre Franklin"/>
                <a:sym typeface="Libre Franklin"/>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2" name="Google Shape;102;p9"/>
          <p:cNvSpPr txBox="1"/>
          <p:nvPr/>
        </p:nvSpPr>
        <p:spPr>
          <a:xfrm>
            <a:off x="699948" y="548291"/>
            <a:ext cx="1589372" cy="317009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0"/>
              <a:buFont typeface="Arial"/>
              <a:buNone/>
            </a:pPr>
            <a:r>
              <a:rPr b="1" i="0" lang="en-US" sz="20000" u="none" cap="none" strike="noStrike">
                <a:solidFill>
                  <a:schemeClr val="dk1"/>
                </a:solidFill>
                <a:latin typeface="Libre Franklin"/>
                <a:ea typeface="Libre Franklin"/>
                <a:cs typeface="Libre Franklin"/>
                <a:sym typeface="Libre Franklin"/>
              </a:rPr>
              <a:t>“</a:t>
            </a:r>
            <a:endParaRPr b="0" i="0" sz="1400" u="none" cap="none" strike="noStrike">
              <a:solidFill>
                <a:srgbClr val="000000"/>
              </a:solidFill>
              <a:latin typeface="Arial"/>
              <a:ea typeface="Arial"/>
              <a:cs typeface="Arial"/>
              <a:sym typeface="Arial"/>
            </a:endParaRPr>
          </a:p>
        </p:txBody>
      </p:sp>
      <p:grpSp>
        <p:nvGrpSpPr>
          <p:cNvPr id="103" name="Google Shape;103;p9"/>
          <p:cNvGrpSpPr/>
          <p:nvPr/>
        </p:nvGrpSpPr>
        <p:grpSpPr>
          <a:xfrm>
            <a:off x="6362700" y="0"/>
            <a:ext cx="5829298" cy="3235602"/>
            <a:chOff x="5612972" y="1"/>
            <a:chExt cx="6615961" cy="3672246"/>
          </a:xfrm>
        </p:grpSpPr>
        <p:sp>
          <p:nvSpPr>
            <p:cNvPr id="104" name="Google Shape;104;p9"/>
            <p:cNvSpPr/>
            <p:nvPr/>
          </p:nvSpPr>
          <p:spPr>
            <a:xfrm>
              <a:off x="5612972" y="1"/>
              <a:ext cx="4408998" cy="3672246"/>
            </a:xfrm>
            <a:custGeom>
              <a:rect b="b" l="l" r="r" t="t"/>
              <a:pathLst>
                <a:path extrusionOk="0" h="2980" w="3578">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105" name="Google Shape;105;p9"/>
            <p:cNvSpPr/>
            <p:nvPr/>
          </p:nvSpPr>
          <p:spPr>
            <a:xfrm>
              <a:off x="6341233" y="1463970"/>
              <a:ext cx="2208196" cy="2208277"/>
            </a:xfrm>
            <a:custGeom>
              <a:rect b="b" l="l" r="r" t="t"/>
              <a:pathLst>
                <a:path extrusionOk="0" h="1792" w="1792">
                  <a:moveTo>
                    <a:pt x="597" y="0"/>
                  </a:moveTo>
                  <a:lnTo>
                    <a:pt x="0" y="598"/>
                  </a:lnTo>
                  <a:lnTo>
                    <a:pt x="1195" y="1792"/>
                  </a:lnTo>
                  <a:lnTo>
                    <a:pt x="1792" y="1195"/>
                  </a:lnTo>
                  <a:lnTo>
                    <a:pt x="597" y="0"/>
                  </a:lnTo>
                  <a:close/>
                </a:path>
              </a:pathLst>
            </a:custGeom>
            <a:solidFill>
              <a:schemeClr val="accent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106" name="Google Shape;106;p9"/>
            <p:cNvSpPr/>
            <p:nvPr/>
          </p:nvSpPr>
          <p:spPr>
            <a:xfrm>
              <a:off x="8555590" y="1"/>
              <a:ext cx="1457754" cy="729520"/>
            </a:xfrm>
            <a:custGeom>
              <a:rect b="b" l="l" r="r" t="t"/>
              <a:pathLst>
                <a:path extrusionOk="0" h="592" w="1183">
                  <a:moveTo>
                    <a:pt x="1183" y="0"/>
                  </a:moveTo>
                  <a:lnTo>
                    <a:pt x="0" y="0"/>
                  </a:lnTo>
                  <a:lnTo>
                    <a:pt x="591" y="591"/>
                  </a:lnTo>
                  <a:lnTo>
                    <a:pt x="1183" y="0"/>
                  </a:lnTo>
                  <a:close/>
                </a:path>
              </a:pathLst>
            </a:custGeom>
            <a:solidFill>
              <a:schemeClr val="accent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107" name="Google Shape;107;p9"/>
            <p:cNvSpPr/>
            <p:nvPr/>
          </p:nvSpPr>
          <p:spPr>
            <a:xfrm>
              <a:off x="7076887" y="728289"/>
              <a:ext cx="2208196" cy="2208277"/>
            </a:xfrm>
            <a:custGeom>
              <a:rect b="b" l="l" r="r" t="t"/>
              <a:pathLst>
                <a:path extrusionOk="0" h="1792" w="1792">
                  <a:moveTo>
                    <a:pt x="598" y="0"/>
                  </a:moveTo>
                  <a:lnTo>
                    <a:pt x="0" y="597"/>
                  </a:lnTo>
                  <a:lnTo>
                    <a:pt x="1195" y="1792"/>
                  </a:lnTo>
                  <a:lnTo>
                    <a:pt x="1792" y="1195"/>
                  </a:lnTo>
                  <a:lnTo>
                    <a:pt x="598" y="0"/>
                  </a:lnTo>
                  <a:close/>
                </a:path>
              </a:pathLst>
            </a:cu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108" name="Google Shape;108;p9"/>
            <p:cNvSpPr/>
            <p:nvPr/>
          </p:nvSpPr>
          <p:spPr>
            <a:xfrm>
              <a:off x="9285083" y="728289"/>
              <a:ext cx="2943850" cy="2943958"/>
            </a:xfrm>
            <a:custGeom>
              <a:rect b="b" l="l" r="r" t="t"/>
              <a:pathLst>
                <a:path extrusionOk="0" h="2389" w="2389">
                  <a:moveTo>
                    <a:pt x="2389" y="1195"/>
                  </a:moveTo>
                  <a:lnTo>
                    <a:pt x="1194" y="0"/>
                  </a:lnTo>
                  <a:lnTo>
                    <a:pt x="0" y="1195"/>
                  </a:lnTo>
                  <a:lnTo>
                    <a:pt x="1194" y="2389"/>
                  </a:lnTo>
                  <a:lnTo>
                    <a:pt x="2389" y="1195"/>
                  </a:lnTo>
                </a:path>
              </a:pathLst>
            </a:custGeom>
            <a:solidFill>
              <a:schemeClr val="accent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grpSp>
      <p:grpSp>
        <p:nvGrpSpPr>
          <p:cNvPr id="109" name="Google Shape;109;p9"/>
          <p:cNvGrpSpPr/>
          <p:nvPr/>
        </p:nvGrpSpPr>
        <p:grpSpPr>
          <a:xfrm flipH="1" rot="5400000">
            <a:off x="0" y="3900132"/>
            <a:ext cx="2959226" cy="2959226"/>
            <a:chOff x="0" y="12289"/>
            <a:chExt cx="3550" cy="3551"/>
          </a:xfrm>
        </p:grpSpPr>
        <p:sp>
          <p:nvSpPr>
            <p:cNvPr id="110" name="Google Shape;110;p9"/>
            <p:cNvSpPr/>
            <p:nvPr/>
          </p:nvSpPr>
          <p:spPr>
            <a:xfrm>
              <a:off x="0" y="12289"/>
              <a:ext cx="1789" cy="2386"/>
            </a:xfrm>
            <a:custGeom>
              <a:rect b="b" l="l" r="r" t="t"/>
              <a:pathLst>
                <a:path extrusionOk="0" h="2386" w="1789">
                  <a:moveTo>
                    <a:pt x="0" y="0"/>
                  </a:moveTo>
                  <a:lnTo>
                    <a:pt x="0" y="1194"/>
                  </a:lnTo>
                  <a:lnTo>
                    <a:pt x="1192" y="2386"/>
                  </a:lnTo>
                  <a:lnTo>
                    <a:pt x="1789" y="1789"/>
                  </a:lnTo>
                  <a:lnTo>
                    <a:pt x="0" y="0"/>
                  </a:lnTo>
                  <a:close/>
                </a:path>
              </a:pathLst>
            </a:custGeom>
            <a:solidFill>
              <a:schemeClr val="accent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111" name="Google Shape;111;p9"/>
            <p:cNvSpPr/>
            <p:nvPr/>
          </p:nvSpPr>
          <p:spPr>
            <a:xfrm>
              <a:off x="0" y="14678"/>
              <a:ext cx="1162" cy="1162"/>
            </a:xfrm>
            <a:custGeom>
              <a:rect b="b" l="l" r="r" t="t"/>
              <a:pathLst>
                <a:path extrusionOk="0" h="1162" w="1162">
                  <a:moveTo>
                    <a:pt x="0" y="0"/>
                  </a:moveTo>
                  <a:lnTo>
                    <a:pt x="0" y="1161"/>
                  </a:lnTo>
                  <a:lnTo>
                    <a:pt x="1161" y="1161"/>
                  </a:lnTo>
                  <a:lnTo>
                    <a:pt x="0" y="0"/>
                  </a:lnTo>
                  <a:close/>
                </a:path>
              </a:pathLst>
            </a:cu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112" name="Google Shape;112;p9"/>
            <p:cNvSpPr/>
            <p:nvPr/>
          </p:nvSpPr>
          <p:spPr>
            <a:xfrm>
              <a:off x="1221" y="14675"/>
              <a:ext cx="2329" cy="1165"/>
            </a:xfrm>
            <a:custGeom>
              <a:rect b="b" l="l" r="r" t="t"/>
              <a:pathLst>
                <a:path extrusionOk="0" h="1165" w="2329">
                  <a:moveTo>
                    <a:pt x="2329" y="1164"/>
                  </a:moveTo>
                  <a:lnTo>
                    <a:pt x="1165" y="0"/>
                  </a:lnTo>
                  <a:lnTo>
                    <a:pt x="0" y="1164"/>
                  </a:lnTo>
                  <a:lnTo>
                    <a:pt x="2329" y="1164"/>
                  </a:lnTo>
                </a:path>
              </a:pathLst>
            </a:custGeom>
            <a:solidFill>
              <a:schemeClr val="accent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grpSp>
    </p:spTree>
  </p:cSld>
  <p:clrMapOvr>
    <a:masterClrMapping/>
  </p:clrMapOvr>
  <p:extLst>
    <p:ext uri="{DCECCB84-F9BA-43D5-87BE-67443E8EF086}">
      <p15:sldGuideLst>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560">
          <p15:clr>
            <a:srgbClr val="FBAE40"/>
          </p15:clr>
        </p15:guide>
        <p15:guide id="8" orient="horz" pos="1752">
          <p15:clr>
            <a:srgbClr val="FBAE40"/>
          </p15:clr>
        </p15:guide>
        <p15:guide id="9" orient="horz" pos="1248">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am">
  <p:cSld name="Team">
    <p:bg>
      <p:bgPr>
        <a:solidFill>
          <a:schemeClr val="lt1"/>
        </a:solidFill>
      </p:bgPr>
    </p:bg>
    <p:spTree>
      <p:nvGrpSpPr>
        <p:cNvPr id="113" name="Shape 113"/>
        <p:cNvGrpSpPr/>
        <p:nvPr/>
      </p:nvGrpSpPr>
      <p:grpSpPr>
        <a:xfrm>
          <a:off x="0" y="0"/>
          <a:ext cx="0" cy="0"/>
          <a:chOff x="0" y="0"/>
          <a:chExt cx="0" cy="0"/>
        </a:xfrm>
      </p:grpSpPr>
      <p:grpSp>
        <p:nvGrpSpPr>
          <p:cNvPr id="114" name="Google Shape;114;p10"/>
          <p:cNvGrpSpPr/>
          <p:nvPr/>
        </p:nvGrpSpPr>
        <p:grpSpPr>
          <a:xfrm flipH="1" rot="5400000">
            <a:off x="0" y="3900132"/>
            <a:ext cx="2959226" cy="2959226"/>
            <a:chOff x="0" y="12289"/>
            <a:chExt cx="3550" cy="3551"/>
          </a:xfrm>
        </p:grpSpPr>
        <p:sp>
          <p:nvSpPr>
            <p:cNvPr id="115" name="Google Shape;115;p10"/>
            <p:cNvSpPr/>
            <p:nvPr/>
          </p:nvSpPr>
          <p:spPr>
            <a:xfrm>
              <a:off x="0" y="12289"/>
              <a:ext cx="1789" cy="2386"/>
            </a:xfrm>
            <a:custGeom>
              <a:rect b="b" l="l" r="r" t="t"/>
              <a:pathLst>
                <a:path extrusionOk="0" h="2386" w="1789">
                  <a:moveTo>
                    <a:pt x="0" y="0"/>
                  </a:moveTo>
                  <a:lnTo>
                    <a:pt x="0" y="1194"/>
                  </a:lnTo>
                  <a:lnTo>
                    <a:pt x="1192" y="2386"/>
                  </a:lnTo>
                  <a:lnTo>
                    <a:pt x="1789" y="1789"/>
                  </a:lnTo>
                  <a:lnTo>
                    <a:pt x="0" y="0"/>
                  </a:lnTo>
                  <a:close/>
                </a:path>
              </a:pathLst>
            </a:custGeom>
            <a:solidFill>
              <a:schemeClr val="accent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116" name="Google Shape;116;p10"/>
            <p:cNvSpPr/>
            <p:nvPr/>
          </p:nvSpPr>
          <p:spPr>
            <a:xfrm>
              <a:off x="0" y="14678"/>
              <a:ext cx="1162" cy="1162"/>
            </a:xfrm>
            <a:custGeom>
              <a:rect b="b" l="l" r="r" t="t"/>
              <a:pathLst>
                <a:path extrusionOk="0" h="1162" w="1162">
                  <a:moveTo>
                    <a:pt x="0" y="0"/>
                  </a:moveTo>
                  <a:lnTo>
                    <a:pt x="0" y="1161"/>
                  </a:lnTo>
                  <a:lnTo>
                    <a:pt x="1161" y="1161"/>
                  </a:lnTo>
                  <a:lnTo>
                    <a:pt x="0" y="0"/>
                  </a:lnTo>
                  <a:close/>
                </a:path>
              </a:pathLst>
            </a:cu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117" name="Google Shape;117;p10"/>
            <p:cNvSpPr/>
            <p:nvPr/>
          </p:nvSpPr>
          <p:spPr>
            <a:xfrm>
              <a:off x="1221" y="14675"/>
              <a:ext cx="2329" cy="1165"/>
            </a:xfrm>
            <a:custGeom>
              <a:rect b="b" l="l" r="r" t="t"/>
              <a:pathLst>
                <a:path extrusionOk="0" h="1165" w="2329">
                  <a:moveTo>
                    <a:pt x="2329" y="1164"/>
                  </a:moveTo>
                  <a:lnTo>
                    <a:pt x="1165" y="0"/>
                  </a:lnTo>
                  <a:lnTo>
                    <a:pt x="0" y="1164"/>
                  </a:lnTo>
                  <a:lnTo>
                    <a:pt x="2329" y="1164"/>
                  </a:lnTo>
                </a:path>
              </a:pathLst>
            </a:custGeom>
            <a:solidFill>
              <a:schemeClr val="accent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grpSp>
      <p:sp>
        <p:nvSpPr>
          <p:cNvPr id="118" name="Google Shape;118;p10"/>
          <p:cNvSpPr/>
          <p:nvPr>
            <p:ph idx="2" type="pic"/>
          </p:nvPr>
        </p:nvSpPr>
        <p:spPr>
          <a:xfrm>
            <a:off x="954268" y="2572883"/>
            <a:ext cx="2118245" cy="2037217"/>
          </a:xfrm>
          <a:prstGeom prst="rect">
            <a:avLst/>
          </a:prstGeom>
          <a:noFill/>
          <a:ln>
            <a:noFill/>
          </a:ln>
        </p:spPr>
      </p:sp>
      <p:sp>
        <p:nvSpPr>
          <p:cNvPr id="119" name="Google Shape;119;p10"/>
          <p:cNvSpPr txBox="1"/>
          <p:nvPr>
            <p:ph type="title"/>
          </p:nvPr>
        </p:nvSpPr>
        <p:spPr>
          <a:xfrm>
            <a:off x="964022" y="879063"/>
            <a:ext cx="7532277" cy="610863"/>
          </a:xfrm>
          <a:prstGeom prst="rect">
            <a:avLst/>
          </a:prstGeom>
          <a:noFill/>
          <a:ln>
            <a:noFill/>
          </a:ln>
        </p:spPr>
        <p:txBody>
          <a:bodyPr anchorCtr="0" anchor="b" bIns="0" lIns="0" spcFirstLastPara="1" rIns="0" wrap="square" tIns="0">
            <a:normAutofit/>
          </a:bodyPr>
          <a:lstStyle>
            <a:lvl1pPr lvl="0" algn="l">
              <a:lnSpc>
                <a:spcPct val="90000"/>
              </a:lnSpc>
              <a:spcBef>
                <a:spcPts val="0"/>
              </a:spcBef>
              <a:spcAft>
                <a:spcPts val="0"/>
              </a:spcAft>
              <a:buClr>
                <a:schemeClr val="dk1"/>
              </a:buClr>
              <a:buSzPts val="4400"/>
              <a:buFont typeface="Franklin Gothic"/>
              <a:buNone/>
              <a:defRPr b="1" i="0" sz="4400">
                <a:solidFill>
                  <a:schemeClr val="dk1"/>
                </a:solidFill>
                <a:latin typeface="Franklin Gothic"/>
                <a:ea typeface="Franklin Gothic"/>
                <a:cs typeface="Franklin Gothic"/>
                <a:sym typeface="Franklin Gothic"/>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cxnSp>
        <p:nvCxnSpPr>
          <p:cNvPr id="120" name="Google Shape;120;p10"/>
          <p:cNvCxnSpPr/>
          <p:nvPr/>
        </p:nvCxnSpPr>
        <p:spPr>
          <a:xfrm>
            <a:off x="952500" y="1939108"/>
            <a:ext cx="2133600" cy="0"/>
          </a:xfrm>
          <a:prstGeom prst="straightConnector1">
            <a:avLst/>
          </a:prstGeom>
          <a:noFill/>
          <a:ln cap="flat" cmpd="sng" w="101600">
            <a:solidFill>
              <a:schemeClr val="lt1"/>
            </a:solidFill>
            <a:prstDash val="solid"/>
            <a:miter lim="800000"/>
            <a:headEnd len="sm" w="sm" type="none"/>
            <a:tailEnd len="sm" w="sm" type="none"/>
          </a:ln>
        </p:spPr>
      </p:cxnSp>
      <p:sp>
        <p:nvSpPr>
          <p:cNvPr id="121" name="Google Shape;121;p10"/>
          <p:cNvSpPr/>
          <p:nvPr>
            <p:ph idx="3" type="pic"/>
          </p:nvPr>
        </p:nvSpPr>
        <p:spPr>
          <a:xfrm>
            <a:off x="3658280" y="2572883"/>
            <a:ext cx="2118245" cy="2037217"/>
          </a:xfrm>
          <a:prstGeom prst="rect">
            <a:avLst/>
          </a:prstGeom>
          <a:noFill/>
          <a:ln>
            <a:noFill/>
          </a:ln>
        </p:spPr>
      </p:sp>
      <p:sp>
        <p:nvSpPr>
          <p:cNvPr id="122" name="Google Shape;122;p10"/>
          <p:cNvSpPr txBox="1"/>
          <p:nvPr>
            <p:ph idx="1" type="body"/>
          </p:nvPr>
        </p:nvSpPr>
        <p:spPr>
          <a:xfrm>
            <a:off x="952500" y="5393169"/>
            <a:ext cx="2133600" cy="369332"/>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1000"/>
              </a:spcBef>
              <a:spcAft>
                <a:spcPts val="0"/>
              </a:spcAft>
              <a:buClr>
                <a:schemeClr val="dk1"/>
              </a:buClr>
              <a:buSzPts val="1400"/>
              <a:buNone/>
              <a:defRPr b="0" i="0" sz="1400">
                <a:solidFill>
                  <a:schemeClr val="dk1"/>
                </a:solidFill>
                <a:latin typeface="Libre Franklin"/>
                <a:ea typeface="Libre Franklin"/>
                <a:cs typeface="Libre Franklin"/>
                <a:sym typeface="Libre Franklin"/>
              </a:defRPr>
            </a:lvl1pPr>
            <a:lvl2pPr indent="-482600" lvl="1" marL="914400" algn="l">
              <a:lnSpc>
                <a:spcPct val="90000"/>
              </a:lnSpc>
              <a:spcBef>
                <a:spcPts val="500"/>
              </a:spcBef>
              <a:spcAft>
                <a:spcPts val="0"/>
              </a:spcAft>
              <a:buClr>
                <a:schemeClr val="dk1"/>
              </a:buClr>
              <a:buSzPts val="4000"/>
              <a:buChar char="•"/>
              <a:defRPr sz="4000"/>
            </a:lvl2pPr>
            <a:lvl3pPr indent="-482600" lvl="2" marL="1371600" algn="l">
              <a:lnSpc>
                <a:spcPct val="90000"/>
              </a:lnSpc>
              <a:spcBef>
                <a:spcPts val="500"/>
              </a:spcBef>
              <a:spcAft>
                <a:spcPts val="0"/>
              </a:spcAft>
              <a:buClr>
                <a:schemeClr val="dk1"/>
              </a:buClr>
              <a:buSzPts val="4000"/>
              <a:buChar char="•"/>
              <a:defRPr sz="4000"/>
            </a:lvl3pPr>
            <a:lvl4pPr indent="-482600" lvl="3" marL="1828800" algn="l">
              <a:lnSpc>
                <a:spcPct val="90000"/>
              </a:lnSpc>
              <a:spcBef>
                <a:spcPts val="500"/>
              </a:spcBef>
              <a:spcAft>
                <a:spcPts val="0"/>
              </a:spcAft>
              <a:buClr>
                <a:schemeClr val="dk1"/>
              </a:buClr>
              <a:buSzPts val="4000"/>
              <a:buChar char="•"/>
              <a:defRPr sz="4000"/>
            </a:lvl4pPr>
            <a:lvl5pPr indent="-482600" lvl="4" marL="2286000" algn="l">
              <a:lnSpc>
                <a:spcPct val="90000"/>
              </a:lnSpc>
              <a:spcBef>
                <a:spcPts val="500"/>
              </a:spcBef>
              <a:spcAft>
                <a:spcPts val="0"/>
              </a:spcAft>
              <a:buClr>
                <a:schemeClr val="dk1"/>
              </a:buClr>
              <a:buSzPts val="4000"/>
              <a:buChar char="•"/>
              <a:defRPr sz="4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23" name="Google Shape;123;p10"/>
          <p:cNvSpPr txBox="1"/>
          <p:nvPr>
            <p:ph idx="4" type="body"/>
          </p:nvPr>
        </p:nvSpPr>
        <p:spPr>
          <a:xfrm>
            <a:off x="952500" y="4986745"/>
            <a:ext cx="2133600" cy="205837"/>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400"/>
              </a:spcBef>
              <a:spcAft>
                <a:spcPts val="0"/>
              </a:spcAft>
              <a:buClr>
                <a:schemeClr val="dk1"/>
              </a:buClr>
              <a:buSzPts val="1800"/>
              <a:buNone/>
              <a:defRPr b="0" i="0" sz="1800">
                <a:solidFill>
                  <a:schemeClr val="dk1"/>
                </a:solidFill>
                <a:latin typeface="Franklin Gothic"/>
                <a:ea typeface="Franklin Gothic"/>
                <a:cs typeface="Franklin Gothic"/>
                <a:sym typeface="Franklin Gothic"/>
              </a:defRPr>
            </a:lvl1pPr>
            <a:lvl2pPr indent="-482600" lvl="1" marL="914400" algn="l">
              <a:lnSpc>
                <a:spcPct val="90000"/>
              </a:lnSpc>
              <a:spcBef>
                <a:spcPts val="500"/>
              </a:spcBef>
              <a:spcAft>
                <a:spcPts val="0"/>
              </a:spcAft>
              <a:buClr>
                <a:schemeClr val="dk1"/>
              </a:buClr>
              <a:buSzPts val="4000"/>
              <a:buChar char="•"/>
              <a:defRPr sz="4000"/>
            </a:lvl2pPr>
            <a:lvl3pPr indent="-482600" lvl="2" marL="1371600" algn="l">
              <a:lnSpc>
                <a:spcPct val="90000"/>
              </a:lnSpc>
              <a:spcBef>
                <a:spcPts val="500"/>
              </a:spcBef>
              <a:spcAft>
                <a:spcPts val="0"/>
              </a:spcAft>
              <a:buClr>
                <a:schemeClr val="dk1"/>
              </a:buClr>
              <a:buSzPts val="4000"/>
              <a:buChar char="•"/>
              <a:defRPr sz="4000"/>
            </a:lvl3pPr>
            <a:lvl4pPr indent="-482600" lvl="3" marL="1828800" algn="l">
              <a:lnSpc>
                <a:spcPct val="90000"/>
              </a:lnSpc>
              <a:spcBef>
                <a:spcPts val="500"/>
              </a:spcBef>
              <a:spcAft>
                <a:spcPts val="0"/>
              </a:spcAft>
              <a:buClr>
                <a:schemeClr val="dk1"/>
              </a:buClr>
              <a:buSzPts val="4000"/>
              <a:buChar char="•"/>
              <a:defRPr sz="4000"/>
            </a:lvl4pPr>
            <a:lvl5pPr indent="-482600" lvl="4" marL="2286000" algn="l">
              <a:lnSpc>
                <a:spcPct val="90000"/>
              </a:lnSpc>
              <a:spcBef>
                <a:spcPts val="500"/>
              </a:spcBef>
              <a:spcAft>
                <a:spcPts val="0"/>
              </a:spcAft>
              <a:buClr>
                <a:schemeClr val="dk1"/>
              </a:buClr>
              <a:buSzPts val="4000"/>
              <a:buChar char="•"/>
              <a:defRPr sz="4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24" name="Google Shape;124;p10"/>
          <p:cNvSpPr txBox="1"/>
          <p:nvPr>
            <p:ph idx="5" type="body"/>
          </p:nvPr>
        </p:nvSpPr>
        <p:spPr>
          <a:xfrm>
            <a:off x="3663042" y="5393169"/>
            <a:ext cx="2128157" cy="369332"/>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1000"/>
              </a:spcBef>
              <a:spcAft>
                <a:spcPts val="0"/>
              </a:spcAft>
              <a:buClr>
                <a:schemeClr val="dk1"/>
              </a:buClr>
              <a:buSzPts val="1400"/>
              <a:buNone/>
              <a:defRPr b="0" i="0" sz="1400">
                <a:solidFill>
                  <a:schemeClr val="dk1"/>
                </a:solidFill>
                <a:latin typeface="Libre Franklin"/>
                <a:ea typeface="Libre Franklin"/>
                <a:cs typeface="Libre Franklin"/>
                <a:sym typeface="Libre Franklin"/>
              </a:defRPr>
            </a:lvl1pPr>
            <a:lvl2pPr indent="-482600" lvl="1" marL="914400" algn="l">
              <a:lnSpc>
                <a:spcPct val="90000"/>
              </a:lnSpc>
              <a:spcBef>
                <a:spcPts val="500"/>
              </a:spcBef>
              <a:spcAft>
                <a:spcPts val="0"/>
              </a:spcAft>
              <a:buClr>
                <a:schemeClr val="dk1"/>
              </a:buClr>
              <a:buSzPts val="4000"/>
              <a:buChar char="•"/>
              <a:defRPr sz="4000"/>
            </a:lvl2pPr>
            <a:lvl3pPr indent="-482600" lvl="2" marL="1371600" algn="l">
              <a:lnSpc>
                <a:spcPct val="90000"/>
              </a:lnSpc>
              <a:spcBef>
                <a:spcPts val="500"/>
              </a:spcBef>
              <a:spcAft>
                <a:spcPts val="0"/>
              </a:spcAft>
              <a:buClr>
                <a:schemeClr val="dk1"/>
              </a:buClr>
              <a:buSzPts val="4000"/>
              <a:buChar char="•"/>
              <a:defRPr sz="4000"/>
            </a:lvl3pPr>
            <a:lvl4pPr indent="-482600" lvl="3" marL="1828800" algn="l">
              <a:lnSpc>
                <a:spcPct val="90000"/>
              </a:lnSpc>
              <a:spcBef>
                <a:spcPts val="500"/>
              </a:spcBef>
              <a:spcAft>
                <a:spcPts val="0"/>
              </a:spcAft>
              <a:buClr>
                <a:schemeClr val="dk1"/>
              </a:buClr>
              <a:buSzPts val="4000"/>
              <a:buChar char="•"/>
              <a:defRPr sz="4000"/>
            </a:lvl4pPr>
            <a:lvl5pPr indent="-482600" lvl="4" marL="2286000" algn="l">
              <a:lnSpc>
                <a:spcPct val="90000"/>
              </a:lnSpc>
              <a:spcBef>
                <a:spcPts val="500"/>
              </a:spcBef>
              <a:spcAft>
                <a:spcPts val="0"/>
              </a:spcAft>
              <a:buClr>
                <a:schemeClr val="dk1"/>
              </a:buClr>
              <a:buSzPts val="4000"/>
              <a:buChar char="•"/>
              <a:defRPr sz="4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25" name="Google Shape;125;p10"/>
          <p:cNvSpPr txBox="1"/>
          <p:nvPr>
            <p:ph idx="6" type="body"/>
          </p:nvPr>
        </p:nvSpPr>
        <p:spPr>
          <a:xfrm>
            <a:off x="3663042" y="4986745"/>
            <a:ext cx="2128157" cy="205837"/>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400"/>
              </a:spcBef>
              <a:spcAft>
                <a:spcPts val="0"/>
              </a:spcAft>
              <a:buClr>
                <a:schemeClr val="dk1"/>
              </a:buClr>
              <a:buSzPts val="1800"/>
              <a:buNone/>
              <a:defRPr b="0" i="0" sz="1800">
                <a:solidFill>
                  <a:schemeClr val="dk1"/>
                </a:solidFill>
                <a:latin typeface="Franklin Gothic"/>
                <a:ea typeface="Franklin Gothic"/>
                <a:cs typeface="Franklin Gothic"/>
                <a:sym typeface="Franklin Gothic"/>
              </a:defRPr>
            </a:lvl1pPr>
            <a:lvl2pPr indent="-482600" lvl="1" marL="914400" algn="l">
              <a:lnSpc>
                <a:spcPct val="90000"/>
              </a:lnSpc>
              <a:spcBef>
                <a:spcPts val="500"/>
              </a:spcBef>
              <a:spcAft>
                <a:spcPts val="0"/>
              </a:spcAft>
              <a:buClr>
                <a:schemeClr val="dk1"/>
              </a:buClr>
              <a:buSzPts val="4000"/>
              <a:buChar char="•"/>
              <a:defRPr sz="4000"/>
            </a:lvl2pPr>
            <a:lvl3pPr indent="-482600" lvl="2" marL="1371600" algn="l">
              <a:lnSpc>
                <a:spcPct val="90000"/>
              </a:lnSpc>
              <a:spcBef>
                <a:spcPts val="500"/>
              </a:spcBef>
              <a:spcAft>
                <a:spcPts val="0"/>
              </a:spcAft>
              <a:buClr>
                <a:schemeClr val="dk1"/>
              </a:buClr>
              <a:buSzPts val="4000"/>
              <a:buChar char="•"/>
              <a:defRPr sz="4000"/>
            </a:lvl3pPr>
            <a:lvl4pPr indent="-482600" lvl="3" marL="1828800" algn="l">
              <a:lnSpc>
                <a:spcPct val="90000"/>
              </a:lnSpc>
              <a:spcBef>
                <a:spcPts val="500"/>
              </a:spcBef>
              <a:spcAft>
                <a:spcPts val="0"/>
              </a:spcAft>
              <a:buClr>
                <a:schemeClr val="dk1"/>
              </a:buClr>
              <a:buSzPts val="4000"/>
              <a:buChar char="•"/>
              <a:defRPr sz="4000"/>
            </a:lvl4pPr>
            <a:lvl5pPr indent="-482600" lvl="4" marL="2286000" algn="l">
              <a:lnSpc>
                <a:spcPct val="90000"/>
              </a:lnSpc>
              <a:spcBef>
                <a:spcPts val="500"/>
              </a:spcBef>
              <a:spcAft>
                <a:spcPts val="0"/>
              </a:spcAft>
              <a:buClr>
                <a:schemeClr val="dk1"/>
              </a:buClr>
              <a:buSzPts val="4000"/>
              <a:buChar char="•"/>
              <a:defRPr sz="4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26" name="Google Shape;126;p10"/>
          <p:cNvSpPr txBox="1"/>
          <p:nvPr>
            <p:ph idx="7" type="body"/>
          </p:nvPr>
        </p:nvSpPr>
        <p:spPr>
          <a:xfrm>
            <a:off x="6367054" y="5393169"/>
            <a:ext cx="2129245" cy="369332"/>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1000"/>
              </a:spcBef>
              <a:spcAft>
                <a:spcPts val="0"/>
              </a:spcAft>
              <a:buClr>
                <a:schemeClr val="dk1"/>
              </a:buClr>
              <a:buSzPts val="1400"/>
              <a:buNone/>
              <a:defRPr b="0" i="0" sz="1400">
                <a:solidFill>
                  <a:schemeClr val="dk1"/>
                </a:solidFill>
                <a:latin typeface="Libre Franklin"/>
                <a:ea typeface="Libre Franklin"/>
                <a:cs typeface="Libre Franklin"/>
                <a:sym typeface="Libre Franklin"/>
              </a:defRPr>
            </a:lvl1pPr>
            <a:lvl2pPr indent="-482600" lvl="1" marL="914400" algn="l">
              <a:lnSpc>
                <a:spcPct val="90000"/>
              </a:lnSpc>
              <a:spcBef>
                <a:spcPts val="500"/>
              </a:spcBef>
              <a:spcAft>
                <a:spcPts val="0"/>
              </a:spcAft>
              <a:buClr>
                <a:schemeClr val="dk1"/>
              </a:buClr>
              <a:buSzPts val="4000"/>
              <a:buChar char="•"/>
              <a:defRPr sz="4000"/>
            </a:lvl2pPr>
            <a:lvl3pPr indent="-482600" lvl="2" marL="1371600" algn="l">
              <a:lnSpc>
                <a:spcPct val="90000"/>
              </a:lnSpc>
              <a:spcBef>
                <a:spcPts val="500"/>
              </a:spcBef>
              <a:spcAft>
                <a:spcPts val="0"/>
              </a:spcAft>
              <a:buClr>
                <a:schemeClr val="dk1"/>
              </a:buClr>
              <a:buSzPts val="4000"/>
              <a:buChar char="•"/>
              <a:defRPr sz="4000"/>
            </a:lvl3pPr>
            <a:lvl4pPr indent="-482600" lvl="3" marL="1828800" algn="l">
              <a:lnSpc>
                <a:spcPct val="90000"/>
              </a:lnSpc>
              <a:spcBef>
                <a:spcPts val="500"/>
              </a:spcBef>
              <a:spcAft>
                <a:spcPts val="0"/>
              </a:spcAft>
              <a:buClr>
                <a:schemeClr val="dk1"/>
              </a:buClr>
              <a:buSzPts val="4000"/>
              <a:buChar char="•"/>
              <a:defRPr sz="4000"/>
            </a:lvl4pPr>
            <a:lvl5pPr indent="-482600" lvl="4" marL="2286000" algn="l">
              <a:lnSpc>
                <a:spcPct val="90000"/>
              </a:lnSpc>
              <a:spcBef>
                <a:spcPts val="500"/>
              </a:spcBef>
              <a:spcAft>
                <a:spcPts val="0"/>
              </a:spcAft>
              <a:buClr>
                <a:schemeClr val="dk1"/>
              </a:buClr>
              <a:buSzPts val="4000"/>
              <a:buChar char="•"/>
              <a:defRPr sz="4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27" name="Google Shape;127;p10"/>
          <p:cNvSpPr txBox="1"/>
          <p:nvPr>
            <p:ph idx="8" type="body"/>
          </p:nvPr>
        </p:nvSpPr>
        <p:spPr>
          <a:xfrm>
            <a:off x="6367054" y="4986745"/>
            <a:ext cx="2129245" cy="205837"/>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400"/>
              </a:spcBef>
              <a:spcAft>
                <a:spcPts val="0"/>
              </a:spcAft>
              <a:buClr>
                <a:schemeClr val="dk1"/>
              </a:buClr>
              <a:buSzPts val="1800"/>
              <a:buNone/>
              <a:defRPr b="0" i="0" sz="1800">
                <a:solidFill>
                  <a:schemeClr val="dk1"/>
                </a:solidFill>
                <a:latin typeface="Franklin Gothic"/>
                <a:ea typeface="Franklin Gothic"/>
                <a:cs typeface="Franklin Gothic"/>
                <a:sym typeface="Franklin Gothic"/>
              </a:defRPr>
            </a:lvl1pPr>
            <a:lvl2pPr indent="-482600" lvl="1" marL="914400" algn="l">
              <a:lnSpc>
                <a:spcPct val="90000"/>
              </a:lnSpc>
              <a:spcBef>
                <a:spcPts val="500"/>
              </a:spcBef>
              <a:spcAft>
                <a:spcPts val="0"/>
              </a:spcAft>
              <a:buClr>
                <a:schemeClr val="dk1"/>
              </a:buClr>
              <a:buSzPts val="4000"/>
              <a:buChar char="•"/>
              <a:defRPr sz="4000"/>
            </a:lvl2pPr>
            <a:lvl3pPr indent="-482600" lvl="2" marL="1371600" algn="l">
              <a:lnSpc>
                <a:spcPct val="90000"/>
              </a:lnSpc>
              <a:spcBef>
                <a:spcPts val="500"/>
              </a:spcBef>
              <a:spcAft>
                <a:spcPts val="0"/>
              </a:spcAft>
              <a:buClr>
                <a:schemeClr val="dk1"/>
              </a:buClr>
              <a:buSzPts val="4000"/>
              <a:buChar char="•"/>
              <a:defRPr sz="4000"/>
            </a:lvl3pPr>
            <a:lvl4pPr indent="-482600" lvl="3" marL="1828800" algn="l">
              <a:lnSpc>
                <a:spcPct val="90000"/>
              </a:lnSpc>
              <a:spcBef>
                <a:spcPts val="500"/>
              </a:spcBef>
              <a:spcAft>
                <a:spcPts val="0"/>
              </a:spcAft>
              <a:buClr>
                <a:schemeClr val="dk1"/>
              </a:buClr>
              <a:buSzPts val="4000"/>
              <a:buChar char="•"/>
              <a:defRPr sz="4000"/>
            </a:lvl4pPr>
            <a:lvl5pPr indent="-482600" lvl="4" marL="2286000" algn="l">
              <a:lnSpc>
                <a:spcPct val="90000"/>
              </a:lnSpc>
              <a:spcBef>
                <a:spcPts val="500"/>
              </a:spcBef>
              <a:spcAft>
                <a:spcPts val="0"/>
              </a:spcAft>
              <a:buClr>
                <a:schemeClr val="dk1"/>
              </a:buClr>
              <a:buSzPts val="4000"/>
              <a:buChar char="•"/>
              <a:defRPr sz="4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28" name="Google Shape;128;p10"/>
          <p:cNvSpPr txBox="1"/>
          <p:nvPr>
            <p:ph idx="9" type="body"/>
          </p:nvPr>
        </p:nvSpPr>
        <p:spPr>
          <a:xfrm>
            <a:off x="9110254" y="5393169"/>
            <a:ext cx="2129245" cy="369332"/>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1000"/>
              </a:spcBef>
              <a:spcAft>
                <a:spcPts val="0"/>
              </a:spcAft>
              <a:buClr>
                <a:schemeClr val="dk1"/>
              </a:buClr>
              <a:buSzPts val="1400"/>
              <a:buNone/>
              <a:defRPr b="0" i="0" sz="1400">
                <a:solidFill>
                  <a:schemeClr val="dk1"/>
                </a:solidFill>
                <a:latin typeface="Libre Franklin"/>
                <a:ea typeface="Libre Franklin"/>
                <a:cs typeface="Libre Franklin"/>
                <a:sym typeface="Libre Franklin"/>
              </a:defRPr>
            </a:lvl1pPr>
            <a:lvl2pPr indent="-482600" lvl="1" marL="914400" algn="l">
              <a:lnSpc>
                <a:spcPct val="90000"/>
              </a:lnSpc>
              <a:spcBef>
                <a:spcPts val="500"/>
              </a:spcBef>
              <a:spcAft>
                <a:spcPts val="0"/>
              </a:spcAft>
              <a:buClr>
                <a:schemeClr val="dk1"/>
              </a:buClr>
              <a:buSzPts val="4000"/>
              <a:buChar char="•"/>
              <a:defRPr sz="4000"/>
            </a:lvl2pPr>
            <a:lvl3pPr indent="-482600" lvl="2" marL="1371600" algn="l">
              <a:lnSpc>
                <a:spcPct val="90000"/>
              </a:lnSpc>
              <a:spcBef>
                <a:spcPts val="500"/>
              </a:spcBef>
              <a:spcAft>
                <a:spcPts val="0"/>
              </a:spcAft>
              <a:buClr>
                <a:schemeClr val="dk1"/>
              </a:buClr>
              <a:buSzPts val="4000"/>
              <a:buChar char="•"/>
              <a:defRPr sz="4000"/>
            </a:lvl3pPr>
            <a:lvl4pPr indent="-482600" lvl="3" marL="1828800" algn="l">
              <a:lnSpc>
                <a:spcPct val="90000"/>
              </a:lnSpc>
              <a:spcBef>
                <a:spcPts val="500"/>
              </a:spcBef>
              <a:spcAft>
                <a:spcPts val="0"/>
              </a:spcAft>
              <a:buClr>
                <a:schemeClr val="dk1"/>
              </a:buClr>
              <a:buSzPts val="4000"/>
              <a:buChar char="•"/>
              <a:defRPr sz="4000"/>
            </a:lvl4pPr>
            <a:lvl5pPr indent="-482600" lvl="4" marL="2286000" algn="l">
              <a:lnSpc>
                <a:spcPct val="90000"/>
              </a:lnSpc>
              <a:spcBef>
                <a:spcPts val="500"/>
              </a:spcBef>
              <a:spcAft>
                <a:spcPts val="0"/>
              </a:spcAft>
              <a:buClr>
                <a:schemeClr val="dk1"/>
              </a:buClr>
              <a:buSzPts val="4000"/>
              <a:buChar char="•"/>
              <a:defRPr sz="4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29" name="Google Shape;129;p10"/>
          <p:cNvSpPr txBox="1"/>
          <p:nvPr>
            <p:ph idx="13" type="body"/>
          </p:nvPr>
        </p:nvSpPr>
        <p:spPr>
          <a:xfrm>
            <a:off x="9110254" y="4986745"/>
            <a:ext cx="2129245" cy="205837"/>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400"/>
              </a:spcBef>
              <a:spcAft>
                <a:spcPts val="0"/>
              </a:spcAft>
              <a:buClr>
                <a:schemeClr val="dk1"/>
              </a:buClr>
              <a:buSzPts val="1800"/>
              <a:buNone/>
              <a:defRPr b="0" i="0" sz="1800">
                <a:solidFill>
                  <a:schemeClr val="dk1"/>
                </a:solidFill>
                <a:latin typeface="Franklin Gothic"/>
                <a:ea typeface="Franklin Gothic"/>
                <a:cs typeface="Franklin Gothic"/>
                <a:sym typeface="Franklin Gothic"/>
              </a:defRPr>
            </a:lvl1pPr>
            <a:lvl2pPr indent="-482600" lvl="1" marL="914400" algn="l">
              <a:lnSpc>
                <a:spcPct val="90000"/>
              </a:lnSpc>
              <a:spcBef>
                <a:spcPts val="500"/>
              </a:spcBef>
              <a:spcAft>
                <a:spcPts val="0"/>
              </a:spcAft>
              <a:buClr>
                <a:schemeClr val="dk1"/>
              </a:buClr>
              <a:buSzPts val="4000"/>
              <a:buChar char="•"/>
              <a:defRPr sz="4000"/>
            </a:lvl2pPr>
            <a:lvl3pPr indent="-482600" lvl="2" marL="1371600" algn="l">
              <a:lnSpc>
                <a:spcPct val="90000"/>
              </a:lnSpc>
              <a:spcBef>
                <a:spcPts val="500"/>
              </a:spcBef>
              <a:spcAft>
                <a:spcPts val="0"/>
              </a:spcAft>
              <a:buClr>
                <a:schemeClr val="dk1"/>
              </a:buClr>
              <a:buSzPts val="4000"/>
              <a:buChar char="•"/>
              <a:defRPr sz="4000"/>
            </a:lvl3pPr>
            <a:lvl4pPr indent="-482600" lvl="3" marL="1828800" algn="l">
              <a:lnSpc>
                <a:spcPct val="90000"/>
              </a:lnSpc>
              <a:spcBef>
                <a:spcPts val="500"/>
              </a:spcBef>
              <a:spcAft>
                <a:spcPts val="0"/>
              </a:spcAft>
              <a:buClr>
                <a:schemeClr val="dk1"/>
              </a:buClr>
              <a:buSzPts val="4000"/>
              <a:buChar char="•"/>
              <a:defRPr sz="4000"/>
            </a:lvl4pPr>
            <a:lvl5pPr indent="-482600" lvl="4" marL="2286000" algn="l">
              <a:lnSpc>
                <a:spcPct val="90000"/>
              </a:lnSpc>
              <a:spcBef>
                <a:spcPts val="500"/>
              </a:spcBef>
              <a:spcAft>
                <a:spcPts val="0"/>
              </a:spcAft>
              <a:buClr>
                <a:schemeClr val="dk1"/>
              </a:buClr>
              <a:buSzPts val="4000"/>
              <a:buChar char="•"/>
              <a:defRPr sz="4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grpSp>
        <p:nvGrpSpPr>
          <p:cNvPr id="130" name="Google Shape;130;p10"/>
          <p:cNvGrpSpPr/>
          <p:nvPr/>
        </p:nvGrpSpPr>
        <p:grpSpPr>
          <a:xfrm>
            <a:off x="6362700" y="0"/>
            <a:ext cx="5829298" cy="3235602"/>
            <a:chOff x="5612972" y="1"/>
            <a:chExt cx="6615961" cy="3672246"/>
          </a:xfrm>
        </p:grpSpPr>
        <p:sp>
          <p:nvSpPr>
            <p:cNvPr id="131" name="Google Shape;131;p10"/>
            <p:cNvSpPr/>
            <p:nvPr/>
          </p:nvSpPr>
          <p:spPr>
            <a:xfrm>
              <a:off x="5612972" y="1"/>
              <a:ext cx="4408998" cy="3672246"/>
            </a:xfrm>
            <a:custGeom>
              <a:rect b="b" l="l" r="r" t="t"/>
              <a:pathLst>
                <a:path extrusionOk="0" h="2980" w="3578">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132" name="Google Shape;132;p10"/>
            <p:cNvSpPr/>
            <p:nvPr/>
          </p:nvSpPr>
          <p:spPr>
            <a:xfrm>
              <a:off x="6341233" y="1463970"/>
              <a:ext cx="2208196" cy="2208277"/>
            </a:xfrm>
            <a:custGeom>
              <a:rect b="b" l="l" r="r" t="t"/>
              <a:pathLst>
                <a:path extrusionOk="0" h="1792" w="1792">
                  <a:moveTo>
                    <a:pt x="597" y="0"/>
                  </a:moveTo>
                  <a:lnTo>
                    <a:pt x="0" y="598"/>
                  </a:lnTo>
                  <a:lnTo>
                    <a:pt x="1195" y="1792"/>
                  </a:lnTo>
                  <a:lnTo>
                    <a:pt x="1792" y="1195"/>
                  </a:lnTo>
                  <a:lnTo>
                    <a:pt x="597" y="0"/>
                  </a:lnTo>
                  <a:close/>
                </a:path>
              </a:pathLst>
            </a:custGeom>
            <a:solidFill>
              <a:schemeClr val="accent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133" name="Google Shape;133;p10"/>
            <p:cNvSpPr/>
            <p:nvPr/>
          </p:nvSpPr>
          <p:spPr>
            <a:xfrm>
              <a:off x="8555590" y="1"/>
              <a:ext cx="1457754" cy="729520"/>
            </a:xfrm>
            <a:custGeom>
              <a:rect b="b" l="l" r="r" t="t"/>
              <a:pathLst>
                <a:path extrusionOk="0" h="592" w="1183">
                  <a:moveTo>
                    <a:pt x="1183" y="0"/>
                  </a:moveTo>
                  <a:lnTo>
                    <a:pt x="0" y="0"/>
                  </a:lnTo>
                  <a:lnTo>
                    <a:pt x="591" y="591"/>
                  </a:lnTo>
                  <a:lnTo>
                    <a:pt x="1183" y="0"/>
                  </a:lnTo>
                  <a:close/>
                </a:path>
              </a:pathLst>
            </a:custGeom>
            <a:solidFill>
              <a:schemeClr val="accent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134" name="Google Shape;134;p10"/>
            <p:cNvSpPr/>
            <p:nvPr/>
          </p:nvSpPr>
          <p:spPr>
            <a:xfrm>
              <a:off x="7076887" y="728289"/>
              <a:ext cx="2208196" cy="2208277"/>
            </a:xfrm>
            <a:custGeom>
              <a:rect b="b" l="l" r="r" t="t"/>
              <a:pathLst>
                <a:path extrusionOk="0" h="1792" w="1792">
                  <a:moveTo>
                    <a:pt x="598" y="0"/>
                  </a:moveTo>
                  <a:lnTo>
                    <a:pt x="0" y="597"/>
                  </a:lnTo>
                  <a:lnTo>
                    <a:pt x="1195" y="1792"/>
                  </a:lnTo>
                  <a:lnTo>
                    <a:pt x="1792" y="1195"/>
                  </a:lnTo>
                  <a:lnTo>
                    <a:pt x="598" y="0"/>
                  </a:lnTo>
                  <a:close/>
                </a:path>
              </a:pathLst>
            </a:cu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135" name="Google Shape;135;p10"/>
            <p:cNvSpPr/>
            <p:nvPr/>
          </p:nvSpPr>
          <p:spPr>
            <a:xfrm>
              <a:off x="9285083" y="728289"/>
              <a:ext cx="2943850" cy="2943958"/>
            </a:xfrm>
            <a:custGeom>
              <a:rect b="b" l="l" r="r" t="t"/>
              <a:pathLst>
                <a:path extrusionOk="0" h="2389" w="2389">
                  <a:moveTo>
                    <a:pt x="2389" y="1195"/>
                  </a:moveTo>
                  <a:lnTo>
                    <a:pt x="1194" y="0"/>
                  </a:lnTo>
                  <a:lnTo>
                    <a:pt x="0" y="1195"/>
                  </a:lnTo>
                  <a:lnTo>
                    <a:pt x="1194" y="2389"/>
                  </a:lnTo>
                  <a:lnTo>
                    <a:pt x="2389" y="1195"/>
                  </a:lnTo>
                </a:path>
              </a:pathLst>
            </a:custGeom>
            <a:solidFill>
              <a:schemeClr val="accent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grpSp>
      <p:sp>
        <p:nvSpPr>
          <p:cNvPr id="136" name="Google Shape;136;p10"/>
          <p:cNvSpPr/>
          <p:nvPr>
            <p:ph idx="14" type="pic"/>
          </p:nvPr>
        </p:nvSpPr>
        <p:spPr>
          <a:xfrm>
            <a:off x="6362292" y="2572883"/>
            <a:ext cx="2118245" cy="2037217"/>
          </a:xfrm>
          <a:prstGeom prst="rect">
            <a:avLst/>
          </a:prstGeom>
          <a:noFill/>
          <a:ln>
            <a:noFill/>
          </a:ln>
        </p:spPr>
      </p:sp>
      <p:sp>
        <p:nvSpPr>
          <p:cNvPr id="137" name="Google Shape;137;p10"/>
          <p:cNvSpPr/>
          <p:nvPr>
            <p:ph idx="15" type="pic"/>
          </p:nvPr>
        </p:nvSpPr>
        <p:spPr>
          <a:xfrm>
            <a:off x="9112023" y="2572883"/>
            <a:ext cx="2118245" cy="2037217"/>
          </a:xfrm>
          <a:prstGeom prst="rect">
            <a:avLst/>
          </a:prstGeom>
          <a:noFill/>
          <a:ln>
            <a:noFill/>
          </a:ln>
        </p:spPr>
      </p:sp>
      <p:sp>
        <p:nvSpPr>
          <p:cNvPr id="138" name="Google Shape;138;p10"/>
          <p:cNvSpPr txBox="1"/>
          <p:nvPr>
            <p:ph idx="10" type="dt"/>
          </p:nvPr>
        </p:nvSpPr>
        <p:spPr>
          <a:xfrm>
            <a:off x="2992120" y="6332220"/>
            <a:ext cx="1313180" cy="247651"/>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9" name="Google Shape;139;p10"/>
          <p:cNvSpPr txBox="1"/>
          <p:nvPr>
            <p:ph idx="11" type="ftr"/>
          </p:nvPr>
        </p:nvSpPr>
        <p:spPr>
          <a:xfrm>
            <a:off x="1494790" y="6332220"/>
            <a:ext cx="1497330" cy="247651"/>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0" name="Google Shape;140;p10"/>
          <p:cNvSpPr txBox="1"/>
          <p:nvPr>
            <p:ph idx="12" type="sldNum"/>
          </p:nvPr>
        </p:nvSpPr>
        <p:spPr>
          <a:xfrm>
            <a:off x="971550" y="6332220"/>
            <a:ext cx="523240" cy="247651"/>
          </a:xfrm>
          <a:prstGeom prst="rect">
            <a:avLst/>
          </a:prstGeom>
          <a:noFill/>
          <a:ln>
            <a:noFill/>
          </a:ln>
        </p:spPr>
        <p:txBody>
          <a:bodyPr anchorCtr="0" anchor="t" bIns="0" lIns="0" spcFirstLastPara="1" rIns="0" wrap="square" tIns="0">
            <a:noAutofit/>
          </a:bodyPr>
          <a:lstStyle>
            <a:lvl1pPr indent="0" lvl="0"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1pPr>
            <a:lvl2pPr indent="0" lvl="1"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2pPr>
            <a:lvl3pPr indent="0" lvl="2"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3pPr>
            <a:lvl4pPr indent="0" lvl="3"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4pPr>
            <a:lvl5pPr indent="0" lvl="4"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5pPr>
            <a:lvl6pPr indent="0" lvl="5"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6pPr>
            <a:lvl7pPr indent="0" lvl="6"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7pPr>
            <a:lvl8pPr indent="0" lvl="7"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8pPr>
            <a:lvl9pPr indent="0" lvl="8"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p15:guide id="1" pos="600">
          <p15:clr>
            <a:srgbClr val="FBAE40"/>
          </p15:clr>
        </p15:guide>
        <p15:guide id="2" pos="7080">
          <p15:clr>
            <a:srgbClr val="FBAE40"/>
          </p15:clr>
        </p15:guide>
        <p15:guide id="3" pos="2304">
          <p15:clr>
            <a:srgbClr val="FBAE40"/>
          </p15:clr>
        </p15:guide>
        <p15:guide id="4" pos="4008">
          <p15:clr>
            <a:srgbClr val="FBAE40"/>
          </p15:clr>
        </p15:guide>
        <p15:guide id="5" pos="1944">
          <p15:clr>
            <a:srgbClr val="FBAE40"/>
          </p15:clr>
        </p15:guide>
        <p15:guide id="6" pos="3648">
          <p15:clr>
            <a:srgbClr val="FBAE40"/>
          </p15:clr>
        </p15:guide>
        <p15:guide id="7" orient="horz" pos="1392">
          <p15:clr>
            <a:srgbClr val="FBAE40"/>
          </p15:clr>
        </p15:guide>
        <p15:guide id="8" orient="horz" pos="552">
          <p15:clr>
            <a:srgbClr val="FBAE40"/>
          </p15:clr>
        </p15:guide>
        <p15:guide id="9" orient="horz" pos="1224">
          <p15:clr>
            <a:srgbClr val="FBAE40"/>
          </p15:clr>
        </p15:guide>
        <p15:guide id="10" pos="5352">
          <p15:clr>
            <a:srgbClr val="FBAE40"/>
          </p15:clr>
        </p15:guide>
        <p15:guide id="11" pos="5736">
          <p15:clr>
            <a:srgbClr val="FBAE40"/>
          </p15:clr>
        </p15:guide>
        <p15:guide id="12" orient="horz" pos="2904">
          <p15:clr>
            <a:srgbClr val="FBAE40"/>
          </p15:clr>
        </p15:guide>
        <p15:guide id="13" orient="horz" pos="1608">
          <p15:clr>
            <a:srgbClr val="FBAE40"/>
          </p15:clr>
        </p15:guide>
      </p15:sldGuideLst>
    </p:ext>
  </p:extLst>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idx="1" type="body"/>
          </p:nvPr>
        </p:nvSpPr>
        <p:spPr>
          <a:xfrm>
            <a:off x="971550" y="1825625"/>
            <a:ext cx="1038225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Libre Franklin"/>
                <a:ea typeface="Libre Franklin"/>
                <a:cs typeface="Libre Franklin"/>
                <a:sym typeface="Libre Franklin"/>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Libre Franklin"/>
                <a:ea typeface="Libre Franklin"/>
                <a:cs typeface="Libre Franklin"/>
                <a:sym typeface="Libre Franklin"/>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ibre Franklin"/>
                <a:ea typeface="Libre Franklin"/>
                <a:cs typeface="Libre Franklin"/>
                <a:sym typeface="Libre Franklin"/>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ibre Franklin"/>
                <a:ea typeface="Libre Franklin"/>
                <a:cs typeface="Libre Franklin"/>
                <a:sym typeface="Libre Franklin"/>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ibre Franklin"/>
                <a:ea typeface="Libre Franklin"/>
                <a:cs typeface="Libre Franklin"/>
                <a:sym typeface="Libre Franklin"/>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Libre Franklin"/>
                <a:ea typeface="Libre Franklin"/>
                <a:cs typeface="Libre Franklin"/>
                <a:sym typeface="Libre Franklin"/>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Libre Franklin"/>
                <a:ea typeface="Libre Franklin"/>
                <a:cs typeface="Libre Franklin"/>
                <a:sym typeface="Libre Franklin"/>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Libre Franklin"/>
                <a:ea typeface="Libre Franklin"/>
                <a:cs typeface="Libre Franklin"/>
                <a:sym typeface="Libre Franklin"/>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Libre Franklin"/>
                <a:ea typeface="Libre Franklin"/>
                <a:cs typeface="Libre Franklin"/>
                <a:sym typeface="Libre Franklin"/>
              </a:defRPr>
            </a:lvl9pPr>
          </a:lstStyle>
          <a:p/>
        </p:txBody>
      </p:sp>
      <p:sp>
        <p:nvSpPr>
          <p:cNvPr id="11" name="Google Shape;11;p1"/>
          <p:cNvSpPr txBox="1"/>
          <p:nvPr>
            <p:ph type="title"/>
          </p:nvPr>
        </p:nvSpPr>
        <p:spPr>
          <a:xfrm>
            <a:off x="952500" y="365125"/>
            <a:ext cx="104013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Franklin Gothic"/>
              <a:buNone/>
              <a:defRPr b="1" i="0" sz="4400" u="none" cap="none" strike="noStrike">
                <a:solidFill>
                  <a:schemeClr val="dk1"/>
                </a:solidFill>
                <a:latin typeface="Franklin Gothic"/>
                <a:ea typeface="Franklin Gothic"/>
                <a:cs typeface="Franklin Gothic"/>
                <a:sym typeface="Franklin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9pPr>
          </a:lstStyle>
          <a:p/>
        </p:txBody>
      </p:sp>
      <p:sp>
        <p:nvSpPr>
          <p:cNvPr id="12" name="Google Shape;12;p1"/>
          <p:cNvSpPr txBox="1"/>
          <p:nvPr>
            <p:ph idx="10" type="dt"/>
          </p:nvPr>
        </p:nvSpPr>
        <p:spPr>
          <a:xfrm>
            <a:off x="2992120" y="6332220"/>
            <a:ext cx="1313180" cy="247651"/>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Libre Franklin"/>
                <a:ea typeface="Libre Franklin"/>
                <a:cs typeface="Libre Franklin"/>
                <a:sym typeface="Libre Franklin"/>
              </a:defRPr>
            </a:lvl9pPr>
          </a:lstStyle>
          <a:p/>
        </p:txBody>
      </p:sp>
      <p:sp>
        <p:nvSpPr>
          <p:cNvPr id="13" name="Google Shape;13;p1"/>
          <p:cNvSpPr txBox="1"/>
          <p:nvPr>
            <p:ph idx="11" type="ftr"/>
          </p:nvPr>
        </p:nvSpPr>
        <p:spPr>
          <a:xfrm>
            <a:off x="1494790" y="6332220"/>
            <a:ext cx="1497330" cy="247651"/>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Franklin Gothic"/>
                <a:ea typeface="Franklin Gothic"/>
                <a:cs typeface="Franklin Gothic"/>
                <a:sym typeface="Franklin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Libre Franklin"/>
                <a:ea typeface="Libre Franklin"/>
                <a:cs typeface="Libre Franklin"/>
                <a:sym typeface="Libre Franklin"/>
              </a:defRPr>
            </a:lvl9pPr>
          </a:lstStyle>
          <a:p/>
        </p:txBody>
      </p:sp>
      <p:sp>
        <p:nvSpPr>
          <p:cNvPr id="14" name="Google Shape;14;p1"/>
          <p:cNvSpPr txBox="1"/>
          <p:nvPr>
            <p:ph idx="12" type="sldNum"/>
          </p:nvPr>
        </p:nvSpPr>
        <p:spPr>
          <a:xfrm>
            <a:off x="971550" y="6332220"/>
            <a:ext cx="523240" cy="247651"/>
          </a:xfrm>
          <a:prstGeom prst="rect">
            <a:avLst/>
          </a:prstGeom>
          <a:noFill/>
          <a:ln>
            <a:noFill/>
          </a:ln>
        </p:spPr>
        <p:txBody>
          <a:bodyPr anchorCtr="0" anchor="t" bIns="0" lIns="0" spcFirstLastPara="1" rIns="0" wrap="square" tIns="0">
            <a:noAutofit/>
          </a:bodyPr>
          <a:lstStyle>
            <a:lvl1pPr indent="0" lvl="0" marL="0" marR="0" rtl="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1pPr>
            <a:lvl2pPr indent="0" lvl="1" marL="0" marR="0" rtl="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2pPr>
            <a:lvl3pPr indent="0" lvl="2" marL="0" marR="0" rtl="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3pPr>
            <a:lvl4pPr indent="0" lvl="3" marL="0" marR="0" rtl="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4pPr>
            <a:lvl5pPr indent="0" lvl="4" marL="0" marR="0" rtl="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5pPr>
            <a:lvl6pPr indent="0" lvl="5" marL="0" marR="0" rtl="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6pPr>
            <a:lvl7pPr indent="0" lvl="6" marL="0" marR="0" rtl="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7pPr>
            <a:lvl8pPr indent="0" lvl="7" marL="0" marR="0" rtl="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8pPr>
            <a:lvl9pPr indent="0" lvl="8" marL="0" marR="0" rtl="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9pPr>
          </a:lstStyle>
          <a:p>
            <a:pPr indent="0" lvl="0" marL="0" rtl="0" algn="l">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600">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guide id="17" pos="39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15"/>
          <p:cNvSpPr txBox="1"/>
          <p:nvPr>
            <p:ph type="ctrTitle"/>
          </p:nvPr>
        </p:nvSpPr>
        <p:spPr>
          <a:xfrm>
            <a:off x="5250254" y="148172"/>
            <a:ext cx="6461759" cy="1151688"/>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1"/>
              </a:buClr>
              <a:buSzPts val="3600"/>
              <a:buFont typeface="Franklin Gothic"/>
              <a:buNone/>
            </a:pPr>
            <a:r>
              <a:rPr b="1" lang="en-US" sz="3600"/>
              <a:t>Basic Details of the Team and Problem Statement</a:t>
            </a:r>
            <a:endParaRPr/>
          </a:p>
        </p:txBody>
      </p:sp>
      <p:sp>
        <p:nvSpPr>
          <p:cNvPr id="211" name="Google Shape;211;p15"/>
          <p:cNvSpPr txBox="1"/>
          <p:nvPr>
            <p:ph idx="1" type="body"/>
          </p:nvPr>
        </p:nvSpPr>
        <p:spPr>
          <a:xfrm>
            <a:off x="3914100" y="1530050"/>
            <a:ext cx="7945200" cy="518610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chemeClr val="lt2"/>
              </a:buClr>
              <a:buSzPts val="1800"/>
              <a:buNone/>
            </a:pPr>
            <a:r>
              <a:rPr lang="en-US">
                <a:latin typeface="Franklin Gothic"/>
                <a:ea typeface="Franklin Gothic"/>
                <a:cs typeface="Franklin Gothic"/>
                <a:sym typeface="Franklin Gothic"/>
              </a:rPr>
              <a:t>Ministry/Organization Name/Student Innovation: </a:t>
            </a:r>
            <a:endParaRPr/>
          </a:p>
          <a:p>
            <a:pPr indent="0" lvl="0" marL="0" rtl="0" algn="l">
              <a:lnSpc>
                <a:spcPct val="90000"/>
              </a:lnSpc>
              <a:spcBef>
                <a:spcPts val="1000"/>
              </a:spcBef>
              <a:spcAft>
                <a:spcPts val="0"/>
              </a:spcAft>
              <a:buClr>
                <a:schemeClr val="lt2"/>
              </a:buClr>
              <a:buSzPts val="1800"/>
              <a:buNone/>
            </a:pPr>
            <a:r>
              <a:rPr lang="en-US" sz="1200">
                <a:solidFill>
                  <a:srgbClr val="212529"/>
                </a:solidFill>
                <a:highlight>
                  <a:srgbClr val="FFFFFF"/>
                </a:highlight>
                <a:latin typeface="Arial"/>
                <a:ea typeface="Arial"/>
                <a:cs typeface="Arial"/>
                <a:sym typeface="Arial"/>
              </a:rPr>
              <a:t>Ministry of Social Justice and Empowerment, Composite Regional Centre (CRC Srinagar), Department of Empowerment of Persons with Disabilities</a:t>
            </a:r>
            <a:endParaRPr sz="1400">
              <a:solidFill>
                <a:srgbClr val="000000"/>
              </a:solidFill>
              <a:latin typeface="Franklin Gothic"/>
              <a:ea typeface="Franklin Gothic"/>
              <a:cs typeface="Franklin Gothic"/>
              <a:sym typeface="Franklin Gothic"/>
            </a:endParaRPr>
          </a:p>
          <a:p>
            <a:pPr indent="0" lvl="0" marL="0" rtl="0" algn="l">
              <a:lnSpc>
                <a:spcPct val="90000"/>
              </a:lnSpc>
              <a:spcBef>
                <a:spcPts val="1000"/>
              </a:spcBef>
              <a:spcAft>
                <a:spcPts val="0"/>
              </a:spcAft>
              <a:buClr>
                <a:schemeClr val="lt2"/>
              </a:buClr>
              <a:buSzPts val="1800"/>
              <a:buNone/>
            </a:pPr>
            <a:r>
              <a:rPr lang="en-US">
                <a:latin typeface="Franklin Gothic"/>
                <a:ea typeface="Franklin Gothic"/>
                <a:cs typeface="Franklin Gothic"/>
                <a:sym typeface="Franklin Gothic"/>
              </a:rPr>
              <a:t>PS Code:   </a:t>
            </a:r>
            <a:r>
              <a:rPr lang="en-US" sz="1300">
                <a:solidFill>
                  <a:schemeClr val="dk1"/>
                </a:solidFill>
                <a:latin typeface="Franklin Gothic"/>
                <a:ea typeface="Franklin Gothic"/>
                <a:cs typeface="Franklin Gothic"/>
                <a:sym typeface="Franklin Gothic"/>
              </a:rPr>
              <a:t>RK755</a:t>
            </a:r>
            <a:endParaRPr sz="900">
              <a:solidFill>
                <a:schemeClr val="dk1"/>
              </a:solidFill>
            </a:endParaRPr>
          </a:p>
          <a:p>
            <a:pPr indent="0" lvl="0" marL="0" rtl="0" algn="l">
              <a:lnSpc>
                <a:spcPct val="90000"/>
              </a:lnSpc>
              <a:spcBef>
                <a:spcPts val="1000"/>
              </a:spcBef>
              <a:spcAft>
                <a:spcPts val="0"/>
              </a:spcAft>
              <a:buClr>
                <a:schemeClr val="lt2"/>
              </a:buClr>
              <a:buSzPts val="1800"/>
              <a:buNone/>
            </a:pPr>
            <a:r>
              <a:rPr lang="en-US">
                <a:latin typeface="Franklin Gothic"/>
                <a:ea typeface="Franklin Gothic"/>
                <a:cs typeface="Franklin Gothic"/>
                <a:sym typeface="Franklin Gothic"/>
              </a:rPr>
              <a:t>   </a:t>
            </a:r>
            <a:br>
              <a:rPr lang="en-US">
                <a:latin typeface="Franklin Gothic"/>
                <a:ea typeface="Franklin Gothic"/>
                <a:cs typeface="Franklin Gothic"/>
                <a:sym typeface="Franklin Gothic"/>
              </a:rPr>
            </a:br>
            <a:r>
              <a:rPr lang="en-US">
                <a:latin typeface="Franklin Gothic"/>
                <a:ea typeface="Franklin Gothic"/>
                <a:cs typeface="Franklin Gothic"/>
                <a:sym typeface="Franklin Gothic"/>
              </a:rPr>
              <a:t>Problem Statement Title: </a:t>
            </a:r>
            <a:r>
              <a:rPr lang="en-US" sz="1400">
                <a:solidFill>
                  <a:schemeClr val="dk1"/>
                </a:solidFill>
                <a:highlight>
                  <a:srgbClr val="FFFFFF"/>
                </a:highlight>
                <a:latin typeface="Arial"/>
                <a:ea typeface="Arial"/>
                <a:cs typeface="Arial"/>
                <a:sym typeface="Arial"/>
              </a:rPr>
              <a:t>Tracing IP address and details of unidentified participants while academic sessions.</a:t>
            </a:r>
            <a:endParaRPr sz="1400">
              <a:solidFill>
                <a:schemeClr val="dk1"/>
              </a:solidFill>
            </a:endParaRPr>
          </a:p>
          <a:p>
            <a:pPr indent="0" lvl="0" marL="0" rtl="0" algn="l">
              <a:lnSpc>
                <a:spcPct val="90000"/>
              </a:lnSpc>
              <a:spcBef>
                <a:spcPts val="1000"/>
              </a:spcBef>
              <a:spcAft>
                <a:spcPts val="0"/>
              </a:spcAft>
              <a:buClr>
                <a:schemeClr val="lt2"/>
              </a:buClr>
              <a:buSzPts val="1800"/>
              <a:buNone/>
            </a:pPr>
            <a:br>
              <a:rPr lang="en-US">
                <a:latin typeface="Franklin Gothic"/>
                <a:ea typeface="Franklin Gothic"/>
                <a:cs typeface="Franklin Gothic"/>
                <a:sym typeface="Franklin Gothic"/>
              </a:rPr>
            </a:br>
            <a:r>
              <a:rPr lang="en-US">
                <a:latin typeface="Franklin Gothic"/>
                <a:ea typeface="Franklin Gothic"/>
                <a:cs typeface="Franklin Gothic"/>
                <a:sym typeface="Franklin Gothic"/>
              </a:rPr>
              <a:t>Team Name: </a:t>
            </a:r>
            <a:r>
              <a:rPr lang="en-US" sz="1400">
                <a:solidFill>
                  <a:schemeClr val="dk1"/>
                </a:solidFill>
                <a:latin typeface="Franklin Gothic"/>
                <a:ea typeface="Franklin Gothic"/>
                <a:cs typeface="Franklin Gothic"/>
                <a:sym typeface="Franklin Gothic"/>
              </a:rPr>
              <a:t>CODE- Hashiras</a:t>
            </a:r>
            <a:endParaRPr sz="1400">
              <a:solidFill>
                <a:schemeClr val="dk1"/>
              </a:solidFill>
            </a:endParaRPr>
          </a:p>
          <a:p>
            <a:pPr indent="0" lvl="0" marL="0" rtl="0" algn="l">
              <a:lnSpc>
                <a:spcPct val="90000"/>
              </a:lnSpc>
              <a:spcBef>
                <a:spcPts val="1000"/>
              </a:spcBef>
              <a:spcAft>
                <a:spcPts val="0"/>
              </a:spcAft>
              <a:buClr>
                <a:schemeClr val="lt2"/>
              </a:buClr>
              <a:buSzPts val="1800"/>
              <a:buNone/>
            </a:pPr>
            <a:br>
              <a:rPr lang="en-US">
                <a:latin typeface="Franklin Gothic"/>
                <a:ea typeface="Franklin Gothic"/>
                <a:cs typeface="Franklin Gothic"/>
                <a:sym typeface="Franklin Gothic"/>
              </a:rPr>
            </a:br>
            <a:r>
              <a:rPr lang="en-US">
                <a:latin typeface="Franklin Gothic"/>
                <a:ea typeface="Franklin Gothic"/>
                <a:cs typeface="Franklin Gothic"/>
                <a:sym typeface="Franklin Gothic"/>
              </a:rPr>
              <a:t>Team Leader Name: </a:t>
            </a:r>
            <a:r>
              <a:rPr lang="en-US" sz="1400">
                <a:solidFill>
                  <a:schemeClr val="dk1"/>
                </a:solidFill>
                <a:latin typeface="Franklin Gothic"/>
                <a:ea typeface="Franklin Gothic"/>
                <a:cs typeface="Franklin Gothic"/>
                <a:sym typeface="Franklin Gothic"/>
              </a:rPr>
              <a:t>Dev Pant</a:t>
            </a:r>
            <a:endParaRPr sz="1400">
              <a:solidFill>
                <a:schemeClr val="dk1"/>
              </a:solidFill>
            </a:endParaRPr>
          </a:p>
          <a:p>
            <a:pPr indent="0" lvl="0" marL="0" rtl="0" algn="l">
              <a:lnSpc>
                <a:spcPct val="90000"/>
              </a:lnSpc>
              <a:spcBef>
                <a:spcPts val="1000"/>
              </a:spcBef>
              <a:spcAft>
                <a:spcPts val="0"/>
              </a:spcAft>
              <a:buClr>
                <a:schemeClr val="lt2"/>
              </a:buClr>
              <a:buSzPts val="1800"/>
              <a:buNone/>
            </a:pPr>
            <a:br>
              <a:rPr lang="en-US">
                <a:latin typeface="Franklin Gothic"/>
                <a:ea typeface="Franklin Gothic"/>
                <a:cs typeface="Franklin Gothic"/>
                <a:sym typeface="Franklin Gothic"/>
              </a:rPr>
            </a:br>
            <a:r>
              <a:rPr lang="en-US">
                <a:latin typeface="Franklin Gothic"/>
                <a:ea typeface="Franklin Gothic"/>
                <a:cs typeface="Franklin Gothic"/>
                <a:sym typeface="Franklin Gothic"/>
              </a:rPr>
              <a:t>Institute Code (AISHE): </a:t>
            </a:r>
            <a:endParaRPr/>
          </a:p>
          <a:p>
            <a:pPr indent="0" lvl="0" marL="0" rtl="0" algn="l">
              <a:lnSpc>
                <a:spcPct val="90000"/>
              </a:lnSpc>
              <a:spcBef>
                <a:spcPts val="1000"/>
              </a:spcBef>
              <a:spcAft>
                <a:spcPts val="0"/>
              </a:spcAft>
              <a:buClr>
                <a:schemeClr val="lt2"/>
              </a:buClr>
              <a:buSzPts val="1800"/>
              <a:buNone/>
            </a:pPr>
            <a:br>
              <a:rPr lang="en-US">
                <a:latin typeface="Franklin Gothic"/>
                <a:ea typeface="Franklin Gothic"/>
                <a:cs typeface="Franklin Gothic"/>
                <a:sym typeface="Franklin Gothic"/>
              </a:rPr>
            </a:br>
            <a:r>
              <a:rPr lang="en-US">
                <a:latin typeface="Franklin Gothic"/>
                <a:ea typeface="Franklin Gothic"/>
                <a:cs typeface="Franklin Gothic"/>
                <a:sym typeface="Franklin Gothic"/>
              </a:rPr>
              <a:t>Institute Name:  </a:t>
            </a:r>
            <a:r>
              <a:rPr lang="en-US" sz="1400">
                <a:solidFill>
                  <a:schemeClr val="dk1"/>
                </a:solidFill>
                <a:highlight>
                  <a:schemeClr val="lt1"/>
                </a:highlight>
                <a:latin typeface="Franklin Gothic"/>
                <a:ea typeface="Franklin Gothic"/>
                <a:cs typeface="Franklin Gothic"/>
                <a:sym typeface="Franklin Gothic"/>
              </a:rPr>
              <a:t>Indian Institute of Information Technology, Ranchi</a:t>
            </a:r>
            <a:endParaRPr sz="1400">
              <a:solidFill>
                <a:schemeClr val="dk1"/>
              </a:solidFill>
              <a:highlight>
                <a:schemeClr val="lt1"/>
              </a:highlight>
              <a:latin typeface="Franklin Gothic"/>
              <a:ea typeface="Franklin Gothic"/>
              <a:cs typeface="Franklin Gothic"/>
              <a:sym typeface="Franklin Gothic"/>
            </a:endParaRPr>
          </a:p>
          <a:p>
            <a:pPr indent="0" lvl="0" marL="0" rtl="0" algn="l">
              <a:lnSpc>
                <a:spcPct val="90000"/>
              </a:lnSpc>
              <a:spcBef>
                <a:spcPts val="1000"/>
              </a:spcBef>
              <a:spcAft>
                <a:spcPts val="0"/>
              </a:spcAft>
              <a:buClr>
                <a:schemeClr val="lt2"/>
              </a:buClr>
              <a:buSzPts val="1800"/>
              <a:buNone/>
            </a:pPr>
            <a:r>
              <a:t/>
            </a:r>
            <a:endParaRPr sz="1400">
              <a:solidFill>
                <a:schemeClr val="dk1"/>
              </a:solidFill>
              <a:highlight>
                <a:schemeClr val="lt1"/>
              </a:highlight>
              <a:latin typeface="Franklin Gothic"/>
              <a:ea typeface="Franklin Gothic"/>
              <a:cs typeface="Franklin Gothic"/>
              <a:sym typeface="Franklin Gothic"/>
            </a:endParaRPr>
          </a:p>
          <a:p>
            <a:pPr indent="0" lvl="0" marL="0" rtl="0" algn="l">
              <a:lnSpc>
                <a:spcPct val="90000"/>
              </a:lnSpc>
              <a:spcBef>
                <a:spcPts val="1000"/>
              </a:spcBef>
              <a:spcAft>
                <a:spcPts val="0"/>
              </a:spcAft>
              <a:buClr>
                <a:schemeClr val="lt2"/>
              </a:buClr>
              <a:buSzPts val="1800"/>
              <a:buNone/>
            </a:pPr>
            <a:r>
              <a:rPr lang="en-US">
                <a:latin typeface="Franklin Gothic"/>
                <a:ea typeface="Franklin Gothic"/>
                <a:cs typeface="Franklin Gothic"/>
                <a:sym typeface="Franklin Gothic"/>
              </a:rPr>
              <a:t>Theme Name:  </a:t>
            </a:r>
            <a:r>
              <a:rPr lang="en-US" sz="1400">
                <a:solidFill>
                  <a:schemeClr val="dk1"/>
                </a:solidFill>
                <a:latin typeface="Franklin Gothic"/>
                <a:ea typeface="Franklin Gothic"/>
                <a:cs typeface="Franklin Gothic"/>
                <a:sym typeface="Franklin Gothic"/>
              </a:rPr>
              <a:t>SOC-App : Tracing IP Anomalies with automated text filtering whilst solving the autonomous problem of unique user identification.</a:t>
            </a:r>
            <a:endParaRPr sz="1400">
              <a:solidFill>
                <a:schemeClr val="dk1"/>
              </a:solidFill>
            </a:endParaRPr>
          </a:p>
        </p:txBody>
      </p:sp>
      <p:pic>
        <p:nvPicPr>
          <p:cNvPr id="212" name="Google Shape;212;p15"/>
          <p:cNvPicPr preferRelativeResize="0"/>
          <p:nvPr/>
        </p:nvPicPr>
        <p:blipFill rotWithShape="1">
          <a:blip r:embed="rId3">
            <a:alphaModFix/>
          </a:blip>
          <a:srcRect b="0" l="0" r="0" t="0"/>
          <a:stretch/>
        </p:blipFill>
        <p:spPr>
          <a:xfrm>
            <a:off x="1036320" y="252207"/>
            <a:ext cx="3431177" cy="147433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16"/>
          <p:cNvSpPr txBox="1"/>
          <p:nvPr>
            <p:ph type="title"/>
          </p:nvPr>
        </p:nvSpPr>
        <p:spPr>
          <a:xfrm>
            <a:off x="891323" y="75563"/>
            <a:ext cx="5534400" cy="610800"/>
          </a:xfrm>
          <a:prstGeom prst="rect">
            <a:avLst/>
          </a:prstGeom>
          <a:noFill/>
          <a:ln>
            <a:noFill/>
          </a:ln>
        </p:spPr>
        <p:txBody>
          <a:bodyPr anchorCtr="0" anchor="b" bIns="0" lIns="0" spcFirstLastPara="1" rIns="0" wrap="square" tIns="0">
            <a:normAutofit fontScale="90000"/>
          </a:bodyPr>
          <a:lstStyle/>
          <a:p>
            <a:pPr indent="0" lvl="0" marL="0" rtl="0" algn="l">
              <a:lnSpc>
                <a:spcPct val="90000"/>
              </a:lnSpc>
              <a:spcBef>
                <a:spcPts val="0"/>
              </a:spcBef>
              <a:spcAft>
                <a:spcPts val="0"/>
              </a:spcAft>
              <a:buClr>
                <a:schemeClr val="dk1"/>
              </a:buClr>
              <a:buSzPct val="100000"/>
              <a:buFont typeface="Franklin Gothic"/>
              <a:buNone/>
            </a:pPr>
            <a:r>
              <a:rPr lang="en-US"/>
              <a:t>Idea/Approach Details</a:t>
            </a:r>
            <a:endParaRPr/>
          </a:p>
        </p:txBody>
      </p:sp>
      <p:sp>
        <p:nvSpPr>
          <p:cNvPr id="218" name="Google Shape;218;p16"/>
          <p:cNvSpPr txBox="1"/>
          <p:nvPr>
            <p:ph idx="1" type="body"/>
          </p:nvPr>
        </p:nvSpPr>
        <p:spPr>
          <a:xfrm>
            <a:off x="891325" y="1009575"/>
            <a:ext cx="11060400" cy="61431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lt2"/>
              </a:buClr>
              <a:buSzPts val="1800"/>
              <a:buNone/>
            </a:pPr>
            <a:r>
              <a:t/>
            </a:r>
            <a:endParaRPr/>
          </a:p>
          <a:p>
            <a:pPr indent="-285750" lvl="0" marL="285750" rtl="0" algn="l">
              <a:lnSpc>
                <a:spcPct val="100000"/>
              </a:lnSpc>
              <a:spcBef>
                <a:spcPts val="1000"/>
              </a:spcBef>
              <a:spcAft>
                <a:spcPts val="0"/>
              </a:spcAft>
              <a:buClr>
                <a:schemeClr val="dk1"/>
              </a:buClr>
              <a:buSzPts val="1600"/>
              <a:buFont typeface="Noto Sans Symbols"/>
              <a:buChar char="➢"/>
            </a:pPr>
            <a:r>
              <a:rPr lang="en-US"/>
              <a:t> We propose a high level third party application with integrated conferencing app trying to solve the autonomous           problem of data integrity, session professionalism and security. </a:t>
            </a:r>
            <a:endParaRPr/>
          </a:p>
          <a:p>
            <a:pPr indent="-285750" lvl="0" marL="285750" rtl="0" algn="l">
              <a:lnSpc>
                <a:spcPct val="100000"/>
              </a:lnSpc>
              <a:spcBef>
                <a:spcPts val="1000"/>
              </a:spcBef>
              <a:spcAft>
                <a:spcPts val="0"/>
              </a:spcAft>
              <a:buClr>
                <a:schemeClr val="dk1"/>
              </a:buClr>
              <a:buSzPts val="1600"/>
              <a:buFont typeface="Noto Sans Symbols"/>
              <a:buChar char="➢"/>
            </a:pPr>
            <a:r>
              <a:rPr lang="en-US"/>
              <a:t>With the added 4 layers of security, this becomes the most CySec crime/anomaly free application in the market.</a:t>
            </a:r>
            <a:endParaRPr/>
          </a:p>
          <a:p>
            <a:pPr indent="-330200" lvl="1" marL="914400" rtl="0" algn="l">
              <a:lnSpc>
                <a:spcPct val="100000"/>
              </a:lnSpc>
              <a:spcBef>
                <a:spcPts val="1000"/>
              </a:spcBef>
              <a:spcAft>
                <a:spcPts val="0"/>
              </a:spcAft>
              <a:buSzPts val="1600"/>
              <a:buChar char="○"/>
            </a:pPr>
            <a:r>
              <a:rPr lang="en-US" sz="1600">
                <a:highlight>
                  <a:schemeClr val="lt1"/>
                </a:highlight>
              </a:rPr>
              <a:t>IP Tracing and</a:t>
            </a:r>
            <a:r>
              <a:rPr lang="en-US" sz="1600"/>
              <a:t> VPN/proxy check using Neural Network model. (Statistically proven to decrease the cyber crimes and hijacking as &gt;90% attacks are done using VPN, traceable otherwise).</a:t>
            </a:r>
            <a:endParaRPr sz="1600"/>
          </a:p>
          <a:p>
            <a:pPr indent="-330200" lvl="1" marL="914400" rtl="0" algn="l">
              <a:lnSpc>
                <a:spcPct val="100000"/>
              </a:lnSpc>
              <a:spcBef>
                <a:spcPts val="1000"/>
              </a:spcBef>
              <a:spcAft>
                <a:spcPts val="0"/>
              </a:spcAft>
              <a:buSzPts val="1600"/>
              <a:buChar char="○"/>
            </a:pPr>
            <a:r>
              <a:rPr lang="en-US" sz="1600">
                <a:highlight>
                  <a:schemeClr val="lt1"/>
                </a:highlight>
              </a:rPr>
              <a:t>MAC address match </a:t>
            </a:r>
            <a:r>
              <a:rPr lang="en-US" sz="1600"/>
              <a:t>while login to ensure filtering of unauthorized logins. (Stored in the MongoDB server by hashing it with the help of SHA-256 algorithm while first sign up in the organisation, multiple hardwares can be registered on request to the institution, by allowing students multiple no. of sign ups accordingly). This is further checked everytime sign in occurs and matched.</a:t>
            </a:r>
            <a:endParaRPr sz="1600"/>
          </a:p>
          <a:p>
            <a:pPr indent="-330200" lvl="1" marL="914400" rtl="0" algn="l">
              <a:lnSpc>
                <a:spcPct val="100000"/>
              </a:lnSpc>
              <a:spcBef>
                <a:spcPts val="1000"/>
              </a:spcBef>
              <a:spcAft>
                <a:spcPts val="0"/>
              </a:spcAft>
              <a:buSzPts val="1600"/>
              <a:buChar char="○"/>
            </a:pPr>
            <a:r>
              <a:rPr lang="en-US" sz="1600"/>
              <a:t>NSFW text moderation in the chat section during the session using CNN-GRU deep learning model.</a:t>
            </a:r>
            <a:endParaRPr sz="1600"/>
          </a:p>
          <a:p>
            <a:pPr indent="-330200" lvl="1" marL="914400" rtl="0" algn="l">
              <a:lnSpc>
                <a:spcPct val="100000"/>
              </a:lnSpc>
              <a:spcBef>
                <a:spcPts val="1000"/>
              </a:spcBef>
              <a:spcAft>
                <a:spcPts val="0"/>
              </a:spcAft>
              <a:buSzPts val="1600"/>
              <a:buChar char="○"/>
            </a:pPr>
            <a:r>
              <a:rPr lang="en-US" sz="1600"/>
              <a:t>Easy to ban the unique I’d (MAC address) of students from the database on single click and have full details of logging analytics and student real time database in the admin view. Can be re-added with simple UI moderation by requesting to the org’s admin.</a:t>
            </a:r>
            <a:endParaRPr sz="1600"/>
          </a:p>
          <a:p>
            <a:pPr indent="-330200" lvl="0" marL="457200" rtl="0" algn="l">
              <a:lnSpc>
                <a:spcPct val="100000"/>
              </a:lnSpc>
              <a:spcBef>
                <a:spcPts val="1000"/>
              </a:spcBef>
              <a:spcAft>
                <a:spcPts val="0"/>
              </a:spcAft>
              <a:buSzPts val="1600"/>
              <a:buChar char="➢"/>
            </a:pPr>
            <a:r>
              <a:rPr lang="en-US"/>
              <a:t>Details for technical implementation/system design with source code are described in the proposal and the root folder with proper documentation and video tutorials. {attached with this ppt }</a:t>
            </a:r>
            <a:endParaRPr sz="1600"/>
          </a:p>
          <a:p>
            <a:pPr indent="-184150" lvl="0" marL="285750" rtl="0" algn="l">
              <a:lnSpc>
                <a:spcPct val="100000"/>
              </a:lnSpc>
              <a:spcBef>
                <a:spcPts val="1000"/>
              </a:spcBef>
              <a:spcAft>
                <a:spcPts val="0"/>
              </a:spcAft>
              <a:buClr>
                <a:schemeClr val="dk1"/>
              </a:buClr>
              <a:buSzPts val="1600"/>
              <a:buFont typeface="Noto Sans Symbols"/>
              <a:buNone/>
            </a:pPr>
            <a:r>
              <a:t/>
            </a:r>
            <a:endParaRPr/>
          </a:p>
        </p:txBody>
      </p:sp>
      <p:sp>
        <p:nvSpPr>
          <p:cNvPr id="219" name="Google Shape;219;p16"/>
          <p:cNvSpPr txBox="1"/>
          <p:nvPr>
            <p:ph idx="12" type="sldNum"/>
          </p:nvPr>
        </p:nvSpPr>
        <p:spPr>
          <a:xfrm>
            <a:off x="971550" y="6332220"/>
            <a:ext cx="523200" cy="2478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100"/>
              <a:buNone/>
            </a:pPr>
            <a:fld id="{00000000-1234-1234-1234-123412341234}" type="slidenum">
              <a:rPr lang="en-US"/>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17"/>
          <p:cNvSpPr txBox="1"/>
          <p:nvPr>
            <p:ph type="title"/>
          </p:nvPr>
        </p:nvSpPr>
        <p:spPr>
          <a:xfrm>
            <a:off x="952499" y="187596"/>
            <a:ext cx="5780700" cy="610800"/>
          </a:xfrm>
          <a:prstGeom prst="rect">
            <a:avLst/>
          </a:prstGeom>
          <a:noFill/>
          <a:ln>
            <a:noFill/>
          </a:ln>
        </p:spPr>
        <p:txBody>
          <a:bodyPr anchorCtr="0" anchor="b" bIns="0" lIns="0" spcFirstLastPara="1" rIns="0" wrap="square" tIns="0">
            <a:normAutofit fontScale="90000"/>
          </a:bodyPr>
          <a:lstStyle/>
          <a:p>
            <a:pPr indent="0" lvl="0" marL="0" rtl="0" algn="l">
              <a:lnSpc>
                <a:spcPct val="90000"/>
              </a:lnSpc>
              <a:spcBef>
                <a:spcPts val="0"/>
              </a:spcBef>
              <a:spcAft>
                <a:spcPts val="0"/>
              </a:spcAft>
              <a:buClr>
                <a:schemeClr val="dk1"/>
              </a:buClr>
              <a:buSzPct val="100000"/>
              <a:buFont typeface="Franklin Gothic"/>
              <a:buNone/>
            </a:pPr>
            <a:r>
              <a:rPr lang="en-US"/>
              <a:t>Idea/Approach Details</a:t>
            </a:r>
            <a:endParaRPr/>
          </a:p>
        </p:txBody>
      </p:sp>
      <p:sp>
        <p:nvSpPr>
          <p:cNvPr id="225" name="Google Shape;225;p17"/>
          <p:cNvSpPr txBox="1"/>
          <p:nvPr>
            <p:ph idx="2" type="body"/>
          </p:nvPr>
        </p:nvSpPr>
        <p:spPr>
          <a:xfrm>
            <a:off x="952500" y="1449950"/>
            <a:ext cx="4838700" cy="315900"/>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lt2"/>
              </a:buClr>
              <a:buSzPts val="1800"/>
              <a:buNone/>
            </a:pPr>
            <a:r>
              <a:rPr lang="en-US"/>
              <a:t>Use Case and dependencies:</a:t>
            </a:r>
            <a:endParaRPr/>
          </a:p>
        </p:txBody>
      </p:sp>
      <p:sp>
        <p:nvSpPr>
          <p:cNvPr id="226" name="Google Shape;226;p17"/>
          <p:cNvSpPr txBox="1"/>
          <p:nvPr>
            <p:ph idx="1" type="body"/>
          </p:nvPr>
        </p:nvSpPr>
        <p:spPr>
          <a:xfrm>
            <a:off x="952500" y="2133325"/>
            <a:ext cx="9056100" cy="4119600"/>
          </a:xfrm>
          <a:prstGeom prst="rect">
            <a:avLst/>
          </a:prstGeom>
          <a:no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285750" lvl="0" marL="285750" rtl="0" algn="l">
              <a:lnSpc>
                <a:spcPct val="90000"/>
              </a:lnSpc>
              <a:spcBef>
                <a:spcPts val="0"/>
              </a:spcBef>
              <a:spcAft>
                <a:spcPts val="0"/>
              </a:spcAft>
              <a:buClr>
                <a:schemeClr val="dk1"/>
              </a:buClr>
              <a:buSzPts val="1600"/>
              <a:buFont typeface="Noto Sans Symbols"/>
              <a:buChar char="⮚"/>
            </a:pPr>
            <a:r>
              <a:rPr lang="en-US"/>
              <a:t>For now we have developed an integrable api with a dummy chat box application to show it’s working through the proposed methodology and pipeline with all the algorithms and server call in the backend .</a:t>
            </a:r>
            <a:endParaRPr/>
          </a:p>
          <a:p>
            <a:pPr indent="-285750" lvl="0" marL="285750" rtl="0" algn="l">
              <a:lnSpc>
                <a:spcPct val="90000"/>
              </a:lnSpc>
              <a:spcBef>
                <a:spcPts val="0"/>
              </a:spcBef>
              <a:spcAft>
                <a:spcPts val="0"/>
              </a:spcAft>
              <a:buClr>
                <a:schemeClr val="dk1"/>
              </a:buClr>
              <a:buSzPts val="1600"/>
              <a:buFont typeface="Noto Sans Symbols"/>
              <a:buChar char="⮚"/>
            </a:pPr>
            <a:r>
              <a:rPr lang="en-US"/>
              <a:t>Our solution is providing the SIH organization, with many features like </a:t>
            </a:r>
            <a:r>
              <a:rPr b="1" i="1" lang="en-US"/>
              <a:t>identifying miscreants/ intruders</a:t>
            </a:r>
            <a:r>
              <a:rPr lang="en-US"/>
              <a:t> in a session,</a:t>
            </a:r>
            <a:r>
              <a:rPr i="1" lang="en-US"/>
              <a:t> </a:t>
            </a:r>
            <a:r>
              <a:rPr b="1" i="1" lang="en-US"/>
              <a:t>blocking all unauthorised logins</a:t>
            </a:r>
            <a:r>
              <a:rPr lang="en-US"/>
              <a:t> and other types of online hijacking/trolls while providing options to stricten the sessions for decorum and smooth flow.</a:t>
            </a:r>
            <a:endParaRPr/>
          </a:p>
          <a:p>
            <a:pPr indent="-285750" lvl="0" marL="285750" rtl="0" algn="l">
              <a:lnSpc>
                <a:spcPct val="90000"/>
              </a:lnSpc>
              <a:spcBef>
                <a:spcPts val="0"/>
              </a:spcBef>
              <a:spcAft>
                <a:spcPts val="0"/>
              </a:spcAft>
              <a:buSzPts val="1600"/>
              <a:buChar char="⮚"/>
            </a:pPr>
            <a:r>
              <a:rPr lang="en-US"/>
              <a:t>This solution/ ready to be integrated api can be used, as it is, by the traditional webinar/ video conferencing applications.</a:t>
            </a:r>
            <a:endParaRPr/>
          </a:p>
          <a:p>
            <a:pPr indent="-285750" lvl="0" marL="285750" rtl="0" algn="l">
              <a:lnSpc>
                <a:spcPct val="90000"/>
              </a:lnSpc>
              <a:spcBef>
                <a:spcPts val="0"/>
              </a:spcBef>
              <a:spcAft>
                <a:spcPts val="0"/>
              </a:spcAft>
              <a:buSzPts val="1600"/>
              <a:buChar char="⮚"/>
            </a:pPr>
            <a:r>
              <a:rPr lang="en-US"/>
              <a:t>Otherwise for future use, we are hoping to introduce the internet users (not only specific to educational </a:t>
            </a:r>
            <a:r>
              <a:rPr lang="en-US"/>
              <a:t>institutions but over the world) to the cyber-vulnerabilities and threats, while making them aware of the solution we propose to overcome it all, to a large audience through this hackathon. And finally developing a full functioning application which will most likely overcome the features of traditional conferencing app because of all the added security features.</a:t>
            </a:r>
            <a:endParaRPr/>
          </a:p>
          <a:p>
            <a:pPr indent="-285750" lvl="0" marL="285750" rtl="0" algn="l">
              <a:lnSpc>
                <a:spcPct val="90000"/>
              </a:lnSpc>
              <a:spcBef>
                <a:spcPts val="0"/>
              </a:spcBef>
              <a:spcAft>
                <a:spcPts val="0"/>
              </a:spcAft>
              <a:buSzPts val="1600"/>
              <a:buChar char="⮚"/>
            </a:pPr>
            <a:r>
              <a:rPr lang="en-US"/>
              <a:t>Few improvements that can be done: video conferencing integration, smart chat bots, automated note taking, face detection and much more.</a:t>
            </a:r>
            <a:endParaRPr/>
          </a:p>
          <a:p>
            <a:pPr indent="0" lvl="0" marL="457200" rtl="0" algn="l">
              <a:lnSpc>
                <a:spcPct val="90000"/>
              </a:lnSpc>
              <a:spcBef>
                <a:spcPts val="0"/>
              </a:spcBef>
              <a:spcAft>
                <a:spcPts val="0"/>
              </a:spcAft>
              <a:buNone/>
            </a:pPr>
            <a:r>
              <a:t/>
            </a:r>
            <a:endParaRPr/>
          </a:p>
        </p:txBody>
      </p:sp>
      <p:sp>
        <p:nvSpPr>
          <p:cNvPr id="227" name="Google Shape;227;p17"/>
          <p:cNvSpPr txBox="1"/>
          <p:nvPr>
            <p:ph idx="12" type="sldNum"/>
          </p:nvPr>
        </p:nvSpPr>
        <p:spPr>
          <a:xfrm>
            <a:off x="971550" y="6332220"/>
            <a:ext cx="523240" cy="247651"/>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100"/>
              <a:buNone/>
            </a:pPr>
            <a:fld id="{00000000-1234-1234-1234-123412341234}" type="slidenum">
              <a:rPr lang="en-US"/>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18"/>
          <p:cNvSpPr txBox="1"/>
          <p:nvPr>
            <p:ph type="title"/>
          </p:nvPr>
        </p:nvSpPr>
        <p:spPr>
          <a:xfrm>
            <a:off x="964023" y="879063"/>
            <a:ext cx="6617507" cy="610863"/>
          </a:xfrm>
          <a:prstGeom prst="rect">
            <a:avLst/>
          </a:prstGeom>
          <a:noFill/>
          <a:ln>
            <a:noFill/>
          </a:ln>
        </p:spPr>
        <p:txBody>
          <a:bodyPr anchorCtr="0" anchor="b" bIns="0" lIns="0" spcFirstLastPara="1" rIns="0" wrap="square" tIns="0">
            <a:normAutofit/>
          </a:bodyPr>
          <a:lstStyle/>
          <a:p>
            <a:pPr indent="0" lvl="0" marL="0" rtl="0" algn="l">
              <a:lnSpc>
                <a:spcPct val="90000"/>
              </a:lnSpc>
              <a:spcBef>
                <a:spcPts val="0"/>
              </a:spcBef>
              <a:spcAft>
                <a:spcPts val="0"/>
              </a:spcAft>
              <a:buClr>
                <a:schemeClr val="dk1"/>
              </a:buClr>
              <a:buSzPts val="4400"/>
              <a:buFont typeface="Franklin Gothic"/>
              <a:buNone/>
            </a:pPr>
            <a:r>
              <a:rPr lang="en-US"/>
              <a:t>Team Member Details </a:t>
            </a:r>
            <a:endParaRPr/>
          </a:p>
        </p:txBody>
      </p:sp>
      <p:sp>
        <p:nvSpPr>
          <p:cNvPr id="233" name="Google Shape;233;p18"/>
          <p:cNvSpPr txBox="1"/>
          <p:nvPr>
            <p:ph idx="1" type="body"/>
          </p:nvPr>
        </p:nvSpPr>
        <p:spPr>
          <a:xfrm>
            <a:off x="964023" y="2062099"/>
            <a:ext cx="11145119" cy="4720441"/>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rgbClr val="5D7C3F"/>
              </a:buClr>
              <a:buSzPts val="1200"/>
              <a:buNone/>
            </a:pPr>
            <a:r>
              <a:rPr b="1" lang="en-US" sz="1200">
                <a:solidFill>
                  <a:srgbClr val="5D7C3F"/>
                </a:solidFill>
              </a:rPr>
              <a:t>Team Leader Name:  Dev Pant</a:t>
            </a:r>
            <a:endParaRPr/>
          </a:p>
          <a:p>
            <a:pPr indent="0" lvl="0" marL="0" rtl="0" algn="l">
              <a:lnSpc>
                <a:spcPct val="90000"/>
              </a:lnSpc>
              <a:spcBef>
                <a:spcPts val="1000"/>
              </a:spcBef>
              <a:spcAft>
                <a:spcPts val="0"/>
              </a:spcAft>
              <a:buClr>
                <a:schemeClr val="dk1"/>
              </a:buClr>
              <a:buSzPts val="1200"/>
              <a:buNone/>
            </a:pPr>
            <a:r>
              <a:rPr lang="en-US" sz="1200"/>
              <a:t>Branch (Btech/Mtech/PhD etc):	Btech		Stream (ECE, CSE etc): CSE		Year (I,II,III,IV):  III</a:t>
            </a:r>
            <a:endParaRPr/>
          </a:p>
          <a:p>
            <a:pPr indent="0" lvl="0" marL="0" rtl="0" algn="l">
              <a:lnSpc>
                <a:spcPct val="90000"/>
              </a:lnSpc>
              <a:spcBef>
                <a:spcPts val="1000"/>
              </a:spcBef>
              <a:spcAft>
                <a:spcPts val="0"/>
              </a:spcAft>
              <a:buClr>
                <a:srgbClr val="5D7C3F"/>
              </a:buClr>
              <a:buSzPts val="1200"/>
              <a:buNone/>
            </a:pPr>
            <a:r>
              <a:rPr b="1" lang="en-US" sz="1200">
                <a:solidFill>
                  <a:srgbClr val="5D7C3F"/>
                </a:solidFill>
              </a:rPr>
              <a:t>Team Member 1 Name: Amardeep Saha</a:t>
            </a:r>
            <a:endParaRPr/>
          </a:p>
          <a:p>
            <a:pPr indent="0" lvl="0" marL="0" rtl="0" algn="l">
              <a:lnSpc>
                <a:spcPct val="90000"/>
              </a:lnSpc>
              <a:spcBef>
                <a:spcPts val="1000"/>
              </a:spcBef>
              <a:spcAft>
                <a:spcPts val="0"/>
              </a:spcAft>
              <a:buClr>
                <a:schemeClr val="dk1"/>
              </a:buClr>
              <a:buSzPts val="1200"/>
              <a:buNone/>
            </a:pPr>
            <a:r>
              <a:rPr lang="en-US" sz="1200"/>
              <a:t>Branch (Btech/Mtech/PhD etc):	Btech		Stream (ECE, CSE etc): CSE		Year (I,II,III,IV):  III</a:t>
            </a:r>
            <a:endParaRPr/>
          </a:p>
          <a:p>
            <a:pPr indent="0" lvl="0" marL="0" rtl="0" algn="l">
              <a:lnSpc>
                <a:spcPct val="90000"/>
              </a:lnSpc>
              <a:spcBef>
                <a:spcPts val="1000"/>
              </a:spcBef>
              <a:spcAft>
                <a:spcPts val="0"/>
              </a:spcAft>
              <a:buClr>
                <a:srgbClr val="5D7C3F"/>
              </a:buClr>
              <a:buSzPts val="1200"/>
              <a:buNone/>
            </a:pPr>
            <a:r>
              <a:rPr b="1" lang="en-US" sz="1200">
                <a:solidFill>
                  <a:srgbClr val="5D7C3F"/>
                </a:solidFill>
              </a:rPr>
              <a:t>Team Member 2 Name: Ekta</a:t>
            </a:r>
            <a:endParaRPr/>
          </a:p>
          <a:p>
            <a:pPr indent="0" lvl="0" marL="0" rtl="0" algn="l">
              <a:lnSpc>
                <a:spcPct val="90000"/>
              </a:lnSpc>
              <a:spcBef>
                <a:spcPts val="1000"/>
              </a:spcBef>
              <a:spcAft>
                <a:spcPts val="0"/>
              </a:spcAft>
              <a:buClr>
                <a:schemeClr val="dk1"/>
              </a:buClr>
              <a:buSzPts val="1200"/>
              <a:buNone/>
            </a:pPr>
            <a:r>
              <a:rPr lang="en-US" sz="1200"/>
              <a:t>Branch (Btech/Mtech/PhD etc):	Btech		Stream (ECE, CSE etc): CSE		Year (I,II,III,IV):  III</a:t>
            </a:r>
            <a:endParaRPr/>
          </a:p>
          <a:p>
            <a:pPr indent="0" lvl="0" marL="0" rtl="0" algn="l">
              <a:lnSpc>
                <a:spcPct val="90000"/>
              </a:lnSpc>
              <a:spcBef>
                <a:spcPts val="1000"/>
              </a:spcBef>
              <a:spcAft>
                <a:spcPts val="0"/>
              </a:spcAft>
              <a:buClr>
                <a:srgbClr val="5D7C3F"/>
              </a:buClr>
              <a:buSzPts val="1200"/>
              <a:buNone/>
            </a:pPr>
            <a:r>
              <a:rPr b="1" lang="en-US" sz="1200">
                <a:solidFill>
                  <a:srgbClr val="5D7C3F"/>
                </a:solidFill>
              </a:rPr>
              <a:t>Team Member 3 Name: Rishav</a:t>
            </a:r>
            <a:endParaRPr/>
          </a:p>
          <a:p>
            <a:pPr indent="0" lvl="0" marL="0" rtl="0" algn="l">
              <a:lnSpc>
                <a:spcPct val="90000"/>
              </a:lnSpc>
              <a:spcBef>
                <a:spcPts val="1000"/>
              </a:spcBef>
              <a:spcAft>
                <a:spcPts val="0"/>
              </a:spcAft>
              <a:buClr>
                <a:schemeClr val="dk1"/>
              </a:buClr>
              <a:buSzPts val="1200"/>
              <a:buNone/>
            </a:pPr>
            <a:r>
              <a:rPr lang="en-US" sz="1200"/>
              <a:t>Branch (Btech/Mtech/PhD etc):	Btech		Stream (ECE, CSE etc): CSE		Year (I,II,III,IV):  III</a:t>
            </a:r>
            <a:endParaRPr/>
          </a:p>
          <a:p>
            <a:pPr indent="0" lvl="0" marL="0" rtl="0" algn="l">
              <a:lnSpc>
                <a:spcPct val="90000"/>
              </a:lnSpc>
              <a:spcBef>
                <a:spcPts val="1000"/>
              </a:spcBef>
              <a:spcAft>
                <a:spcPts val="0"/>
              </a:spcAft>
              <a:buClr>
                <a:srgbClr val="5D7C3F"/>
              </a:buClr>
              <a:buSzPts val="1200"/>
              <a:buNone/>
            </a:pPr>
            <a:r>
              <a:rPr b="1" lang="en-US" sz="1200">
                <a:solidFill>
                  <a:srgbClr val="5D7C3F"/>
                </a:solidFill>
              </a:rPr>
              <a:t>Team Member 4 Name: Prasoon</a:t>
            </a:r>
            <a:endParaRPr/>
          </a:p>
          <a:p>
            <a:pPr indent="0" lvl="0" marL="0" rtl="0" algn="l">
              <a:lnSpc>
                <a:spcPct val="90000"/>
              </a:lnSpc>
              <a:spcBef>
                <a:spcPts val="1000"/>
              </a:spcBef>
              <a:spcAft>
                <a:spcPts val="0"/>
              </a:spcAft>
              <a:buClr>
                <a:schemeClr val="dk1"/>
              </a:buClr>
              <a:buSzPts val="1200"/>
              <a:buNone/>
            </a:pPr>
            <a:r>
              <a:rPr lang="en-US" sz="1200"/>
              <a:t>Branch (Btech/Mtech/PhD etc):	Btech		Stream (ECE, CSE etc): CSE		Year (I,II,III,IV):  III</a:t>
            </a:r>
            <a:endParaRPr/>
          </a:p>
          <a:p>
            <a:pPr indent="0" lvl="0" marL="0" rtl="0" algn="l">
              <a:lnSpc>
                <a:spcPct val="90000"/>
              </a:lnSpc>
              <a:spcBef>
                <a:spcPts val="1000"/>
              </a:spcBef>
              <a:spcAft>
                <a:spcPts val="0"/>
              </a:spcAft>
              <a:buClr>
                <a:srgbClr val="5D7C3F"/>
              </a:buClr>
              <a:buSzPts val="1200"/>
              <a:buNone/>
            </a:pPr>
            <a:r>
              <a:rPr b="1" lang="en-US" sz="1200">
                <a:solidFill>
                  <a:srgbClr val="5D7C3F"/>
                </a:solidFill>
              </a:rPr>
              <a:t>Team Member 5 Name: Aman</a:t>
            </a:r>
            <a:endParaRPr/>
          </a:p>
          <a:p>
            <a:pPr indent="0" lvl="0" marL="0" rtl="0" algn="l">
              <a:lnSpc>
                <a:spcPct val="90000"/>
              </a:lnSpc>
              <a:spcBef>
                <a:spcPts val="1000"/>
              </a:spcBef>
              <a:spcAft>
                <a:spcPts val="0"/>
              </a:spcAft>
              <a:buClr>
                <a:schemeClr val="dk1"/>
              </a:buClr>
              <a:buSzPts val="1200"/>
              <a:buNone/>
            </a:pPr>
            <a:r>
              <a:rPr lang="en-US" sz="1200"/>
              <a:t>Branch (Btech/Mtech/PhD etc):	Btech		Stream (ECE, CSE etc): CSE		Year (I,II,III,IV):  III</a:t>
            </a:r>
            <a:endParaRPr/>
          </a:p>
          <a:p>
            <a:pPr indent="0" lvl="0" marL="0" rtl="0" algn="l">
              <a:lnSpc>
                <a:spcPct val="90000"/>
              </a:lnSpc>
              <a:spcBef>
                <a:spcPts val="1000"/>
              </a:spcBef>
              <a:spcAft>
                <a:spcPts val="0"/>
              </a:spcAft>
              <a:buClr>
                <a:srgbClr val="804160"/>
              </a:buClr>
              <a:buSzPts val="1200"/>
              <a:buNone/>
            </a:pPr>
            <a:r>
              <a:rPr b="1" lang="en-US" sz="1200">
                <a:solidFill>
                  <a:srgbClr val="804160"/>
                </a:solidFill>
              </a:rPr>
              <a:t>Team Mentor 1 Name: Type Your Name Here</a:t>
            </a:r>
            <a:endParaRPr/>
          </a:p>
          <a:p>
            <a:pPr indent="0" lvl="0" marL="0" rtl="0" algn="l">
              <a:lnSpc>
                <a:spcPct val="90000"/>
              </a:lnSpc>
              <a:spcBef>
                <a:spcPts val="1000"/>
              </a:spcBef>
              <a:spcAft>
                <a:spcPts val="0"/>
              </a:spcAft>
              <a:buClr>
                <a:schemeClr val="dk1"/>
              </a:buClr>
              <a:buSzPts val="1200"/>
              <a:buNone/>
            </a:pPr>
            <a:r>
              <a:rPr lang="en-US" sz="1200"/>
              <a:t>Category (Academic/Industry): 			Expertise (AI/ML/Blockchain etc): 		Domain Experience (in years):    </a:t>
            </a:r>
            <a:endParaRPr/>
          </a:p>
          <a:p>
            <a:pPr indent="0" lvl="0" marL="0" rtl="0" algn="l">
              <a:lnSpc>
                <a:spcPct val="90000"/>
              </a:lnSpc>
              <a:spcBef>
                <a:spcPts val="1000"/>
              </a:spcBef>
              <a:spcAft>
                <a:spcPts val="0"/>
              </a:spcAft>
              <a:buClr>
                <a:srgbClr val="804160"/>
              </a:buClr>
              <a:buSzPts val="1200"/>
              <a:buNone/>
            </a:pPr>
            <a:r>
              <a:rPr b="1" lang="en-US" sz="1200">
                <a:solidFill>
                  <a:srgbClr val="804160"/>
                </a:solidFill>
              </a:rPr>
              <a:t>Team Mentor 2 Name: Type Your Name Here</a:t>
            </a:r>
            <a:endParaRPr/>
          </a:p>
          <a:p>
            <a:pPr indent="0" lvl="0" marL="0" rtl="0" algn="l">
              <a:lnSpc>
                <a:spcPct val="90000"/>
              </a:lnSpc>
              <a:spcBef>
                <a:spcPts val="1000"/>
              </a:spcBef>
              <a:spcAft>
                <a:spcPts val="0"/>
              </a:spcAft>
              <a:buClr>
                <a:schemeClr val="dk1"/>
              </a:buClr>
              <a:buSzPts val="1200"/>
              <a:buNone/>
            </a:pPr>
            <a:r>
              <a:rPr lang="en-US" sz="1200"/>
              <a:t>Category (Academic/Industry):		 	Expertise (AI/ML/Blockchain etc): 		Domain Experience (in years):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Theme1">
  <a:themeElements>
    <a:clrScheme name="Swiss">
      <a:dk1>
        <a:srgbClr val="000000"/>
      </a:dk1>
      <a:lt1>
        <a:srgbClr val="FFFFFF"/>
      </a:lt1>
      <a:dk2>
        <a:srgbClr val="E4E4E4"/>
      </a:dk2>
      <a:lt2>
        <a:srgbClr val="7CA655"/>
      </a:lt2>
      <a:accent1>
        <a:srgbClr val="A9D4DB"/>
      </a:accent1>
      <a:accent2>
        <a:srgbClr val="FBE284"/>
      </a:accent2>
      <a:accent3>
        <a:srgbClr val="4495A2"/>
      </a:accent3>
      <a:accent4>
        <a:srgbClr val="AA5881"/>
      </a:accent4>
      <a:accent5>
        <a:srgbClr val="E06742"/>
      </a:accent5>
      <a:accent6>
        <a:srgbClr val="F9D448"/>
      </a:accent6>
      <a:hlink>
        <a:srgbClr val="4495A2"/>
      </a:hlink>
      <a:folHlink>
        <a:srgbClr val="AA588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