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56af2d2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56af2d2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56af2d2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56af2d2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595ac2c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595ac2c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Plato</a:t>
            </a:r>
            <a:endParaRPr sz="3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Zach, Mike, Jude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748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Project is great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our project does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covers these problems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isn’t just any shitposting…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advanced shitposting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15" descr="Yeah I'm COOL&#10;&#10;C - Kill&#10;O - Me&#10;O - This is a cry for help&#10;L - *dabs" title="OwO What's this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400" y="11181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Lato</vt:lpstr>
      <vt:lpstr>Arial</vt:lpstr>
      <vt:lpstr>Focus</vt:lpstr>
      <vt:lpstr>Project Plato</vt:lpstr>
      <vt:lpstr>Our Team Project is great</vt:lpstr>
      <vt:lpstr>This is what our project does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Plato</dc:title>
  <cp:lastModifiedBy>Zachary Vanscoit</cp:lastModifiedBy>
  <cp:revision>1</cp:revision>
  <dcterms:modified xsi:type="dcterms:W3CDTF">2019-02-25T18:33:53Z</dcterms:modified>
</cp:coreProperties>
</file>