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299" r:id="rId3"/>
    <p:sldId id="300" r:id="rId4"/>
    <p:sldId id="302" r:id="rId5"/>
    <p:sldId id="305" r:id="rId6"/>
    <p:sldId id="301" r:id="rId7"/>
    <p:sldId id="303" r:id="rId8"/>
    <p:sldId id="313" r:id="rId9"/>
    <p:sldId id="311" r:id="rId10"/>
    <p:sldId id="312" r:id="rId11"/>
    <p:sldId id="334" r:id="rId12"/>
    <p:sldId id="257" r:id="rId13"/>
    <p:sldId id="297" r:id="rId14"/>
    <p:sldId id="315" r:id="rId15"/>
    <p:sldId id="316" r:id="rId16"/>
    <p:sldId id="317" r:id="rId17"/>
    <p:sldId id="318" r:id="rId18"/>
    <p:sldId id="319" r:id="rId19"/>
    <p:sldId id="333" r:id="rId20"/>
    <p:sldId id="336" r:id="rId21"/>
    <p:sldId id="320" r:id="rId22"/>
    <p:sldId id="321" r:id="rId23"/>
    <p:sldId id="332" r:id="rId24"/>
    <p:sldId id="380" r:id="rId25"/>
    <p:sldId id="359" r:id="rId26"/>
    <p:sldId id="358" r:id="rId27"/>
    <p:sldId id="360" r:id="rId28"/>
    <p:sldId id="363" r:id="rId29"/>
    <p:sldId id="364" r:id="rId30"/>
    <p:sldId id="365" r:id="rId31"/>
    <p:sldId id="381" r:id="rId32"/>
    <p:sldId id="340" r:id="rId33"/>
    <p:sldId id="341" r:id="rId34"/>
    <p:sldId id="382" r:id="rId35"/>
    <p:sldId id="322" r:id="rId36"/>
    <p:sldId id="323" r:id="rId37"/>
    <p:sldId id="339" r:id="rId38"/>
    <p:sldId id="258" r:id="rId39"/>
    <p:sldId id="296" r:id="rId40"/>
    <p:sldId id="283" r:id="rId41"/>
    <p:sldId id="286" r:id="rId42"/>
    <p:sldId id="287" r:id="rId43"/>
    <p:sldId id="285" r:id="rId44"/>
    <p:sldId id="289" r:id="rId45"/>
    <p:sldId id="292" r:id="rId46"/>
    <p:sldId id="288" r:id="rId47"/>
    <p:sldId id="293" r:id="rId48"/>
    <p:sldId id="294" r:id="rId49"/>
    <p:sldId id="295" r:id="rId50"/>
    <p:sldId id="383" r:id="rId51"/>
    <p:sldId id="366" r:id="rId52"/>
    <p:sldId id="367" r:id="rId53"/>
    <p:sldId id="368" r:id="rId54"/>
    <p:sldId id="369" r:id="rId55"/>
    <p:sldId id="371" r:id="rId56"/>
    <p:sldId id="370" r:id="rId57"/>
    <p:sldId id="384" r:id="rId58"/>
    <p:sldId id="342" r:id="rId59"/>
    <p:sldId id="343" r:id="rId60"/>
    <p:sldId id="385" r:id="rId61"/>
    <p:sldId id="324" r:id="rId62"/>
    <p:sldId id="338" r:id="rId63"/>
    <p:sldId id="256" r:id="rId64"/>
    <p:sldId id="335" r:id="rId65"/>
    <p:sldId id="279" r:id="rId66"/>
    <p:sldId id="260" r:id="rId67"/>
    <p:sldId id="353" r:id="rId68"/>
    <p:sldId id="352" r:id="rId69"/>
    <p:sldId id="262" r:id="rId70"/>
    <p:sldId id="263" r:id="rId71"/>
    <p:sldId id="261" r:id="rId72"/>
    <p:sldId id="354" r:id="rId73"/>
    <p:sldId id="355" r:id="rId74"/>
    <p:sldId id="280" r:id="rId75"/>
    <p:sldId id="290" r:id="rId76"/>
    <p:sldId id="269" r:id="rId77"/>
    <p:sldId id="270" r:id="rId78"/>
    <p:sldId id="272" r:id="rId79"/>
    <p:sldId id="273" r:id="rId80"/>
    <p:sldId id="278" r:id="rId81"/>
    <p:sldId id="276" r:id="rId82"/>
    <p:sldId id="337" r:id="rId83"/>
    <p:sldId id="327" r:id="rId84"/>
    <p:sldId id="326" r:id="rId85"/>
    <p:sldId id="259" r:id="rId86"/>
    <p:sldId id="266" r:id="rId87"/>
    <p:sldId id="267" r:id="rId88"/>
    <p:sldId id="344" r:id="rId89"/>
    <p:sldId id="386" r:id="rId90"/>
    <p:sldId id="372" r:id="rId91"/>
    <p:sldId id="373" r:id="rId92"/>
    <p:sldId id="374" r:id="rId93"/>
    <p:sldId id="375" r:id="rId94"/>
    <p:sldId id="376" r:id="rId95"/>
    <p:sldId id="378" r:id="rId96"/>
    <p:sldId id="379" r:id="rId97"/>
    <p:sldId id="387" r:id="rId98"/>
    <p:sldId id="347" r:id="rId99"/>
    <p:sldId id="282" r:id="rId100"/>
    <p:sldId id="348" r:id="rId101"/>
    <p:sldId id="346" r:id="rId102"/>
    <p:sldId id="349" r:id="rId103"/>
    <p:sldId id="350" r:id="rId104"/>
    <p:sldId id="388" r:id="rId105"/>
    <p:sldId id="345" r:id="rId106"/>
    <p:sldId id="328" r:id="rId107"/>
    <p:sldId id="351" r:id="rId108"/>
    <p:sldId id="329" r:id="rId109"/>
    <p:sldId id="330" r:id="rId110"/>
    <p:sldId id="331" r:id="rId1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518BDCE-1C81-4A52-B025-40B21700F248}">
          <p14:sldIdLst>
            <p14:sldId id="298"/>
            <p14:sldId id="299"/>
            <p14:sldId id="300"/>
            <p14:sldId id="302"/>
            <p14:sldId id="305"/>
            <p14:sldId id="301"/>
            <p14:sldId id="303"/>
            <p14:sldId id="313"/>
            <p14:sldId id="311"/>
            <p14:sldId id="312"/>
          </p14:sldIdLst>
        </p14:section>
        <p14:section name="mvc" id="{CB8D44CD-6162-4BCC-9B57-D201CE68C30A}">
          <p14:sldIdLst>
            <p14:sldId id="334"/>
            <p14:sldId id="257"/>
            <p14:sldId id="297"/>
            <p14:sldId id="315"/>
            <p14:sldId id="316"/>
            <p14:sldId id="317"/>
            <p14:sldId id="318"/>
            <p14:sldId id="319"/>
            <p14:sldId id="333"/>
            <p14:sldId id="336"/>
            <p14:sldId id="320"/>
            <p14:sldId id="321"/>
            <p14:sldId id="332"/>
          </p14:sldIdLst>
        </p14:section>
        <p14:section name="MVC example" id="{321862FF-4DAC-47B4-B0A4-C8B2B10736E4}">
          <p14:sldIdLst>
            <p14:sldId id="380"/>
            <p14:sldId id="359"/>
            <p14:sldId id="358"/>
            <p14:sldId id="360"/>
            <p14:sldId id="363"/>
            <p14:sldId id="364"/>
            <p14:sldId id="365"/>
          </p14:sldIdLst>
        </p14:section>
        <p14:section name="mvc-good" id="{C1222C37-B6E1-472F-A89D-91D96763671D}">
          <p14:sldIdLst>
            <p14:sldId id="381"/>
            <p14:sldId id="340"/>
            <p14:sldId id="341"/>
          </p14:sldIdLst>
        </p14:section>
        <p14:section name="mvc-bad" id="{BB939F7D-966F-4B94-8CD7-764C09F10CBD}">
          <p14:sldIdLst>
            <p14:sldId id="382"/>
            <p14:sldId id="322"/>
            <p14:sldId id="323"/>
            <p14:sldId id="339"/>
          </p14:sldIdLst>
        </p14:section>
        <p14:section name="mvvm" id="{848759B7-6F2A-4233-A1AB-24D8FBF47019}">
          <p14:sldIdLst>
            <p14:sldId id="258"/>
            <p14:sldId id="296"/>
            <p14:sldId id="283"/>
            <p14:sldId id="286"/>
            <p14:sldId id="287"/>
            <p14:sldId id="285"/>
            <p14:sldId id="289"/>
            <p14:sldId id="292"/>
            <p14:sldId id="288"/>
            <p14:sldId id="293"/>
            <p14:sldId id="294"/>
            <p14:sldId id="295"/>
          </p14:sldIdLst>
        </p14:section>
        <p14:section name="mvvm example" id="{8C55DC74-C221-4813-914F-E0B85CBA55FB}">
          <p14:sldIdLst>
            <p14:sldId id="383"/>
            <p14:sldId id="366"/>
            <p14:sldId id="367"/>
            <p14:sldId id="368"/>
            <p14:sldId id="369"/>
            <p14:sldId id="371"/>
            <p14:sldId id="370"/>
          </p14:sldIdLst>
        </p14:section>
        <p14:section name="mvvm-good" id="{F6478457-F1AB-4E25-AD9D-E03DD83DD29C}">
          <p14:sldIdLst>
            <p14:sldId id="384"/>
            <p14:sldId id="342"/>
            <p14:sldId id="343"/>
          </p14:sldIdLst>
        </p14:section>
        <p14:section name="mvvm-bad" id="{1500E592-5404-47A8-9E79-771F80A74B8D}">
          <p14:sldIdLst>
            <p14:sldId id="385"/>
            <p14:sldId id="324"/>
            <p14:sldId id="338"/>
          </p14:sldIdLst>
        </p14:section>
        <p14:section name="FLUX" id="{E4170E89-0A4E-4962-AE01-BC1DF100AC6B}">
          <p14:sldIdLst>
            <p14:sldId id="256"/>
            <p14:sldId id="335"/>
            <p14:sldId id="279"/>
            <p14:sldId id="260"/>
            <p14:sldId id="353"/>
            <p14:sldId id="352"/>
            <p14:sldId id="262"/>
            <p14:sldId id="263"/>
            <p14:sldId id="261"/>
            <p14:sldId id="354"/>
            <p14:sldId id="355"/>
            <p14:sldId id="280"/>
            <p14:sldId id="290"/>
            <p14:sldId id="269"/>
            <p14:sldId id="270"/>
            <p14:sldId id="272"/>
            <p14:sldId id="273"/>
            <p14:sldId id="278"/>
            <p14:sldId id="276"/>
            <p14:sldId id="337"/>
            <p14:sldId id="327"/>
            <p14:sldId id="326"/>
            <p14:sldId id="259"/>
            <p14:sldId id="266"/>
            <p14:sldId id="267"/>
            <p14:sldId id="344"/>
          </p14:sldIdLst>
        </p14:section>
        <p14:section name="flux example" id="{BCE7EEC0-2D19-44F1-924D-73E7B74E392F}">
          <p14:sldIdLst>
            <p14:sldId id="386"/>
            <p14:sldId id="372"/>
            <p14:sldId id="373"/>
            <p14:sldId id="374"/>
            <p14:sldId id="375"/>
            <p14:sldId id="376"/>
            <p14:sldId id="378"/>
            <p14:sldId id="379"/>
          </p14:sldIdLst>
        </p14:section>
        <p14:section name="flux-good" id="{646CE5D6-4435-4074-9846-5CF375152FE2}">
          <p14:sldIdLst>
            <p14:sldId id="387"/>
            <p14:sldId id="347"/>
            <p14:sldId id="282"/>
            <p14:sldId id="348"/>
            <p14:sldId id="346"/>
            <p14:sldId id="349"/>
            <p14:sldId id="350"/>
          </p14:sldIdLst>
        </p14:section>
        <p14:section name="flux-bad" id="{88750E05-4F92-4BDD-90E7-6867A1792599}">
          <p14:sldIdLst>
            <p14:sldId id="388"/>
            <p14:sldId id="345"/>
            <p14:sldId id="328"/>
            <p14:sldId id="351"/>
          </p14:sldIdLst>
        </p14:section>
        <p14:section name="flux-practice" id="{2CBDE32B-E16A-46EB-9A22-6D1C86301A31}">
          <p14:sldIdLst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C7CE-031F-4716-93FE-51E3378434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3996" y="3009803"/>
            <a:ext cx="10972800" cy="871491"/>
          </a:xfrm>
          <a:prstGeom prst="rect">
            <a:avLst/>
          </a:prstGeom>
        </p:spPr>
        <p:txBody>
          <a:bodyPr lIns="0" rIns="0" anchor="b"/>
          <a:lstStyle>
            <a:lvl1pPr algn="l">
              <a:defRPr sz="6000"/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03A3B-74A1-4FB6-BAFF-97A68363D33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53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D3F2-36FE-426C-952B-D5A2F02B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65" y="681404"/>
            <a:ext cx="10975731" cy="54955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A45E3C-9B3F-4E47-B0DF-100F0A126B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 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93A6F6-6D1C-415F-8CCE-6BCF674532B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1065" y="685803"/>
            <a:ext cx="10975731" cy="24618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err="1"/>
              <a:t>file.ext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53DFD4-E723-4C0C-A316-408503268F4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33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D3F2-36FE-426C-952B-D5A2F02B93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1065" y="685803"/>
            <a:ext cx="10975731" cy="24618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err="1"/>
              <a:t>file.ext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006CFD-2C84-4264-A347-0D97EC7B954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08134" y="3429000"/>
            <a:ext cx="10975731" cy="24618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err="1"/>
              <a:t>file.ext</a:t>
            </a: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9ABB0D-C759-4A56-BDBC-00E8BD911ED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589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6A13-4911-432F-95D6-D9FF0DE96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6256E-5686-4973-BDF7-7E1767856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6D477-D6B9-41A2-B08F-BA8A6BF8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C90A-6B97-4A53-958A-F8CD55A72901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37A11-E8F0-4ABB-853F-2E6668C0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5F77-027D-4338-97D0-E8020C68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9E95-B4C5-4FB1-82B8-0BB7CA4F6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34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90DF-BCAA-400B-8E7E-7312CA1F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0F03D-110C-4761-AEEA-2973F5525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EFBD2-4942-480D-99B1-2FF2F6BC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C90A-6B97-4A53-958A-F8CD55A72901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8EFFF-9B1A-4800-A0B8-87B9C5F8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4D4C9-A23E-4DD5-A9E4-02ED2A2A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9E95-B4C5-4FB1-82B8-0BB7CA4F6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97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nes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4C25531C-F59E-4567-8EF1-D986B122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6342" y="3975669"/>
            <a:ext cx="10130454" cy="871491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6000">
                <a:latin typeface="+mj-lt"/>
              </a:defRPr>
            </a:lvl1pPr>
          </a:lstStyle>
          <a:p>
            <a:r>
              <a:rPr lang="en-US" dirty="0"/>
              <a:t>title–current</a:t>
            </a:r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03A3B-74A1-4FB6-BAFF-97A68363D33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2ACB4C-D0BF-44A9-9713-70D67FA82E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3996" y="3009803"/>
            <a:ext cx="10972800" cy="871491"/>
          </a:xfrm>
          <a:prstGeom prst="rect">
            <a:avLst/>
          </a:prstGeom>
        </p:spPr>
        <p:txBody>
          <a:bodyPr lIns="0" rIns="0" anchor="b"/>
          <a:lstStyle>
            <a:lvl1pPr algn="l">
              <a:defRPr sz="60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</a:defRPr>
            </a:lvl1pPr>
          </a:lstStyle>
          <a:p>
            <a:r>
              <a:rPr lang="en-US" dirty="0"/>
              <a:t>title–macro</a:t>
            </a:r>
            <a:endParaRPr lang="ru-RU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B7CD1E-EF6B-4E56-96AF-B96D4A77B503}"/>
              </a:ext>
            </a:extLst>
          </p:cNvPr>
          <p:cNvCxnSpPr>
            <a:cxnSpLocks/>
          </p:cNvCxnSpPr>
          <p:nvPr/>
        </p:nvCxnSpPr>
        <p:spPr>
          <a:xfrm>
            <a:off x="1179576" y="3975669"/>
            <a:ext cx="0" cy="871491"/>
          </a:xfrm>
          <a:prstGeom prst="line">
            <a:avLst/>
          </a:prstGeom>
          <a:ln w="38100">
            <a:solidFill>
              <a:schemeClr val="bg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nested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03A3B-74A1-4FB6-BAFF-97A68363D33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2ACB4C-D0BF-44A9-9713-70D67FA82E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3996" y="3009803"/>
            <a:ext cx="10972800" cy="871491"/>
          </a:xfrm>
          <a:prstGeom prst="rect">
            <a:avLst/>
          </a:prstGeom>
        </p:spPr>
        <p:txBody>
          <a:bodyPr lIns="0" rIns="0" anchor="b"/>
          <a:lstStyle>
            <a:lvl1pPr algn="l">
              <a:defRPr sz="60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</a:defRPr>
            </a:lvl1pPr>
          </a:lstStyle>
          <a:p>
            <a:r>
              <a:rPr lang="en-US" dirty="0"/>
              <a:t>title–macro</a:t>
            </a:r>
            <a:endParaRPr lang="ru-RU" dirty="0"/>
          </a:p>
        </p:txBody>
      </p:sp>
      <p:sp>
        <p:nvSpPr>
          <p:cNvPr id="12" name="Text Placeholder 64">
            <a:extLst>
              <a:ext uri="{FF2B5EF4-FFF2-40B4-BE49-F238E27FC236}">
                <a16:creationId xmlns:a16="http://schemas.microsoft.com/office/drawing/2014/main" id="{671FA33F-8D88-4710-97E0-18DEB97A5E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6342" y="3975669"/>
            <a:ext cx="10130454" cy="871491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60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title–macro-2</a:t>
            </a:r>
            <a:endParaRPr lang="ru-RU" dirty="0"/>
          </a:p>
        </p:txBody>
      </p:sp>
      <p:sp>
        <p:nvSpPr>
          <p:cNvPr id="15" name="Text Placeholder 64">
            <a:extLst>
              <a:ext uri="{FF2B5EF4-FFF2-40B4-BE49-F238E27FC236}">
                <a16:creationId xmlns:a16="http://schemas.microsoft.com/office/drawing/2014/main" id="{9D0796D6-5DE3-41B7-B93C-AFF4D34AC7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2900" y="4941535"/>
            <a:ext cx="9243896" cy="871491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6000">
                <a:latin typeface="+mj-lt"/>
              </a:defRPr>
            </a:lvl1pPr>
          </a:lstStyle>
          <a:p>
            <a:r>
              <a:rPr lang="en-US" dirty="0"/>
              <a:t>title–current</a:t>
            </a:r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164329-34F9-4673-BEF4-144F77F3AC41}"/>
              </a:ext>
            </a:extLst>
          </p:cNvPr>
          <p:cNvCxnSpPr>
            <a:cxnSpLocks/>
          </p:cNvCxnSpPr>
          <p:nvPr/>
        </p:nvCxnSpPr>
        <p:spPr>
          <a:xfrm>
            <a:off x="1179576" y="3975669"/>
            <a:ext cx="0" cy="1837357"/>
          </a:xfrm>
          <a:prstGeom prst="line">
            <a:avLst/>
          </a:prstGeom>
          <a:ln w="38100">
            <a:solidFill>
              <a:schemeClr val="bg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8E131E-6743-498A-8BF3-D4307B702FAB}"/>
              </a:ext>
            </a:extLst>
          </p:cNvPr>
          <p:cNvCxnSpPr>
            <a:cxnSpLocks/>
          </p:cNvCxnSpPr>
          <p:nvPr/>
        </p:nvCxnSpPr>
        <p:spPr>
          <a:xfrm>
            <a:off x="2066544" y="4941535"/>
            <a:ext cx="0" cy="871491"/>
          </a:xfrm>
          <a:prstGeom prst="line">
            <a:avLst/>
          </a:prstGeom>
          <a:ln w="38100">
            <a:solidFill>
              <a:schemeClr val="bg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00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D3F2-36FE-426C-952B-D5A2F02B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65" y="681404"/>
            <a:ext cx="10975731" cy="54955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A45E3C-9B3F-4E47-B0DF-100F0A126B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16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93A6F6-6D1C-415F-8CCE-6BCF674532B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1065" y="685803"/>
            <a:ext cx="10975731" cy="24618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err="1"/>
              <a:t>file.ext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53DFD4-E723-4C0C-A316-408503268F4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60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D3F2-36FE-426C-952B-D5A2F02B93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1065" y="685803"/>
            <a:ext cx="10975731" cy="24618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err="1"/>
              <a:t>file.ext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006CFD-2C84-4264-A347-0D97EC7B954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08134" y="3429000"/>
            <a:ext cx="10975731" cy="24618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err="1"/>
              <a:t>file.ext</a:t>
            </a: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9ABB0D-C759-4A56-BDBC-00E8BD911ED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89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C7CE-031F-4716-93FE-51E3378434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3996" y="3009803"/>
            <a:ext cx="10972800" cy="871491"/>
          </a:xfrm>
          <a:prstGeom prst="rect">
            <a:avLst/>
          </a:prstGeom>
        </p:spPr>
        <p:txBody>
          <a:bodyPr lIns="0" rIns="0" anchor="b"/>
          <a:lstStyle>
            <a:lvl1pPr algn="l">
              <a:defRPr sz="6000"/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03A3B-74A1-4FB6-BAFF-97A68363D33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70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-nes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4C25531C-F59E-4567-8EF1-D986B122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6342" y="3975669"/>
            <a:ext cx="10130454" cy="871491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6000">
                <a:latin typeface="+mj-lt"/>
              </a:defRPr>
            </a:lvl1pPr>
          </a:lstStyle>
          <a:p>
            <a:r>
              <a:rPr lang="en-US" dirty="0"/>
              <a:t>title–current</a:t>
            </a:r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03A3B-74A1-4FB6-BAFF-97A68363D33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2ACB4C-D0BF-44A9-9713-70D67FA82E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3996" y="3009803"/>
            <a:ext cx="10972800" cy="871491"/>
          </a:xfrm>
          <a:prstGeom prst="rect">
            <a:avLst/>
          </a:prstGeom>
        </p:spPr>
        <p:txBody>
          <a:bodyPr lIns="0" rIns="0" anchor="b"/>
          <a:lstStyle>
            <a:lvl1pPr algn="l">
              <a:defRPr sz="60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</a:defRPr>
            </a:lvl1pPr>
          </a:lstStyle>
          <a:p>
            <a:r>
              <a:rPr lang="en-US" dirty="0"/>
              <a:t>title–macro</a:t>
            </a:r>
            <a:endParaRPr lang="ru-RU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D7C0086-FB61-471B-ACFE-A6B2C832F7E6}"/>
              </a:ext>
            </a:extLst>
          </p:cNvPr>
          <p:cNvCxnSpPr>
            <a:cxnSpLocks noChangeAspect="1"/>
          </p:cNvCxnSpPr>
          <p:nvPr/>
        </p:nvCxnSpPr>
        <p:spPr>
          <a:xfrm rot="16200000" flipH="1">
            <a:off x="872583" y="3884406"/>
            <a:ext cx="529261" cy="524757"/>
          </a:xfrm>
          <a:prstGeom prst="bentConnector3">
            <a:avLst>
              <a:gd name="adj1" fmla="val 96515"/>
            </a:avLst>
          </a:prstGeom>
          <a:ln w="38100">
            <a:solidFill>
              <a:schemeClr val="bg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19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-nested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03A3B-74A1-4FB6-BAFF-97A68363D33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2ACB4C-D0BF-44A9-9713-70D67FA82E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3996" y="3009803"/>
            <a:ext cx="10972800" cy="871491"/>
          </a:xfrm>
          <a:prstGeom prst="rect">
            <a:avLst/>
          </a:prstGeom>
        </p:spPr>
        <p:txBody>
          <a:bodyPr lIns="0" rIns="0" anchor="b"/>
          <a:lstStyle>
            <a:lvl1pPr algn="l">
              <a:defRPr sz="60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</a:defRPr>
            </a:lvl1pPr>
          </a:lstStyle>
          <a:p>
            <a:r>
              <a:rPr lang="en-US" dirty="0"/>
              <a:t>title–macro</a:t>
            </a:r>
            <a:endParaRPr lang="ru-RU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D7C0086-FB61-471B-ACFE-A6B2C832F7E6}"/>
              </a:ext>
            </a:extLst>
          </p:cNvPr>
          <p:cNvCxnSpPr>
            <a:cxnSpLocks noChangeAspect="1"/>
          </p:cNvCxnSpPr>
          <p:nvPr/>
        </p:nvCxnSpPr>
        <p:spPr>
          <a:xfrm rot="16200000" flipH="1">
            <a:off x="872583" y="3884406"/>
            <a:ext cx="529261" cy="524757"/>
          </a:xfrm>
          <a:prstGeom prst="bentConnector3">
            <a:avLst>
              <a:gd name="adj1" fmla="val 96515"/>
            </a:avLst>
          </a:prstGeom>
          <a:ln w="38100">
            <a:solidFill>
              <a:schemeClr val="bg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30C96D8-3142-4934-AE63-FD3F1213503D}"/>
              </a:ext>
            </a:extLst>
          </p:cNvPr>
          <p:cNvCxnSpPr>
            <a:cxnSpLocks noChangeAspect="1"/>
          </p:cNvCxnSpPr>
          <p:nvPr/>
        </p:nvCxnSpPr>
        <p:spPr>
          <a:xfrm rot="16200000" flipH="1">
            <a:off x="1781279" y="4850272"/>
            <a:ext cx="529261" cy="524757"/>
          </a:xfrm>
          <a:prstGeom prst="bentConnector3">
            <a:avLst>
              <a:gd name="adj1" fmla="val 96515"/>
            </a:avLst>
          </a:prstGeom>
          <a:ln w="38100">
            <a:solidFill>
              <a:schemeClr val="bg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4">
            <a:extLst>
              <a:ext uri="{FF2B5EF4-FFF2-40B4-BE49-F238E27FC236}">
                <a16:creationId xmlns:a16="http://schemas.microsoft.com/office/drawing/2014/main" id="{671FA33F-8D88-4710-97E0-18DEB97A5E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6342" y="3975669"/>
            <a:ext cx="10130454" cy="871491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60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title–macro-2</a:t>
            </a:r>
            <a:endParaRPr lang="ru-RU" dirty="0"/>
          </a:p>
        </p:txBody>
      </p:sp>
      <p:sp>
        <p:nvSpPr>
          <p:cNvPr id="15" name="Text Placeholder 64">
            <a:extLst>
              <a:ext uri="{FF2B5EF4-FFF2-40B4-BE49-F238E27FC236}">
                <a16:creationId xmlns:a16="http://schemas.microsoft.com/office/drawing/2014/main" id="{9D0796D6-5DE3-41B7-B93C-AFF4D34AC7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2900" y="4941535"/>
            <a:ext cx="9243896" cy="871491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6000">
                <a:latin typeface="+mj-lt"/>
              </a:defRPr>
            </a:lvl1pPr>
          </a:lstStyle>
          <a:p>
            <a:r>
              <a:rPr lang="en-US" dirty="0"/>
              <a:t>title–current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9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65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2442796" y="2514600"/>
            <a:ext cx="2738804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Object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83FA8-E88D-4CCE-AA0A-490871868D66}"/>
              </a:ext>
            </a:extLst>
          </p:cNvPr>
          <p:cNvSpPr/>
          <p:nvPr/>
        </p:nvSpPr>
        <p:spPr>
          <a:xfrm>
            <a:off x="4578096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85CAF-FEF6-443F-9BC6-A8D3DCED47F2}"/>
              </a:ext>
            </a:extLst>
          </p:cNvPr>
          <p:cNvSpPr/>
          <p:nvPr/>
        </p:nvSpPr>
        <p:spPr>
          <a:xfrm>
            <a:off x="9602900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9602900" y="3293742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9CB09-69D3-4F63-9603-DF988CCE4BFC}"/>
              </a:ext>
            </a:extLst>
          </p:cNvPr>
          <p:cNvSpPr/>
          <p:nvPr/>
        </p:nvSpPr>
        <p:spPr>
          <a:xfrm>
            <a:off x="467692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BF5FC-4697-42B2-8442-087CC3BBCE72}"/>
              </a:ext>
            </a:extLst>
          </p:cNvPr>
          <p:cNvSpPr/>
          <p:nvPr/>
        </p:nvSpPr>
        <p:spPr>
          <a:xfrm>
            <a:off x="467692" y="34290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190FFD-22A2-43D8-9C65-86D8C95EBDF2}"/>
              </a:ext>
            </a:extLst>
          </p:cNvPr>
          <p:cNvSpPr/>
          <p:nvPr/>
        </p:nvSpPr>
        <p:spPr>
          <a:xfrm>
            <a:off x="7007434" y="2514600"/>
            <a:ext cx="2738804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Dependent object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7454D3-4985-4807-A79A-F7F898FB1872}"/>
              </a:ext>
            </a:extLst>
          </p:cNvPr>
          <p:cNvSpPr/>
          <p:nvPr/>
        </p:nvSpPr>
        <p:spPr>
          <a:xfrm>
            <a:off x="2275444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6DF18A-2D29-4C2A-9EBB-967692E12133}"/>
              </a:ext>
            </a:extLst>
          </p:cNvPr>
          <p:cNvSpPr/>
          <p:nvPr/>
        </p:nvSpPr>
        <p:spPr>
          <a:xfrm>
            <a:off x="2275444" y="3429000"/>
            <a:ext cx="3035808" cy="914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D2E62-04DD-4747-A2B5-8BFBFD1D342D}"/>
              </a:ext>
            </a:extLst>
          </p:cNvPr>
          <p:cNvSpPr/>
          <p:nvPr/>
        </p:nvSpPr>
        <p:spPr>
          <a:xfrm>
            <a:off x="6880748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C19A40-F8FD-44D9-89B8-E863DF9A1F18}"/>
              </a:ext>
            </a:extLst>
          </p:cNvPr>
          <p:cNvSpPr/>
          <p:nvPr/>
        </p:nvSpPr>
        <p:spPr>
          <a:xfrm>
            <a:off x="6880748" y="3429000"/>
            <a:ext cx="3035808" cy="914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F227A0-4418-4426-B177-6ECCF6826032}"/>
              </a:ext>
            </a:extLst>
          </p:cNvPr>
          <p:cNvCxnSpPr>
            <a:cxnSpLocks/>
          </p:cNvCxnSpPr>
          <p:nvPr/>
        </p:nvCxnSpPr>
        <p:spPr>
          <a:xfrm>
            <a:off x="5311252" y="3429000"/>
            <a:ext cx="156949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55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971800"/>
            <a:ext cx="27432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8BB33-D84C-4EB4-9714-4925BC2FD03C}"/>
              </a:ext>
            </a:extLst>
          </p:cNvPr>
          <p:cNvCxnSpPr>
            <a:cxnSpLocks/>
            <a:stCxn id="46" idx="3"/>
            <a:endCxn id="36" idx="1"/>
          </p:cNvCxnSpPr>
          <p:nvPr/>
        </p:nvCxnSpPr>
        <p:spPr>
          <a:xfrm>
            <a:off x="2587871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7BC63-F43D-484B-A13E-4358B0E4B835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6235214" y="3429000"/>
            <a:ext cx="63327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C09FC3-7FEB-4EAF-AC01-002D1BF059FE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8989900" y="3429000"/>
            <a:ext cx="6142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2B6D06-6332-424F-BD22-AAC404E40E51}"/>
              </a:ext>
            </a:extLst>
          </p:cNvPr>
          <p:cNvSpPr/>
          <p:nvPr/>
        </p:nvSpPr>
        <p:spPr>
          <a:xfrm>
            <a:off x="3200519" y="2825496"/>
            <a:ext cx="3034695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D5CE53-6E8E-4BF2-B617-064AA2E32F01}"/>
              </a:ext>
            </a:extLst>
          </p:cNvPr>
          <p:cNvSpPr/>
          <p:nvPr/>
        </p:nvSpPr>
        <p:spPr>
          <a:xfrm>
            <a:off x="6868492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CEB091-898C-4E5D-B9F6-E000787EF58A}"/>
              </a:ext>
            </a:extLst>
          </p:cNvPr>
          <p:cNvSpPr/>
          <p:nvPr/>
        </p:nvSpPr>
        <p:spPr>
          <a:xfrm>
            <a:off x="9604129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C9AE44-863F-4496-A636-370FCF7C1BBE}"/>
              </a:ext>
            </a:extLst>
          </p:cNvPr>
          <p:cNvSpPr/>
          <p:nvPr/>
        </p:nvSpPr>
        <p:spPr>
          <a:xfrm>
            <a:off x="466463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76B442-52D0-436E-9994-4D448D6FAE97}"/>
              </a:ext>
            </a:extLst>
          </p:cNvPr>
          <p:cNvSpPr/>
          <p:nvPr/>
        </p:nvSpPr>
        <p:spPr>
          <a:xfrm>
            <a:off x="6868493" y="1014985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87580A-2D0E-49E5-B99C-917E5D8E12DA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479221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1601666"/>
            <a:ext cx="2743200" cy="3651002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30F3B99-8466-42D6-8D81-ECA681399B1B}"/>
              </a:ext>
            </a:extLst>
          </p:cNvPr>
          <p:cNvCxnSpPr>
            <a:cxnSpLocks/>
          </p:cNvCxnSpPr>
          <p:nvPr/>
        </p:nvCxnSpPr>
        <p:spPr>
          <a:xfrm>
            <a:off x="2587871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7202FA-E055-477F-AE72-3D845C5A5F58}"/>
              </a:ext>
            </a:extLst>
          </p:cNvPr>
          <p:cNvCxnSpPr>
            <a:cxnSpLocks/>
          </p:cNvCxnSpPr>
          <p:nvPr/>
        </p:nvCxnSpPr>
        <p:spPr>
          <a:xfrm>
            <a:off x="6235214" y="2747433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8DB3A-AFE5-4E1D-91C3-183D2C47DC4E}"/>
              </a:ext>
            </a:extLst>
          </p:cNvPr>
          <p:cNvSpPr/>
          <p:nvPr/>
        </p:nvSpPr>
        <p:spPr>
          <a:xfrm>
            <a:off x="7014796" y="4341934"/>
            <a:ext cx="18288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1591A-7294-4110-9F8C-39A1607621C5}"/>
              </a:ext>
            </a:extLst>
          </p:cNvPr>
          <p:cNvSpPr/>
          <p:nvPr/>
        </p:nvSpPr>
        <p:spPr>
          <a:xfrm>
            <a:off x="7014796" y="1601665"/>
            <a:ext cx="1828800" cy="2284517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465788-FAFE-478E-B2DB-FBF29FFF6CD5}"/>
              </a:ext>
            </a:extLst>
          </p:cNvPr>
          <p:cNvSpPr/>
          <p:nvPr/>
        </p:nvSpPr>
        <p:spPr>
          <a:xfrm>
            <a:off x="9757996" y="1601666"/>
            <a:ext cx="18288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6EE7CF-1FC3-4920-9C54-2816343F98DE}"/>
              </a:ext>
            </a:extLst>
          </p:cNvPr>
          <p:cNvSpPr/>
          <p:nvPr/>
        </p:nvSpPr>
        <p:spPr>
          <a:xfrm>
            <a:off x="9757996" y="4338271"/>
            <a:ext cx="18288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6FFD77-5C34-40CF-98F0-5D1FA242145F}"/>
              </a:ext>
            </a:extLst>
          </p:cNvPr>
          <p:cNvCxnSpPr>
            <a:cxnSpLocks/>
          </p:cNvCxnSpPr>
          <p:nvPr/>
        </p:nvCxnSpPr>
        <p:spPr>
          <a:xfrm>
            <a:off x="6235214" y="4816638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FEFABF-AB3B-4351-A9C1-1E229D533234}"/>
              </a:ext>
            </a:extLst>
          </p:cNvPr>
          <p:cNvCxnSpPr>
            <a:cxnSpLocks/>
          </p:cNvCxnSpPr>
          <p:nvPr/>
        </p:nvCxnSpPr>
        <p:spPr>
          <a:xfrm>
            <a:off x="8989900" y="3429000"/>
            <a:ext cx="6142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D1D22E-0BE4-45C2-B24C-24DA76F14876}"/>
              </a:ext>
            </a:extLst>
          </p:cNvPr>
          <p:cNvCxnSpPr>
            <a:cxnSpLocks/>
          </p:cNvCxnSpPr>
          <p:nvPr/>
        </p:nvCxnSpPr>
        <p:spPr>
          <a:xfrm>
            <a:off x="9007722" y="4795471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43329E-8099-4BB7-B9D7-724B36522394}"/>
              </a:ext>
            </a:extLst>
          </p:cNvPr>
          <p:cNvCxnSpPr>
            <a:cxnSpLocks/>
          </p:cNvCxnSpPr>
          <p:nvPr/>
        </p:nvCxnSpPr>
        <p:spPr>
          <a:xfrm>
            <a:off x="9007722" y="2054309"/>
            <a:ext cx="6142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803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1601666"/>
            <a:ext cx="2743200" cy="3651002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30F3B99-8466-42D6-8D81-ECA681399B1B}"/>
              </a:ext>
            </a:extLst>
          </p:cNvPr>
          <p:cNvCxnSpPr>
            <a:cxnSpLocks/>
          </p:cNvCxnSpPr>
          <p:nvPr/>
        </p:nvCxnSpPr>
        <p:spPr>
          <a:xfrm>
            <a:off x="2587871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7202FA-E055-477F-AE72-3D845C5A5F58}"/>
              </a:ext>
            </a:extLst>
          </p:cNvPr>
          <p:cNvCxnSpPr>
            <a:cxnSpLocks/>
          </p:cNvCxnSpPr>
          <p:nvPr/>
        </p:nvCxnSpPr>
        <p:spPr>
          <a:xfrm>
            <a:off x="6235214" y="2747433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8DB3A-AFE5-4E1D-91C3-183D2C47DC4E}"/>
              </a:ext>
            </a:extLst>
          </p:cNvPr>
          <p:cNvSpPr/>
          <p:nvPr/>
        </p:nvSpPr>
        <p:spPr>
          <a:xfrm>
            <a:off x="7014796" y="4341934"/>
            <a:ext cx="18288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1591A-7294-4110-9F8C-39A1607621C5}"/>
              </a:ext>
            </a:extLst>
          </p:cNvPr>
          <p:cNvSpPr/>
          <p:nvPr/>
        </p:nvSpPr>
        <p:spPr>
          <a:xfrm>
            <a:off x="7014796" y="1601665"/>
            <a:ext cx="1828800" cy="2284517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465788-FAFE-478E-B2DB-FBF29FFF6CD5}"/>
              </a:ext>
            </a:extLst>
          </p:cNvPr>
          <p:cNvSpPr/>
          <p:nvPr/>
        </p:nvSpPr>
        <p:spPr>
          <a:xfrm>
            <a:off x="9757996" y="1601666"/>
            <a:ext cx="18288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6EE7CF-1FC3-4920-9C54-2816343F98DE}"/>
              </a:ext>
            </a:extLst>
          </p:cNvPr>
          <p:cNvSpPr/>
          <p:nvPr/>
        </p:nvSpPr>
        <p:spPr>
          <a:xfrm>
            <a:off x="9757996" y="4338271"/>
            <a:ext cx="18288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6FFD77-5C34-40CF-98F0-5D1FA242145F}"/>
              </a:ext>
            </a:extLst>
          </p:cNvPr>
          <p:cNvCxnSpPr>
            <a:cxnSpLocks/>
          </p:cNvCxnSpPr>
          <p:nvPr/>
        </p:nvCxnSpPr>
        <p:spPr>
          <a:xfrm>
            <a:off x="6235214" y="4816638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FEFABF-AB3B-4351-A9C1-1E229D533234}"/>
              </a:ext>
            </a:extLst>
          </p:cNvPr>
          <p:cNvCxnSpPr>
            <a:cxnSpLocks/>
          </p:cNvCxnSpPr>
          <p:nvPr/>
        </p:nvCxnSpPr>
        <p:spPr>
          <a:xfrm>
            <a:off x="8989900" y="3429000"/>
            <a:ext cx="6142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D1D22E-0BE4-45C2-B24C-24DA76F14876}"/>
              </a:ext>
            </a:extLst>
          </p:cNvPr>
          <p:cNvCxnSpPr>
            <a:cxnSpLocks/>
          </p:cNvCxnSpPr>
          <p:nvPr/>
        </p:nvCxnSpPr>
        <p:spPr>
          <a:xfrm>
            <a:off x="9007722" y="4795471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43329E-8099-4BB7-B9D7-724B36522394}"/>
              </a:ext>
            </a:extLst>
          </p:cNvPr>
          <p:cNvCxnSpPr>
            <a:cxnSpLocks/>
          </p:cNvCxnSpPr>
          <p:nvPr/>
        </p:nvCxnSpPr>
        <p:spPr>
          <a:xfrm>
            <a:off x="9007722" y="2054309"/>
            <a:ext cx="6142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00B6BA-89E5-494B-B003-6B0519A4D5A7}"/>
              </a:ext>
            </a:extLst>
          </p:cNvPr>
          <p:cNvSpPr/>
          <p:nvPr/>
        </p:nvSpPr>
        <p:spPr>
          <a:xfrm>
            <a:off x="613996" y="4338271"/>
            <a:ext cx="18288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A0F4EC-AA78-4980-81F2-AD557DC8ABA0}"/>
              </a:ext>
            </a:extLst>
          </p:cNvPr>
          <p:cNvSpPr/>
          <p:nvPr/>
        </p:nvSpPr>
        <p:spPr>
          <a:xfrm>
            <a:off x="613996" y="1601666"/>
            <a:ext cx="18288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FC2E64-A8EA-4177-9E00-3F21587A9FD1}"/>
              </a:ext>
            </a:extLst>
          </p:cNvPr>
          <p:cNvCxnSpPr>
            <a:cxnSpLocks/>
          </p:cNvCxnSpPr>
          <p:nvPr/>
        </p:nvCxnSpPr>
        <p:spPr>
          <a:xfrm>
            <a:off x="2587871" y="2054309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931902-C330-4298-9446-3FF1BBB46758}"/>
              </a:ext>
            </a:extLst>
          </p:cNvPr>
          <p:cNvCxnSpPr>
            <a:cxnSpLocks/>
          </p:cNvCxnSpPr>
          <p:nvPr/>
        </p:nvCxnSpPr>
        <p:spPr>
          <a:xfrm>
            <a:off x="2621756" y="4816638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020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1073394" y="3268632"/>
            <a:ext cx="910004" cy="3134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1601666"/>
            <a:ext cx="2743200" cy="3651002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7202FA-E055-477F-AE72-3D845C5A5F58}"/>
              </a:ext>
            </a:extLst>
          </p:cNvPr>
          <p:cNvCxnSpPr>
            <a:cxnSpLocks/>
          </p:cNvCxnSpPr>
          <p:nvPr/>
        </p:nvCxnSpPr>
        <p:spPr>
          <a:xfrm>
            <a:off x="6235214" y="2747433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8DB3A-AFE5-4E1D-91C3-183D2C47DC4E}"/>
              </a:ext>
            </a:extLst>
          </p:cNvPr>
          <p:cNvSpPr/>
          <p:nvPr/>
        </p:nvSpPr>
        <p:spPr>
          <a:xfrm>
            <a:off x="7014796" y="4341934"/>
            <a:ext cx="18288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1591A-7294-4110-9F8C-39A1607621C5}"/>
              </a:ext>
            </a:extLst>
          </p:cNvPr>
          <p:cNvSpPr/>
          <p:nvPr/>
        </p:nvSpPr>
        <p:spPr>
          <a:xfrm>
            <a:off x="7014796" y="1601665"/>
            <a:ext cx="1828800" cy="2284517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465788-FAFE-478E-B2DB-FBF29FFF6CD5}"/>
              </a:ext>
            </a:extLst>
          </p:cNvPr>
          <p:cNvSpPr/>
          <p:nvPr/>
        </p:nvSpPr>
        <p:spPr>
          <a:xfrm>
            <a:off x="9757996" y="1601666"/>
            <a:ext cx="18288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6EE7CF-1FC3-4920-9C54-2816343F98DE}"/>
              </a:ext>
            </a:extLst>
          </p:cNvPr>
          <p:cNvSpPr/>
          <p:nvPr/>
        </p:nvSpPr>
        <p:spPr>
          <a:xfrm>
            <a:off x="9757996" y="4338271"/>
            <a:ext cx="18288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6FFD77-5C34-40CF-98F0-5D1FA242145F}"/>
              </a:ext>
            </a:extLst>
          </p:cNvPr>
          <p:cNvCxnSpPr>
            <a:cxnSpLocks/>
          </p:cNvCxnSpPr>
          <p:nvPr/>
        </p:nvCxnSpPr>
        <p:spPr>
          <a:xfrm>
            <a:off x="6235214" y="4816638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FEFABF-AB3B-4351-A9C1-1E229D533234}"/>
              </a:ext>
            </a:extLst>
          </p:cNvPr>
          <p:cNvCxnSpPr>
            <a:cxnSpLocks/>
          </p:cNvCxnSpPr>
          <p:nvPr/>
        </p:nvCxnSpPr>
        <p:spPr>
          <a:xfrm>
            <a:off x="8989900" y="3429000"/>
            <a:ext cx="6142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D1D22E-0BE4-45C2-B24C-24DA76F14876}"/>
              </a:ext>
            </a:extLst>
          </p:cNvPr>
          <p:cNvCxnSpPr>
            <a:cxnSpLocks/>
          </p:cNvCxnSpPr>
          <p:nvPr/>
        </p:nvCxnSpPr>
        <p:spPr>
          <a:xfrm>
            <a:off x="9007722" y="4795471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43329E-8099-4BB7-B9D7-724B36522394}"/>
              </a:ext>
            </a:extLst>
          </p:cNvPr>
          <p:cNvCxnSpPr>
            <a:cxnSpLocks/>
          </p:cNvCxnSpPr>
          <p:nvPr/>
        </p:nvCxnSpPr>
        <p:spPr>
          <a:xfrm>
            <a:off x="9007722" y="2054309"/>
            <a:ext cx="6142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00B6BA-89E5-494B-B003-6B0519A4D5A7}"/>
              </a:ext>
            </a:extLst>
          </p:cNvPr>
          <p:cNvSpPr/>
          <p:nvPr/>
        </p:nvSpPr>
        <p:spPr>
          <a:xfrm>
            <a:off x="613996" y="4338271"/>
            <a:ext cx="18288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A0F4EC-AA78-4980-81F2-AD557DC8ABA0}"/>
              </a:ext>
            </a:extLst>
          </p:cNvPr>
          <p:cNvSpPr/>
          <p:nvPr/>
        </p:nvSpPr>
        <p:spPr>
          <a:xfrm>
            <a:off x="613996" y="1601666"/>
            <a:ext cx="18288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FC2E64-A8EA-4177-9E00-3F21587A9FD1}"/>
              </a:ext>
            </a:extLst>
          </p:cNvPr>
          <p:cNvCxnSpPr>
            <a:cxnSpLocks/>
          </p:cNvCxnSpPr>
          <p:nvPr/>
        </p:nvCxnSpPr>
        <p:spPr>
          <a:xfrm>
            <a:off x="2587871" y="2054309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931902-C330-4298-9446-3FF1BBB46758}"/>
              </a:ext>
            </a:extLst>
          </p:cNvPr>
          <p:cNvCxnSpPr>
            <a:cxnSpLocks/>
          </p:cNvCxnSpPr>
          <p:nvPr/>
        </p:nvCxnSpPr>
        <p:spPr>
          <a:xfrm>
            <a:off x="2621756" y="4816638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05630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flux | bad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34061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971800"/>
            <a:ext cx="27432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8BB33-D84C-4EB4-9714-4925BC2FD03C}"/>
              </a:ext>
            </a:extLst>
          </p:cNvPr>
          <p:cNvCxnSpPr>
            <a:cxnSpLocks/>
            <a:stCxn id="46" idx="3"/>
            <a:endCxn id="36" idx="1"/>
          </p:cNvCxnSpPr>
          <p:nvPr/>
        </p:nvCxnSpPr>
        <p:spPr>
          <a:xfrm>
            <a:off x="2587871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7BC63-F43D-484B-A13E-4358B0E4B835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6235214" y="3429000"/>
            <a:ext cx="63327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C09FC3-7FEB-4EAF-AC01-002D1BF059FE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8989900" y="3429000"/>
            <a:ext cx="6142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BACEA2-2CA3-471D-A351-2A488DEAE831}"/>
              </a:ext>
            </a:extLst>
          </p:cNvPr>
          <p:cNvSpPr/>
          <p:nvPr/>
        </p:nvSpPr>
        <p:spPr>
          <a:xfrm>
            <a:off x="7014797" y="1161289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2B6D06-6332-424F-BD22-AAC404E40E51}"/>
              </a:ext>
            </a:extLst>
          </p:cNvPr>
          <p:cNvSpPr/>
          <p:nvPr/>
        </p:nvSpPr>
        <p:spPr>
          <a:xfrm>
            <a:off x="3200519" y="2825496"/>
            <a:ext cx="3034695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D5CE53-6E8E-4BF2-B617-064AA2E32F01}"/>
              </a:ext>
            </a:extLst>
          </p:cNvPr>
          <p:cNvSpPr/>
          <p:nvPr/>
        </p:nvSpPr>
        <p:spPr>
          <a:xfrm>
            <a:off x="6868492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CEB091-898C-4E5D-B9F6-E000787EF58A}"/>
              </a:ext>
            </a:extLst>
          </p:cNvPr>
          <p:cNvSpPr/>
          <p:nvPr/>
        </p:nvSpPr>
        <p:spPr>
          <a:xfrm>
            <a:off x="9604129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C9AE44-863F-4496-A636-370FCF7C1BBE}"/>
              </a:ext>
            </a:extLst>
          </p:cNvPr>
          <p:cNvSpPr/>
          <p:nvPr/>
        </p:nvSpPr>
        <p:spPr>
          <a:xfrm>
            <a:off x="466463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76B442-52D0-436E-9994-4D448D6FAE97}"/>
              </a:ext>
            </a:extLst>
          </p:cNvPr>
          <p:cNvSpPr/>
          <p:nvPr/>
        </p:nvSpPr>
        <p:spPr>
          <a:xfrm>
            <a:off x="6868493" y="1014985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66EF22F-DCFB-4AAF-8914-FB84DEF3FA0C}"/>
              </a:ext>
            </a:extLst>
          </p:cNvPr>
          <p:cNvCxnSpPr>
            <a:stCxn id="44" idx="0"/>
            <a:endCxn id="18" idx="3"/>
          </p:cNvCxnSpPr>
          <p:nvPr/>
        </p:nvCxnSpPr>
        <p:spPr>
          <a:xfrm rot="16200000" flipV="1">
            <a:off x="9223864" y="1384527"/>
            <a:ext cx="1207007" cy="1674932"/>
          </a:xfrm>
          <a:prstGeom prst="bentConnector2">
            <a:avLst/>
          </a:prstGeom>
          <a:ln w="38100">
            <a:solidFill>
              <a:schemeClr val="accent6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6F3F5B5-5010-413D-8D00-E40427994AF5}"/>
              </a:ext>
            </a:extLst>
          </p:cNvPr>
          <p:cNvCxnSpPr>
            <a:stCxn id="18" idx="1"/>
            <a:endCxn id="36" idx="0"/>
          </p:cNvCxnSpPr>
          <p:nvPr/>
        </p:nvCxnSpPr>
        <p:spPr>
          <a:xfrm rot="10800000" flipV="1">
            <a:off x="4717867" y="1618488"/>
            <a:ext cx="2150626" cy="1207007"/>
          </a:xfrm>
          <a:prstGeom prst="bentConnector2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A87580A-2D0E-49E5-B99C-917E5D8E12DA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37226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971800"/>
            <a:ext cx="27432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8BB33-D84C-4EB4-9714-4925BC2FD03C}"/>
              </a:ext>
            </a:extLst>
          </p:cNvPr>
          <p:cNvCxnSpPr>
            <a:cxnSpLocks/>
            <a:stCxn id="46" idx="3"/>
            <a:endCxn id="36" idx="1"/>
          </p:cNvCxnSpPr>
          <p:nvPr/>
        </p:nvCxnSpPr>
        <p:spPr>
          <a:xfrm>
            <a:off x="2587871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7BC63-F43D-484B-A13E-4358B0E4B835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6235214" y="3429000"/>
            <a:ext cx="63327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C09FC3-7FEB-4EAF-AC01-002D1BF059FE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8989900" y="3429000"/>
            <a:ext cx="6142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BACEA2-2CA3-471D-A351-2A488DEAE831}"/>
              </a:ext>
            </a:extLst>
          </p:cNvPr>
          <p:cNvSpPr/>
          <p:nvPr/>
        </p:nvSpPr>
        <p:spPr>
          <a:xfrm>
            <a:off x="7014797" y="1161289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2B6D06-6332-424F-BD22-AAC404E40E51}"/>
              </a:ext>
            </a:extLst>
          </p:cNvPr>
          <p:cNvSpPr/>
          <p:nvPr/>
        </p:nvSpPr>
        <p:spPr>
          <a:xfrm>
            <a:off x="3200519" y="2825496"/>
            <a:ext cx="3034695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D5CE53-6E8E-4BF2-B617-064AA2E32F01}"/>
              </a:ext>
            </a:extLst>
          </p:cNvPr>
          <p:cNvSpPr/>
          <p:nvPr/>
        </p:nvSpPr>
        <p:spPr>
          <a:xfrm>
            <a:off x="6868492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CEB091-898C-4E5D-B9F6-E000787EF58A}"/>
              </a:ext>
            </a:extLst>
          </p:cNvPr>
          <p:cNvSpPr/>
          <p:nvPr/>
        </p:nvSpPr>
        <p:spPr>
          <a:xfrm>
            <a:off x="9604129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C9AE44-863F-4496-A636-370FCF7C1BBE}"/>
              </a:ext>
            </a:extLst>
          </p:cNvPr>
          <p:cNvSpPr/>
          <p:nvPr/>
        </p:nvSpPr>
        <p:spPr>
          <a:xfrm>
            <a:off x="466463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76B442-52D0-436E-9994-4D448D6FAE97}"/>
              </a:ext>
            </a:extLst>
          </p:cNvPr>
          <p:cNvSpPr/>
          <p:nvPr/>
        </p:nvSpPr>
        <p:spPr>
          <a:xfrm>
            <a:off x="6868493" y="1014985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6F3F5B5-5010-413D-8D00-E40427994AF5}"/>
              </a:ext>
            </a:extLst>
          </p:cNvPr>
          <p:cNvCxnSpPr>
            <a:stCxn id="18" idx="1"/>
            <a:endCxn id="36" idx="0"/>
          </p:cNvCxnSpPr>
          <p:nvPr/>
        </p:nvCxnSpPr>
        <p:spPr>
          <a:xfrm rot="10800000" flipV="1">
            <a:off x="4717867" y="1618488"/>
            <a:ext cx="2150626" cy="1207007"/>
          </a:xfrm>
          <a:prstGeom prst="bentConnector2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A87580A-2D0E-49E5-B99C-917E5D8E12DA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B290CD-2102-4B41-B5DB-02D1D7B55484}"/>
              </a:ext>
            </a:extLst>
          </p:cNvPr>
          <p:cNvSpPr/>
          <p:nvPr/>
        </p:nvSpPr>
        <p:spPr>
          <a:xfrm>
            <a:off x="8843596" y="2971800"/>
            <a:ext cx="2743200" cy="9144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FULL UPDATE</a:t>
            </a:r>
            <a:endParaRPr lang="ru-RU" sz="2400" b="1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C290B67-34AF-488E-B5CE-C2FAD05F6B6B}"/>
              </a:ext>
            </a:extLst>
          </p:cNvPr>
          <p:cNvCxnSpPr/>
          <p:nvPr/>
        </p:nvCxnSpPr>
        <p:spPr>
          <a:xfrm rot="16200000" flipV="1">
            <a:off x="9223864" y="1384527"/>
            <a:ext cx="1207007" cy="1674932"/>
          </a:xfrm>
          <a:prstGeom prst="bentConnector2">
            <a:avLst/>
          </a:prstGeom>
          <a:ln w="38100">
            <a:solidFill>
              <a:schemeClr val="accent6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664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971800"/>
            <a:ext cx="27432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8BB33-D84C-4EB4-9714-4925BC2FD03C}"/>
              </a:ext>
            </a:extLst>
          </p:cNvPr>
          <p:cNvCxnSpPr>
            <a:cxnSpLocks/>
            <a:stCxn id="46" idx="3"/>
            <a:endCxn id="36" idx="1"/>
          </p:cNvCxnSpPr>
          <p:nvPr/>
        </p:nvCxnSpPr>
        <p:spPr>
          <a:xfrm>
            <a:off x="2587871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7BC63-F43D-484B-A13E-4358B0E4B835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6235214" y="3429000"/>
            <a:ext cx="63327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C09FC3-7FEB-4EAF-AC01-002D1BF059FE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8989900" y="3429000"/>
            <a:ext cx="6142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BACEA2-2CA3-471D-A351-2A488DEAE831}"/>
              </a:ext>
            </a:extLst>
          </p:cNvPr>
          <p:cNvSpPr/>
          <p:nvPr/>
        </p:nvSpPr>
        <p:spPr>
          <a:xfrm>
            <a:off x="7014797" y="1161289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2B6D06-6332-424F-BD22-AAC404E40E51}"/>
              </a:ext>
            </a:extLst>
          </p:cNvPr>
          <p:cNvSpPr/>
          <p:nvPr/>
        </p:nvSpPr>
        <p:spPr>
          <a:xfrm>
            <a:off x="3200519" y="2825496"/>
            <a:ext cx="3034695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D5CE53-6E8E-4BF2-B617-064AA2E32F01}"/>
              </a:ext>
            </a:extLst>
          </p:cNvPr>
          <p:cNvSpPr/>
          <p:nvPr/>
        </p:nvSpPr>
        <p:spPr>
          <a:xfrm>
            <a:off x="6868492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CEB091-898C-4E5D-B9F6-E000787EF58A}"/>
              </a:ext>
            </a:extLst>
          </p:cNvPr>
          <p:cNvSpPr/>
          <p:nvPr/>
        </p:nvSpPr>
        <p:spPr>
          <a:xfrm>
            <a:off x="9604129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C9AE44-863F-4496-A636-370FCF7C1BBE}"/>
              </a:ext>
            </a:extLst>
          </p:cNvPr>
          <p:cNvSpPr/>
          <p:nvPr/>
        </p:nvSpPr>
        <p:spPr>
          <a:xfrm>
            <a:off x="466463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76B442-52D0-436E-9994-4D448D6FAE97}"/>
              </a:ext>
            </a:extLst>
          </p:cNvPr>
          <p:cNvSpPr/>
          <p:nvPr/>
        </p:nvSpPr>
        <p:spPr>
          <a:xfrm>
            <a:off x="6868493" y="1014985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6F3F5B5-5010-413D-8D00-E40427994AF5}"/>
              </a:ext>
            </a:extLst>
          </p:cNvPr>
          <p:cNvCxnSpPr>
            <a:stCxn id="18" idx="1"/>
            <a:endCxn id="36" idx="0"/>
          </p:cNvCxnSpPr>
          <p:nvPr/>
        </p:nvCxnSpPr>
        <p:spPr>
          <a:xfrm rot="10800000" flipV="1">
            <a:off x="4717867" y="1618488"/>
            <a:ext cx="2150626" cy="1207007"/>
          </a:xfrm>
          <a:prstGeom prst="bentConnector2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A87580A-2D0E-49E5-B99C-917E5D8E12DA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B290CD-2102-4B41-B5DB-02D1D7B55484}"/>
              </a:ext>
            </a:extLst>
          </p:cNvPr>
          <p:cNvSpPr/>
          <p:nvPr/>
        </p:nvSpPr>
        <p:spPr>
          <a:xfrm>
            <a:off x="613996" y="2971800"/>
            <a:ext cx="2743200" cy="9144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TYPE </a:t>
            </a:r>
            <a:r>
              <a:rPr lang="en-US" sz="2400" b="1" dirty="0"/>
              <a:t>COLLISION</a:t>
            </a:r>
            <a:endParaRPr lang="ru-RU" sz="2400" b="1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C290B67-34AF-488E-B5CE-C2FAD05F6B6B}"/>
              </a:ext>
            </a:extLst>
          </p:cNvPr>
          <p:cNvCxnSpPr/>
          <p:nvPr/>
        </p:nvCxnSpPr>
        <p:spPr>
          <a:xfrm rot="16200000" flipV="1">
            <a:off x="9223864" y="1384527"/>
            <a:ext cx="1207007" cy="1674932"/>
          </a:xfrm>
          <a:prstGeom prst="bentConnector2">
            <a:avLst/>
          </a:prstGeom>
          <a:ln w="38100">
            <a:solidFill>
              <a:schemeClr val="accent6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26742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flux</a:t>
            </a:r>
            <a:r>
              <a:rPr lang="ru-RU" dirty="0"/>
              <a:t> </a:t>
            </a:r>
            <a:r>
              <a:rPr lang="en-US" dirty="0"/>
              <a:t>| practice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4987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Dispatcher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dispatch (action) </a:t>
            </a:r>
            <a:r>
              <a:rPr lang="en-US" sz="3000" dirty="0">
                <a:solidFill>
                  <a:schemeClr val="tx2"/>
                </a:solidFill>
                <a:latin typeface="+mj-lt"/>
              </a:rPr>
              <a:t>// notifies subscribers with actions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subscribe (</a:t>
            </a:r>
            <a:r>
              <a:rPr lang="en-US" sz="3000" dirty="0" err="1">
                <a:latin typeface="+mj-lt"/>
              </a:rPr>
              <a:t>cb</a:t>
            </a:r>
            <a:r>
              <a:rPr lang="en-US" sz="3000" dirty="0">
                <a:latin typeface="+mj-lt"/>
              </a:rPr>
              <a:t>) </a:t>
            </a:r>
            <a:r>
              <a:rPr lang="en-US" sz="3000" dirty="0">
                <a:solidFill>
                  <a:schemeClr val="tx2"/>
                </a:solidFill>
                <a:latin typeface="+mj-lt"/>
              </a:rPr>
              <a:t>// Adds to subscribers</a:t>
            </a:r>
            <a:endParaRPr lang="en-US" sz="3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unsubscribe (???) </a:t>
            </a:r>
            <a:r>
              <a:rPr lang="en-US" sz="3000" dirty="0">
                <a:solidFill>
                  <a:schemeClr val="tx2"/>
                </a:solidFill>
                <a:latin typeface="+mj-lt"/>
              </a:rPr>
              <a:t>// removes from subscribers</a:t>
            </a:r>
            <a:endParaRPr lang="en-US" sz="3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Store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state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update (action) </a:t>
            </a:r>
            <a:r>
              <a:rPr lang="en-US" sz="3000" dirty="0">
                <a:solidFill>
                  <a:schemeClr val="tx2"/>
                </a:solidFill>
                <a:latin typeface="+mj-lt"/>
              </a:rPr>
              <a:t>// mutates or creates new state</a:t>
            </a:r>
            <a:endParaRPr lang="en-US" sz="3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subscribe (</a:t>
            </a:r>
            <a:r>
              <a:rPr lang="en-US" sz="3000" dirty="0" err="1">
                <a:latin typeface="+mj-lt"/>
              </a:rPr>
              <a:t>cb</a:t>
            </a:r>
            <a:r>
              <a:rPr lang="en-US" sz="3000" dirty="0">
                <a:latin typeface="+mj-lt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unsubscribe (???)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update (state) </a:t>
            </a:r>
            <a:r>
              <a:rPr lang="en-US" sz="3000" dirty="0">
                <a:solidFill>
                  <a:schemeClr val="tx2"/>
                </a:solidFill>
                <a:latin typeface="+mj-lt"/>
              </a:rPr>
              <a:t>//updates DOM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C6096-0FDF-404D-AF5E-55CA9E77604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 | practice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44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34867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 | practice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971800"/>
            <a:ext cx="27432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8BB33-D84C-4EB4-9714-4925BC2FD03C}"/>
              </a:ext>
            </a:extLst>
          </p:cNvPr>
          <p:cNvCxnSpPr>
            <a:cxnSpLocks/>
            <a:stCxn id="46" idx="3"/>
            <a:endCxn id="36" idx="1"/>
          </p:cNvCxnSpPr>
          <p:nvPr/>
        </p:nvCxnSpPr>
        <p:spPr>
          <a:xfrm>
            <a:off x="2587871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7BC63-F43D-484B-A13E-4358B0E4B835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6235214" y="3429000"/>
            <a:ext cx="63327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C09FC3-7FEB-4EAF-AC01-002D1BF059FE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8989900" y="3429000"/>
            <a:ext cx="6142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BACEA2-2CA3-471D-A351-2A488DEAE831}"/>
              </a:ext>
            </a:extLst>
          </p:cNvPr>
          <p:cNvSpPr/>
          <p:nvPr/>
        </p:nvSpPr>
        <p:spPr>
          <a:xfrm>
            <a:off x="7014797" y="1161289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2B6D06-6332-424F-BD22-AAC404E40E51}"/>
              </a:ext>
            </a:extLst>
          </p:cNvPr>
          <p:cNvSpPr/>
          <p:nvPr/>
        </p:nvSpPr>
        <p:spPr>
          <a:xfrm>
            <a:off x="3200519" y="2825496"/>
            <a:ext cx="3034695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D5CE53-6E8E-4BF2-B617-064AA2E32F01}"/>
              </a:ext>
            </a:extLst>
          </p:cNvPr>
          <p:cNvSpPr/>
          <p:nvPr/>
        </p:nvSpPr>
        <p:spPr>
          <a:xfrm>
            <a:off x="6868492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CEB091-898C-4E5D-B9F6-E000787EF58A}"/>
              </a:ext>
            </a:extLst>
          </p:cNvPr>
          <p:cNvSpPr/>
          <p:nvPr/>
        </p:nvSpPr>
        <p:spPr>
          <a:xfrm>
            <a:off x="9604129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C9AE44-863F-4496-A636-370FCF7C1BBE}"/>
              </a:ext>
            </a:extLst>
          </p:cNvPr>
          <p:cNvSpPr/>
          <p:nvPr/>
        </p:nvSpPr>
        <p:spPr>
          <a:xfrm>
            <a:off x="466463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76B442-52D0-436E-9994-4D448D6FAE97}"/>
              </a:ext>
            </a:extLst>
          </p:cNvPr>
          <p:cNvSpPr/>
          <p:nvPr/>
        </p:nvSpPr>
        <p:spPr>
          <a:xfrm>
            <a:off x="6868493" y="1014985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6F3F5B5-5010-413D-8D00-E40427994AF5}"/>
              </a:ext>
            </a:extLst>
          </p:cNvPr>
          <p:cNvCxnSpPr>
            <a:stCxn id="18" idx="1"/>
            <a:endCxn id="36" idx="0"/>
          </p:cNvCxnSpPr>
          <p:nvPr/>
        </p:nvCxnSpPr>
        <p:spPr>
          <a:xfrm rot="10800000" flipV="1">
            <a:off x="4717867" y="1618488"/>
            <a:ext cx="2150626" cy="1207007"/>
          </a:xfrm>
          <a:prstGeom prst="bentConnector2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A87580A-2D0E-49E5-B99C-917E5D8E12DA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4734A0F-A6DE-44BE-BED3-EB0D3182837C}"/>
              </a:ext>
            </a:extLst>
          </p:cNvPr>
          <p:cNvCxnSpPr/>
          <p:nvPr/>
        </p:nvCxnSpPr>
        <p:spPr>
          <a:xfrm rot="16200000" flipV="1">
            <a:off x="9223864" y="1384527"/>
            <a:ext cx="1207007" cy="1674932"/>
          </a:xfrm>
          <a:prstGeom prst="bentConnector2">
            <a:avLst/>
          </a:prstGeom>
          <a:ln w="38100">
            <a:solidFill>
              <a:schemeClr val="accent6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78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37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– view – controller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48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mvc</a:t>
            </a:r>
            <a:r>
              <a:rPr lang="en-US" dirty="0"/>
              <a:t> | entities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519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5181600" y="414866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F00B18-D474-44E5-A9E7-06116E2B4FF5}"/>
              </a:ext>
            </a:extLst>
          </p:cNvPr>
          <p:cNvSpPr/>
          <p:nvPr/>
        </p:nvSpPr>
        <p:spPr>
          <a:xfrm>
            <a:off x="2281837" y="2624189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6679D-4F74-45B6-A02D-7671EA6F2CC6}"/>
              </a:ext>
            </a:extLst>
          </p:cNvPr>
          <p:cNvSpPr/>
          <p:nvPr/>
        </p:nvSpPr>
        <p:spPr>
          <a:xfrm>
            <a:off x="7774103" y="2622096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BC73C5-A0CC-42E9-8401-6CA925EC2E71}"/>
              </a:ext>
            </a:extLst>
          </p:cNvPr>
          <p:cNvSpPr/>
          <p:nvPr/>
        </p:nvSpPr>
        <p:spPr>
          <a:xfrm>
            <a:off x="5027970" y="5220808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630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5181600" y="414866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2428141" y="2770493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F00B18-D474-44E5-A9E7-06116E2B4FF5}"/>
              </a:ext>
            </a:extLst>
          </p:cNvPr>
          <p:cNvSpPr/>
          <p:nvPr/>
        </p:nvSpPr>
        <p:spPr>
          <a:xfrm>
            <a:off x="2281837" y="2624189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6679D-4F74-45B6-A02D-7671EA6F2CC6}"/>
              </a:ext>
            </a:extLst>
          </p:cNvPr>
          <p:cNvSpPr/>
          <p:nvPr/>
        </p:nvSpPr>
        <p:spPr>
          <a:xfrm>
            <a:off x="7774103" y="2622096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BC73C5-A0CC-42E9-8401-6CA925EC2E71}"/>
              </a:ext>
            </a:extLst>
          </p:cNvPr>
          <p:cNvSpPr/>
          <p:nvPr/>
        </p:nvSpPr>
        <p:spPr>
          <a:xfrm>
            <a:off x="5027970" y="5220808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18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5181600" y="414866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2428141" y="2770493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F00B18-D474-44E5-A9E7-06116E2B4FF5}"/>
              </a:ext>
            </a:extLst>
          </p:cNvPr>
          <p:cNvSpPr/>
          <p:nvPr/>
        </p:nvSpPr>
        <p:spPr>
          <a:xfrm>
            <a:off x="2281837" y="2624189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6679D-4F74-45B6-A02D-7671EA6F2CC6}"/>
              </a:ext>
            </a:extLst>
          </p:cNvPr>
          <p:cNvSpPr/>
          <p:nvPr/>
        </p:nvSpPr>
        <p:spPr>
          <a:xfrm>
            <a:off x="7774103" y="2622096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80A06-F912-4A87-A4E3-C3D7EA0DFA86}"/>
              </a:ext>
            </a:extLst>
          </p:cNvPr>
          <p:cNvSpPr/>
          <p:nvPr/>
        </p:nvSpPr>
        <p:spPr>
          <a:xfrm>
            <a:off x="5181600" y="5367112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User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BC73C5-A0CC-42E9-8401-6CA925EC2E71}"/>
              </a:ext>
            </a:extLst>
          </p:cNvPr>
          <p:cNvSpPr/>
          <p:nvPr/>
        </p:nvSpPr>
        <p:spPr>
          <a:xfrm>
            <a:off x="5027970" y="5220808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2989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5181600" y="414866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7920407" y="2770493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Controller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2428141" y="2770493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F00B18-D474-44E5-A9E7-06116E2B4FF5}"/>
              </a:ext>
            </a:extLst>
          </p:cNvPr>
          <p:cNvSpPr/>
          <p:nvPr/>
        </p:nvSpPr>
        <p:spPr>
          <a:xfrm>
            <a:off x="2281837" y="2624189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6679D-4F74-45B6-A02D-7671EA6F2CC6}"/>
              </a:ext>
            </a:extLst>
          </p:cNvPr>
          <p:cNvSpPr/>
          <p:nvPr/>
        </p:nvSpPr>
        <p:spPr>
          <a:xfrm>
            <a:off x="7774103" y="2622096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80A06-F912-4A87-A4E3-C3D7EA0DFA86}"/>
              </a:ext>
            </a:extLst>
          </p:cNvPr>
          <p:cNvSpPr/>
          <p:nvPr/>
        </p:nvSpPr>
        <p:spPr>
          <a:xfrm>
            <a:off x="5181600" y="5367112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User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BC73C5-A0CC-42E9-8401-6CA925EC2E71}"/>
              </a:ext>
            </a:extLst>
          </p:cNvPr>
          <p:cNvSpPr/>
          <p:nvPr/>
        </p:nvSpPr>
        <p:spPr>
          <a:xfrm>
            <a:off x="5027970" y="5220808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603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mvc</a:t>
            </a:r>
            <a:r>
              <a:rPr lang="en-US" dirty="0"/>
              <a:t> | relations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94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976E3-BF9B-423F-894D-F880C7893A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ru-RU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C46E1E-AD3F-4FB1-929C-3E030498E5F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913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5181600" y="414866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7920407" y="2770493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Controller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2428141" y="2770493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F00B18-D474-44E5-A9E7-06116E2B4FF5}"/>
              </a:ext>
            </a:extLst>
          </p:cNvPr>
          <p:cNvSpPr/>
          <p:nvPr/>
        </p:nvSpPr>
        <p:spPr>
          <a:xfrm>
            <a:off x="2281837" y="2624189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6679D-4F74-45B6-A02D-7671EA6F2CC6}"/>
              </a:ext>
            </a:extLst>
          </p:cNvPr>
          <p:cNvSpPr/>
          <p:nvPr/>
        </p:nvSpPr>
        <p:spPr>
          <a:xfrm>
            <a:off x="7774103" y="2622096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80A06-F912-4A87-A4E3-C3D7EA0DFA86}"/>
              </a:ext>
            </a:extLst>
          </p:cNvPr>
          <p:cNvSpPr/>
          <p:nvPr/>
        </p:nvSpPr>
        <p:spPr>
          <a:xfrm>
            <a:off x="5181600" y="5367112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User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BC73C5-A0CC-42E9-8401-6CA925EC2E71}"/>
              </a:ext>
            </a:extLst>
          </p:cNvPr>
          <p:cNvSpPr/>
          <p:nvPr/>
        </p:nvSpPr>
        <p:spPr>
          <a:xfrm>
            <a:off x="5027970" y="5220808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09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5181600" y="414866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7920407" y="2770493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Controller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2428141" y="2770493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F00B18-D474-44E5-A9E7-06116E2B4FF5}"/>
              </a:ext>
            </a:extLst>
          </p:cNvPr>
          <p:cNvSpPr/>
          <p:nvPr/>
        </p:nvSpPr>
        <p:spPr>
          <a:xfrm>
            <a:off x="2281837" y="2624189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6679D-4F74-45B6-A02D-7671EA6F2CC6}"/>
              </a:ext>
            </a:extLst>
          </p:cNvPr>
          <p:cNvSpPr/>
          <p:nvPr/>
        </p:nvSpPr>
        <p:spPr>
          <a:xfrm>
            <a:off x="7774103" y="2622096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80A06-F912-4A87-A4E3-C3D7EA0DFA86}"/>
              </a:ext>
            </a:extLst>
          </p:cNvPr>
          <p:cNvSpPr/>
          <p:nvPr/>
        </p:nvSpPr>
        <p:spPr>
          <a:xfrm>
            <a:off x="5181600" y="5367112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User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BC73C5-A0CC-42E9-8401-6CA925EC2E71}"/>
              </a:ext>
            </a:extLst>
          </p:cNvPr>
          <p:cNvSpPr/>
          <p:nvPr/>
        </p:nvSpPr>
        <p:spPr>
          <a:xfrm>
            <a:off x="5027970" y="5220808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23B6A50-7CFE-4164-9639-046B991D0AF4}"/>
              </a:ext>
            </a:extLst>
          </p:cNvPr>
          <p:cNvCxnSpPr>
            <a:stCxn id="26" idx="2"/>
            <a:endCxn id="37" idx="1"/>
          </p:cNvCxnSpPr>
          <p:nvPr/>
        </p:nvCxnSpPr>
        <p:spPr>
          <a:xfrm rot="16200000" flipH="1">
            <a:off x="3645898" y="4442239"/>
            <a:ext cx="1078715" cy="168542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AF9D49D-D89D-4698-BB31-625185D4D76E}"/>
              </a:ext>
            </a:extLst>
          </p:cNvPr>
          <p:cNvCxnSpPr>
            <a:stCxn id="37" idx="3"/>
            <a:endCxn id="27" idx="2"/>
          </p:cNvCxnSpPr>
          <p:nvPr/>
        </p:nvCxnSpPr>
        <p:spPr>
          <a:xfrm flipV="1">
            <a:off x="7149378" y="4743504"/>
            <a:ext cx="1685429" cy="1080808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6CD721D-E60F-4987-9C8F-968EAA1E2FEA}"/>
              </a:ext>
            </a:extLst>
          </p:cNvPr>
          <p:cNvSpPr txBox="1"/>
          <p:nvPr/>
        </p:nvSpPr>
        <p:spPr>
          <a:xfrm>
            <a:off x="2923355" y="5052028"/>
            <a:ext cx="838371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visible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A1CE29-F999-42C4-84AC-6DA7BFC40688}"/>
              </a:ext>
            </a:extLst>
          </p:cNvPr>
          <p:cNvSpPr txBox="1"/>
          <p:nvPr/>
        </p:nvSpPr>
        <p:spPr>
          <a:xfrm>
            <a:off x="8240782" y="5052028"/>
            <a:ext cx="1178208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interacts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6737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5181600" y="414866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7920407" y="2770493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Controller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2428141" y="2770493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F00B18-D474-44E5-A9E7-06116E2B4FF5}"/>
              </a:ext>
            </a:extLst>
          </p:cNvPr>
          <p:cNvSpPr/>
          <p:nvPr/>
        </p:nvSpPr>
        <p:spPr>
          <a:xfrm>
            <a:off x="2281837" y="2624189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6679D-4F74-45B6-A02D-7671EA6F2CC6}"/>
              </a:ext>
            </a:extLst>
          </p:cNvPr>
          <p:cNvSpPr/>
          <p:nvPr/>
        </p:nvSpPr>
        <p:spPr>
          <a:xfrm>
            <a:off x="7774103" y="2622096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D4D9981-9931-4206-9401-115B80E341FA}"/>
              </a:ext>
            </a:extLst>
          </p:cNvPr>
          <p:cNvCxnSpPr>
            <a:stCxn id="27" idx="0"/>
            <a:endCxn id="11" idx="3"/>
          </p:cNvCxnSpPr>
          <p:nvPr/>
        </p:nvCxnSpPr>
        <p:spPr>
          <a:xfrm rot="16200000" flipV="1">
            <a:off x="7349341" y="1136629"/>
            <a:ext cx="1292830" cy="1678103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80A06-F912-4A87-A4E3-C3D7EA0DFA86}"/>
              </a:ext>
            </a:extLst>
          </p:cNvPr>
          <p:cNvSpPr/>
          <p:nvPr/>
        </p:nvSpPr>
        <p:spPr>
          <a:xfrm>
            <a:off x="5181600" y="5367112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User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BC73C5-A0CC-42E9-8401-6CA925EC2E71}"/>
              </a:ext>
            </a:extLst>
          </p:cNvPr>
          <p:cNvSpPr/>
          <p:nvPr/>
        </p:nvSpPr>
        <p:spPr>
          <a:xfrm>
            <a:off x="5027970" y="5220808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23B6A50-7CFE-4164-9639-046B991D0AF4}"/>
              </a:ext>
            </a:extLst>
          </p:cNvPr>
          <p:cNvCxnSpPr>
            <a:stCxn id="26" idx="2"/>
            <a:endCxn id="37" idx="1"/>
          </p:cNvCxnSpPr>
          <p:nvPr/>
        </p:nvCxnSpPr>
        <p:spPr>
          <a:xfrm rot="16200000" flipH="1">
            <a:off x="3645898" y="4442239"/>
            <a:ext cx="1078715" cy="168542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AF9D49D-D89D-4698-BB31-625185D4D76E}"/>
              </a:ext>
            </a:extLst>
          </p:cNvPr>
          <p:cNvCxnSpPr>
            <a:stCxn id="37" idx="3"/>
            <a:endCxn id="27" idx="2"/>
          </p:cNvCxnSpPr>
          <p:nvPr/>
        </p:nvCxnSpPr>
        <p:spPr>
          <a:xfrm flipV="1">
            <a:off x="7149378" y="4743504"/>
            <a:ext cx="1685429" cy="1080808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D1812C-5F27-4BFE-BF53-85E262990F06}"/>
              </a:ext>
            </a:extLst>
          </p:cNvPr>
          <p:cNvSpPr txBox="1"/>
          <p:nvPr/>
        </p:nvSpPr>
        <p:spPr>
          <a:xfrm>
            <a:off x="8004451" y="1750605"/>
            <a:ext cx="1660711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manipulates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CD721D-E60F-4987-9C8F-968EAA1E2FEA}"/>
              </a:ext>
            </a:extLst>
          </p:cNvPr>
          <p:cNvSpPr txBox="1"/>
          <p:nvPr/>
        </p:nvSpPr>
        <p:spPr>
          <a:xfrm>
            <a:off x="2923355" y="5052028"/>
            <a:ext cx="838371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visible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A1CE29-F999-42C4-84AC-6DA7BFC40688}"/>
              </a:ext>
            </a:extLst>
          </p:cNvPr>
          <p:cNvSpPr txBox="1"/>
          <p:nvPr/>
        </p:nvSpPr>
        <p:spPr>
          <a:xfrm>
            <a:off x="8240782" y="5052028"/>
            <a:ext cx="1178208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interacts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5467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5181600" y="414866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7920407" y="2770493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Controller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2428141" y="2770493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F00B18-D474-44E5-A9E7-06116E2B4FF5}"/>
              </a:ext>
            </a:extLst>
          </p:cNvPr>
          <p:cNvSpPr/>
          <p:nvPr/>
        </p:nvSpPr>
        <p:spPr>
          <a:xfrm>
            <a:off x="2281837" y="2624189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6679D-4F74-45B6-A02D-7671EA6F2CC6}"/>
              </a:ext>
            </a:extLst>
          </p:cNvPr>
          <p:cNvSpPr/>
          <p:nvPr/>
        </p:nvSpPr>
        <p:spPr>
          <a:xfrm>
            <a:off x="7774103" y="2622096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D4D9981-9931-4206-9401-115B80E341FA}"/>
              </a:ext>
            </a:extLst>
          </p:cNvPr>
          <p:cNvCxnSpPr>
            <a:stCxn id="27" idx="0"/>
            <a:endCxn id="11" idx="3"/>
          </p:cNvCxnSpPr>
          <p:nvPr/>
        </p:nvCxnSpPr>
        <p:spPr>
          <a:xfrm rot="16200000" flipV="1">
            <a:off x="7349341" y="1136629"/>
            <a:ext cx="1292830" cy="1678103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30D6957-CE7A-4E56-8271-60880A8234D4}"/>
              </a:ext>
            </a:extLst>
          </p:cNvPr>
          <p:cNvCxnSpPr>
            <a:stCxn id="11" idx="1"/>
            <a:endCxn id="26" idx="0"/>
          </p:cNvCxnSpPr>
          <p:nvPr/>
        </p:nvCxnSpPr>
        <p:spPr>
          <a:xfrm rot="10800000" flipV="1">
            <a:off x="3342542" y="1329265"/>
            <a:ext cx="1692755" cy="1294923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80A06-F912-4A87-A4E3-C3D7EA0DFA86}"/>
              </a:ext>
            </a:extLst>
          </p:cNvPr>
          <p:cNvSpPr/>
          <p:nvPr/>
        </p:nvSpPr>
        <p:spPr>
          <a:xfrm>
            <a:off x="5181600" y="5367112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User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BC73C5-A0CC-42E9-8401-6CA925EC2E71}"/>
              </a:ext>
            </a:extLst>
          </p:cNvPr>
          <p:cNvSpPr/>
          <p:nvPr/>
        </p:nvSpPr>
        <p:spPr>
          <a:xfrm>
            <a:off x="5027970" y="5220808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23B6A50-7CFE-4164-9639-046B991D0AF4}"/>
              </a:ext>
            </a:extLst>
          </p:cNvPr>
          <p:cNvCxnSpPr>
            <a:stCxn id="26" idx="2"/>
            <a:endCxn id="37" idx="1"/>
          </p:cNvCxnSpPr>
          <p:nvPr/>
        </p:nvCxnSpPr>
        <p:spPr>
          <a:xfrm rot="16200000" flipH="1">
            <a:off x="3645898" y="4442239"/>
            <a:ext cx="1078715" cy="168542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AF9D49D-D89D-4698-BB31-625185D4D76E}"/>
              </a:ext>
            </a:extLst>
          </p:cNvPr>
          <p:cNvCxnSpPr>
            <a:stCxn id="37" idx="3"/>
            <a:endCxn id="27" idx="2"/>
          </p:cNvCxnSpPr>
          <p:nvPr/>
        </p:nvCxnSpPr>
        <p:spPr>
          <a:xfrm flipV="1">
            <a:off x="7149378" y="4743504"/>
            <a:ext cx="1685429" cy="1080808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D1812C-5F27-4BFE-BF53-85E262990F06}"/>
              </a:ext>
            </a:extLst>
          </p:cNvPr>
          <p:cNvSpPr txBox="1"/>
          <p:nvPr/>
        </p:nvSpPr>
        <p:spPr>
          <a:xfrm>
            <a:off x="8004451" y="1750605"/>
            <a:ext cx="1660711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manipulates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1B118D-2EC1-45F8-9E3D-CDB6CBDD1DD2}"/>
              </a:ext>
            </a:extLst>
          </p:cNvPr>
          <p:cNvSpPr txBox="1"/>
          <p:nvPr/>
        </p:nvSpPr>
        <p:spPr>
          <a:xfrm>
            <a:off x="2798320" y="1739091"/>
            <a:ext cx="1088439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updates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CD721D-E60F-4987-9C8F-968EAA1E2FEA}"/>
              </a:ext>
            </a:extLst>
          </p:cNvPr>
          <p:cNvSpPr txBox="1"/>
          <p:nvPr/>
        </p:nvSpPr>
        <p:spPr>
          <a:xfrm>
            <a:off x="2923355" y="5052028"/>
            <a:ext cx="838371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visible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A1CE29-F999-42C4-84AC-6DA7BFC40688}"/>
              </a:ext>
            </a:extLst>
          </p:cNvPr>
          <p:cNvSpPr txBox="1"/>
          <p:nvPr/>
        </p:nvSpPr>
        <p:spPr>
          <a:xfrm>
            <a:off x="8240782" y="5052028"/>
            <a:ext cx="1178208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interacts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9034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mvc</a:t>
            </a:r>
            <a:r>
              <a:rPr lang="en-US" dirty="0"/>
              <a:t> | example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5017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09E55-D37D-4270-BA31-4E76078D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3" y="0"/>
            <a:ext cx="9552214" cy="6858000"/>
          </a:xfrm>
          <a:prstGeom prst="rect">
            <a:avLst/>
          </a:prstGeom>
        </p:spPr>
      </p:pic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62101BA-B528-4C95-B3D3-4BC043C19219}"/>
              </a:ext>
            </a:extLst>
          </p:cNvPr>
          <p:cNvSpPr/>
          <p:nvPr/>
        </p:nvSpPr>
        <p:spPr>
          <a:xfrm rot="10800000">
            <a:off x="2171700" y="1279525"/>
            <a:ext cx="7833360" cy="4585970"/>
          </a:xfrm>
          <a:prstGeom prst="round2SameRect">
            <a:avLst>
              <a:gd name="adj1" fmla="val 2196"/>
              <a:gd name="adj2" fmla="val 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17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09E55-D37D-4270-BA31-4E76078D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3" y="0"/>
            <a:ext cx="9552214" cy="6858000"/>
          </a:xfrm>
          <a:prstGeom prst="rect">
            <a:avLst/>
          </a:prstGeom>
        </p:spPr>
      </p:pic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62101BA-B528-4C95-B3D3-4BC043C19219}"/>
              </a:ext>
            </a:extLst>
          </p:cNvPr>
          <p:cNvSpPr/>
          <p:nvPr/>
        </p:nvSpPr>
        <p:spPr>
          <a:xfrm rot="10800000">
            <a:off x="2171700" y="1279525"/>
            <a:ext cx="7833360" cy="4585970"/>
          </a:xfrm>
          <a:prstGeom prst="round2SameRect">
            <a:avLst>
              <a:gd name="adj1" fmla="val 2196"/>
              <a:gd name="adj2" fmla="val 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F0351-73A9-48B3-8873-74B210501E25}"/>
              </a:ext>
            </a:extLst>
          </p:cNvPr>
          <p:cNvSpPr/>
          <p:nvPr/>
        </p:nvSpPr>
        <p:spPr>
          <a:xfrm>
            <a:off x="4019550" y="3429000"/>
            <a:ext cx="2670175" cy="433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AD760-CE28-40E1-B34A-FA55E36CFD10}"/>
              </a:ext>
            </a:extLst>
          </p:cNvPr>
          <p:cNvSpPr/>
          <p:nvPr/>
        </p:nvSpPr>
        <p:spPr>
          <a:xfrm>
            <a:off x="6588125" y="3429000"/>
            <a:ext cx="1560514" cy="433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580E4-6A30-4AEB-8F91-1A3EAF517320}"/>
              </a:ext>
            </a:extLst>
          </p:cNvPr>
          <p:cNvSpPr/>
          <p:nvPr/>
        </p:nvSpPr>
        <p:spPr>
          <a:xfrm>
            <a:off x="4019550" y="3905250"/>
            <a:ext cx="733426" cy="3738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662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09E55-D37D-4270-BA31-4E76078D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3" y="0"/>
            <a:ext cx="9552214" cy="6858000"/>
          </a:xfrm>
          <a:prstGeom prst="rect">
            <a:avLst/>
          </a:prstGeom>
        </p:spPr>
      </p:pic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62101BA-B528-4C95-B3D3-4BC043C19219}"/>
              </a:ext>
            </a:extLst>
          </p:cNvPr>
          <p:cNvSpPr/>
          <p:nvPr/>
        </p:nvSpPr>
        <p:spPr>
          <a:xfrm rot="10800000">
            <a:off x="2171700" y="1279525"/>
            <a:ext cx="7833360" cy="4585970"/>
          </a:xfrm>
          <a:prstGeom prst="round2SameRect">
            <a:avLst>
              <a:gd name="adj1" fmla="val 2196"/>
              <a:gd name="adj2" fmla="val 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580E4-6A30-4AEB-8F91-1A3EAF517320}"/>
              </a:ext>
            </a:extLst>
          </p:cNvPr>
          <p:cNvSpPr/>
          <p:nvPr/>
        </p:nvSpPr>
        <p:spPr>
          <a:xfrm>
            <a:off x="4019550" y="3905250"/>
            <a:ext cx="733426" cy="3738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C343CA-1268-4166-A616-AD41CA6DE04A}"/>
              </a:ext>
            </a:extLst>
          </p:cNvPr>
          <p:cNvSpPr/>
          <p:nvPr/>
        </p:nvSpPr>
        <p:spPr>
          <a:xfrm>
            <a:off x="4019550" y="3429000"/>
            <a:ext cx="2670175" cy="4333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3A6A5-7699-4CB6-9877-C54B75128660}"/>
              </a:ext>
            </a:extLst>
          </p:cNvPr>
          <p:cNvSpPr/>
          <p:nvPr/>
        </p:nvSpPr>
        <p:spPr>
          <a:xfrm>
            <a:off x="6588125" y="3429000"/>
            <a:ext cx="1560514" cy="433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53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09E55-D37D-4270-BA31-4E76078D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3" y="0"/>
            <a:ext cx="9552214" cy="6858000"/>
          </a:xfrm>
          <a:prstGeom prst="rect">
            <a:avLst/>
          </a:prstGeom>
        </p:spPr>
      </p:pic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62101BA-B528-4C95-B3D3-4BC043C19219}"/>
              </a:ext>
            </a:extLst>
          </p:cNvPr>
          <p:cNvSpPr/>
          <p:nvPr/>
        </p:nvSpPr>
        <p:spPr>
          <a:xfrm rot="10800000">
            <a:off x="2171700" y="1279525"/>
            <a:ext cx="7833360" cy="4585970"/>
          </a:xfrm>
          <a:prstGeom prst="round2SameRect">
            <a:avLst>
              <a:gd name="adj1" fmla="val 2196"/>
              <a:gd name="adj2" fmla="val 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580E4-6A30-4AEB-8F91-1A3EAF517320}"/>
              </a:ext>
            </a:extLst>
          </p:cNvPr>
          <p:cNvSpPr/>
          <p:nvPr/>
        </p:nvSpPr>
        <p:spPr>
          <a:xfrm>
            <a:off x="4019550" y="3905250"/>
            <a:ext cx="733426" cy="3738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C343CA-1268-4166-A616-AD41CA6DE04A}"/>
              </a:ext>
            </a:extLst>
          </p:cNvPr>
          <p:cNvSpPr/>
          <p:nvPr/>
        </p:nvSpPr>
        <p:spPr>
          <a:xfrm>
            <a:off x="4019550" y="3429000"/>
            <a:ext cx="2670175" cy="4333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3A6A5-7699-4CB6-9877-C54B75128660}"/>
              </a:ext>
            </a:extLst>
          </p:cNvPr>
          <p:cNvSpPr/>
          <p:nvPr/>
        </p:nvSpPr>
        <p:spPr>
          <a:xfrm>
            <a:off x="6588125" y="3429000"/>
            <a:ext cx="1560514" cy="433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A041AF-21E7-4739-9AF2-2AD70A5511E9}"/>
              </a:ext>
            </a:extLst>
          </p:cNvPr>
          <p:cNvSpPr/>
          <p:nvPr/>
        </p:nvSpPr>
        <p:spPr>
          <a:xfrm>
            <a:off x="0" y="6188145"/>
            <a:ext cx="12192000" cy="688312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3000" dirty="0">
                <a:solidFill>
                  <a:schemeClr val="tx1"/>
                </a:solidFill>
                <a:latin typeface="+mj-lt"/>
              </a:rPr>
              <a:t>controller -&gt; </a:t>
            </a:r>
            <a:r>
              <a:rPr lang="en-US" sz="3000" dirty="0" err="1">
                <a:solidFill>
                  <a:schemeClr val="tx1"/>
                </a:solidFill>
                <a:latin typeface="+mj-lt"/>
              </a:rPr>
              <a:t>model.share.changePermissions</a:t>
            </a:r>
            <a:r>
              <a:rPr lang="en-US" sz="3000" dirty="0">
                <a:solidFill>
                  <a:schemeClr val="tx1"/>
                </a:solidFill>
                <a:latin typeface="+mj-lt"/>
              </a:rPr>
              <a:t>('edit')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6313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09E55-D37D-4270-BA31-4E76078D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3" y="0"/>
            <a:ext cx="9552214" cy="6858000"/>
          </a:xfrm>
          <a:prstGeom prst="rect">
            <a:avLst/>
          </a:prstGeom>
        </p:spPr>
      </p:pic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62101BA-B528-4C95-B3D3-4BC043C19219}"/>
              </a:ext>
            </a:extLst>
          </p:cNvPr>
          <p:cNvSpPr/>
          <p:nvPr/>
        </p:nvSpPr>
        <p:spPr>
          <a:xfrm rot="10800000">
            <a:off x="2171700" y="1279525"/>
            <a:ext cx="7833360" cy="4585970"/>
          </a:xfrm>
          <a:prstGeom prst="round2SameRect">
            <a:avLst>
              <a:gd name="adj1" fmla="val 2196"/>
              <a:gd name="adj2" fmla="val 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580E4-6A30-4AEB-8F91-1A3EAF517320}"/>
              </a:ext>
            </a:extLst>
          </p:cNvPr>
          <p:cNvSpPr/>
          <p:nvPr/>
        </p:nvSpPr>
        <p:spPr>
          <a:xfrm>
            <a:off x="4019550" y="3905250"/>
            <a:ext cx="733426" cy="3738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C343CA-1268-4166-A616-AD41CA6DE04A}"/>
              </a:ext>
            </a:extLst>
          </p:cNvPr>
          <p:cNvSpPr/>
          <p:nvPr/>
        </p:nvSpPr>
        <p:spPr>
          <a:xfrm>
            <a:off x="4019550" y="3429000"/>
            <a:ext cx="2670175" cy="4333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3A6A5-7699-4CB6-9877-C54B75128660}"/>
              </a:ext>
            </a:extLst>
          </p:cNvPr>
          <p:cNvSpPr/>
          <p:nvPr/>
        </p:nvSpPr>
        <p:spPr>
          <a:xfrm>
            <a:off x="6588125" y="3429000"/>
            <a:ext cx="1560514" cy="433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A041AF-21E7-4739-9AF2-2AD70A5511E9}"/>
              </a:ext>
            </a:extLst>
          </p:cNvPr>
          <p:cNvSpPr/>
          <p:nvPr/>
        </p:nvSpPr>
        <p:spPr>
          <a:xfrm>
            <a:off x="0" y="6188145"/>
            <a:ext cx="12192000" cy="688312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3000" dirty="0">
                <a:solidFill>
                  <a:schemeClr val="tx1"/>
                </a:solidFill>
                <a:latin typeface="+mj-lt"/>
              </a:rPr>
              <a:t>model -&gt; </a:t>
            </a:r>
            <a:r>
              <a:rPr lang="en-US" sz="3000" dirty="0" err="1">
                <a:solidFill>
                  <a:schemeClr val="tx1"/>
                </a:solidFill>
                <a:latin typeface="+mj-lt"/>
              </a:rPr>
              <a:t>views.shareModal.permissions.text</a:t>
            </a:r>
            <a:r>
              <a:rPr lang="en-US" sz="30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3000" dirty="0" err="1">
                <a:solidFill>
                  <a:schemeClr val="tx1"/>
                </a:solidFill>
                <a:latin typeface="+mj-lt"/>
              </a:rPr>
              <a:t>shareEditText</a:t>
            </a:r>
            <a:r>
              <a:rPr lang="en-US" sz="3000" dirty="0">
                <a:solidFill>
                  <a:schemeClr val="tx1"/>
                </a:solidFill>
                <a:latin typeface="+mj-lt"/>
              </a:rPr>
              <a:t>)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795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 way data binding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798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09E55-D37D-4270-BA31-4E76078D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3" y="0"/>
            <a:ext cx="9552214" cy="6858000"/>
          </a:xfrm>
          <a:prstGeom prst="rect">
            <a:avLst/>
          </a:prstGeom>
        </p:spPr>
      </p:pic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62101BA-B528-4C95-B3D3-4BC043C19219}"/>
              </a:ext>
            </a:extLst>
          </p:cNvPr>
          <p:cNvSpPr/>
          <p:nvPr/>
        </p:nvSpPr>
        <p:spPr>
          <a:xfrm rot="10800000">
            <a:off x="2171700" y="1279525"/>
            <a:ext cx="7833360" cy="4585970"/>
          </a:xfrm>
          <a:prstGeom prst="round2SameRect">
            <a:avLst>
              <a:gd name="adj1" fmla="val 2196"/>
              <a:gd name="adj2" fmla="val 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580E4-6A30-4AEB-8F91-1A3EAF517320}"/>
              </a:ext>
            </a:extLst>
          </p:cNvPr>
          <p:cNvSpPr/>
          <p:nvPr/>
        </p:nvSpPr>
        <p:spPr>
          <a:xfrm>
            <a:off x="4019550" y="3905250"/>
            <a:ext cx="733426" cy="3738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C343CA-1268-4166-A616-AD41CA6DE04A}"/>
              </a:ext>
            </a:extLst>
          </p:cNvPr>
          <p:cNvSpPr/>
          <p:nvPr/>
        </p:nvSpPr>
        <p:spPr>
          <a:xfrm>
            <a:off x="4019550" y="3429000"/>
            <a:ext cx="2670175" cy="4333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3A6A5-7699-4CB6-9877-C54B75128660}"/>
              </a:ext>
            </a:extLst>
          </p:cNvPr>
          <p:cNvSpPr/>
          <p:nvPr/>
        </p:nvSpPr>
        <p:spPr>
          <a:xfrm>
            <a:off x="6588125" y="3429000"/>
            <a:ext cx="1560514" cy="433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A041AF-21E7-4739-9AF2-2AD70A5511E9}"/>
              </a:ext>
            </a:extLst>
          </p:cNvPr>
          <p:cNvSpPr/>
          <p:nvPr/>
        </p:nvSpPr>
        <p:spPr>
          <a:xfrm>
            <a:off x="0" y="6188145"/>
            <a:ext cx="12192000" cy="688312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3000" dirty="0">
                <a:solidFill>
                  <a:schemeClr val="tx1"/>
                </a:solidFill>
                <a:latin typeface="+mj-lt"/>
              </a:rPr>
              <a:t>model -&gt; </a:t>
            </a:r>
            <a:r>
              <a:rPr lang="en-US" sz="3000" dirty="0" err="1">
                <a:solidFill>
                  <a:schemeClr val="tx1"/>
                </a:solidFill>
                <a:latin typeface="+mj-lt"/>
              </a:rPr>
              <a:t>views.shareModal.status.icon.color</a:t>
            </a:r>
            <a:r>
              <a:rPr lang="en-US" sz="3000" dirty="0">
                <a:solidFill>
                  <a:schemeClr val="tx1"/>
                </a:solidFill>
                <a:latin typeface="+mj-lt"/>
              </a:rPr>
              <a:t>('green')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BE98F2-DAEC-4664-BF6D-03084EDA6DE7}"/>
              </a:ext>
            </a:extLst>
          </p:cNvPr>
          <p:cNvSpPr/>
          <p:nvPr/>
        </p:nvSpPr>
        <p:spPr>
          <a:xfrm>
            <a:off x="6360607" y="2767868"/>
            <a:ext cx="1788032" cy="433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101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mvc</a:t>
            </a:r>
            <a:r>
              <a:rPr lang="en-US" dirty="0"/>
              <a:t> | good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869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5181600" y="414866"/>
            <a:ext cx="1828800" cy="1828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7920407" y="2770493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Controller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F00B18-D474-44E5-A9E7-06116E2B4FF5}"/>
              </a:ext>
            </a:extLst>
          </p:cNvPr>
          <p:cNvSpPr/>
          <p:nvPr/>
        </p:nvSpPr>
        <p:spPr>
          <a:xfrm>
            <a:off x="2281837" y="2624189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6679D-4F74-45B6-A02D-7671EA6F2CC6}"/>
              </a:ext>
            </a:extLst>
          </p:cNvPr>
          <p:cNvSpPr/>
          <p:nvPr/>
        </p:nvSpPr>
        <p:spPr>
          <a:xfrm>
            <a:off x="7774103" y="2622096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D4D9981-9931-4206-9401-115B80E341FA}"/>
              </a:ext>
            </a:extLst>
          </p:cNvPr>
          <p:cNvCxnSpPr>
            <a:stCxn id="27" idx="0"/>
            <a:endCxn id="11" idx="3"/>
          </p:cNvCxnSpPr>
          <p:nvPr/>
        </p:nvCxnSpPr>
        <p:spPr>
          <a:xfrm rot="16200000" flipV="1">
            <a:off x="7349341" y="1136629"/>
            <a:ext cx="1292830" cy="1678103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30D6957-CE7A-4E56-8271-60880A8234D4}"/>
              </a:ext>
            </a:extLst>
          </p:cNvPr>
          <p:cNvCxnSpPr>
            <a:stCxn id="11" idx="1"/>
            <a:endCxn id="26" idx="0"/>
          </p:cNvCxnSpPr>
          <p:nvPr/>
        </p:nvCxnSpPr>
        <p:spPr>
          <a:xfrm rot="10800000" flipV="1">
            <a:off x="3342542" y="1329265"/>
            <a:ext cx="1692755" cy="1294923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80A06-F912-4A87-A4E3-C3D7EA0DFA86}"/>
              </a:ext>
            </a:extLst>
          </p:cNvPr>
          <p:cNvSpPr/>
          <p:nvPr/>
        </p:nvSpPr>
        <p:spPr>
          <a:xfrm>
            <a:off x="5181600" y="5367112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User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BC73C5-A0CC-42E9-8401-6CA925EC2E71}"/>
              </a:ext>
            </a:extLst>
          </p:cNvPr>
          <p:cNvSpPr/>
          <p:nvPr/>
        </p:nvSpPr>
        <p:spPr>
          <a:xfrm>
            <a:off x="5027970" y="5220808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23B6A50-7CFE-4164-9639-046B991D0AF4}"/>
              </a:ext>
            </a:extLst>
          </p:cNvPr>
          <p:cNvCxnSpPr>
            <a:stCxn id="26" idx="2"/>
            <a:endCxn id="37" idx="1"/>
          </p:cNvCxnSpPr>
          <p:nvPr/>
        </p:nvCxnSpPr>
        <p:spPr>
          <a:xfrm rot="16200000" flipH="1">
            <a:off x="3645898" y="4442239"/>
            <a:ext cx="1078715" cy="168542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AF9D49D-D89D-4698-BB31-625185D4D76E}"/>
              </a:ext>
            </a:extLst>
          </p:cNvPr>
          <p:cNvCxnSpPr>
            <a:stCxn id="37" idx="3"/>
            <a:endCxn id="27" idx="2"/>
          </p:cNvCxnSpPr>
          <p:nvPr/>
        </p:nvCxnSpPr>
        <p:spPr>
          <a:xfrm flipV="1">
            <a:off x="7149378" y="4743504"/>
            <a:ext cx="1685429" cy="1080808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D1812C-5F27-4BFE-BF53-85E262990F06}"/>
              </a:ext>
            </a:extLst>
          </p:cNvPr>
          <p:cNvSpPr txBox="1"/>
          <p:nvPr/>
        </p:nvSpPr>
        <p:spPr>
          <a:xfrm>
            <a:off x="8004451" y="1750605"/>
            <a:ext cx="1660711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manipulates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1B118D-2EC1-45F8-9E3D-CDB6CBDD1DD2}"/>
              </a:ext>
            </a:extLst>
          </p:cNvPr>
          <p:cNvSpPr txBox="1"/>
          <p:nvPr/>
        </p:nvSpPr>
        <p:spPr>
          <a:xfrm>
            <a:off x="2798320" y="1739091"/>
            <a:ext cx="1088439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updates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CD721D-E60F-4987-9C8F-968EAA1E2FEA}"/>
              </a:ext>
            </a:extLst>
          </p:cNvPr>
          <p:cNvSpPr txBox="1"/>
          <p:nvPr/>
        </p:nvSpPr>
        <p:spPr>
          <a:xfrm>
            <a:off x="2923355" y="5052028"/>
            <a:ext cx="838371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visible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A1CE29-F999-42C4-84AC-6DA7BFC40688}"/>
              </a:ext>
            </a:extLst>
          </p:cNvPr>
          <p:cNvSpPr txBox="1"/>
          <p:nvPr/>
        </p:nvSpPr>
        <p:spPr>
          <a:xfrm>
            <a:off x="8240782" y="5052028"/>
            <a:ext cx="1178208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interacts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2428141" y="2770493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4002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583211-DC92-4FB5-AE31-B2E94023459F}"/>
              </a:ext>
            </a:extLst>
          </p:cNvPr>
          <p:cNvSpPr/>
          <p:nvPr/>
        </p:nvSpPr>
        <p:spPr>
          <a:xfrm>
            <a:off x="3168499" y="2770493"/>
            <a:ext cx="1828800" cy="1828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000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80ECD6-5F05-45A1-8B0E-335922EA8E1B}"/>
              </a:ext>
            </a:extLst>
          </p:cNvPr>
          <p:cNvSpPr/>
          <p:nvPr/>
        </p:nvSpPr>
        <p:spPr>
          <a:xfrm>
            <a:off x="2798320" y="2770493"/>
            <a:ext cx="1828800" cy="1828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000" dirty="0">
                <a:solidFill>
                  <a:schemeClr val="tx1"/>
                </a:solidFill>
                <a:latin typeface="+mj-lt"/>
              </a:rPr>
              <a:t>2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5181600" y="414866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7920407" y="2770493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Controller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2428141" y="2770493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F00B18-D474-44E5-A9E7-06116E2B4FF5}"/>
              </a:ext>
            </a:extLst>
          </p:cNvPr>
          <p:cNvSpPr/>
          <p:nvPr/>
        </p:nvSpPr>
        <p:spPr>
          <a:xfrm>
            <a:off x="2281837" y="2624189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6679D-4F74-45B6-A02D-7671EA6F2CC6}"/>
              </a:ext>
            </a:extLst>
          </p:cNvPr>
          <p:cNvSpPr/>
          <p:nvPr/>
        </p:nvSpPr>
        <p:spPr>
          <a:xfrm>
            <a:off x="7774103" y="2622096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D4D9981-9931-4206-9401-115B80E341FA}"/>
              </a:ext>
            </a:extLst>
          </p:cNvPr>
          <p:cNvCxnSpPr>
            <a:stCxn id="27" idx="0"/>
            <a:endCxn id="11" idx="3"/>
          </p:cNvCxnSpPr>
          <p:nvPr/>
        </p:nvCxnSpPr>
        <p:spPr>
          <a:xfrm rot="16200000" flipV="1">
            <a:off x="7349341" y="1136629"/>
            <a:ext cx="1292830" cy="1678103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30D6957-CE7A-4E56-8271-60880A8234D4}"/>
              </a:ext>
            </a:extLst>
          </p:cNvPr>
          <p:cNvCxnSpPr>
            <a:stCxn id="11" idx="1"/>
            <a:endCxn id="26" idx="0"/>
          </p:cNvCxnSpPr>
          <p:nvPr/>
        </p:nvCxnSpPr>
        <p:spPr>
          <a:xfrm rot="10800000" flipV="1">
            <a:off x="3342542" y="1329265"/>
            <a:ext cx="1692755" cy="1294923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80A06-F912-4A87-A4E3-C3D7EA0DFA86}"/>
              </a:ext>
            </a:extLst>
          </p:cNvPr>
          <p:cNvSpPr/>
          <p:nvPr/>
        </p:nvSpPr>
        <p:spPr>
          <a:xfrm>
            <a:off x="5181600" y="5367112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User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BC73C5-A0CC-42E9-8401-6CA925EC2E71}"/>
              </a:ext>
            </a:extLst>
          </p:cNvPr>
          <p:cNvSpPr/>
          <p:nvPr/>
        </p:nvSpPr>
        <p:spPr>
          <a:xfrm>
            <a:off x="5027970" y="5220808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23B6A50-7CFE-4164-9639-046B991D0AF4}"/>
              </a:ext>
            </a:extLst>
          </p:cNvPr>
          <p:cNvCxnSpPr>
            <a:stCxn id="26" idx="2"/>
            <a:endCxn id="37" idx="1"/>
          </p:cNvCxnSpPr>
          <p:nvPr/>
        </p:nvCxnSpPr>
        <p:spPr>
          <a:xfrm rot="16200000" flipH="1">
            <a:off x="3645898" y="4442239"/>
            <a:ext cx="1078715" cy="168542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AF9D49D-D89D-4698-BB31-625185D4D76E}"/>
              </a:ext>
            </a:extLst>
          </p:cNvPr>
          <p:cNvCxnSpPr>
            <a:stCxn id="37" idx="3"/>
            <a:endCxn id="27" idx="2"/>
          </p:cNvCxnSpPr>
          <p:nvPr/>
        </p:nvCxnSpPr>
        <p:spPr>
          <a:xfrm flipV="1">
            <a:off x="7149378" y="4743504"/>
            <a:ext cx="1685429" cy="1080808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D1812C-5F27-4BFE-BF53-85E262990F06}"/>
              </a:ext>
            </a:extLst>
          </p:cNvPr>
          <p:cNvSpPr txBox="1"/>
          <p:nvPr/>
        </p:nvSpPr>
        <p:spPr>
          <a:xfrm>
            <a:off x="8004451" y="1750605"/>
            <a:ext cx="1660711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manipulates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1B118D-2EC1-45F8-9E3D-CDB6CBDD1DD2}"/>
              </a:ext>
            </a:extLst>
          </p:cNvPr>
          <p:cNvSpPr txBox="1"/>
          <p:nvPr/>
        </p:nvSpPr>
        <p:spPr>
          <a:xfrm>
            <a:off x="2798320" y="1739091"/>
            <a:ext cx="1088439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updates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CD721D-E60F-4987-9C8F-968EAA1E2FEA}"/>
              </a:ext>
            </a:extLst>
          </p:cNvPr>
          <p:cNvSpPr txBox="1"/>
          <p:nvPr/>
        </p:nvSpPr>
        <p:spPr>
          <a:xfrm>
            <a:off x="2923355" y="5052028"/>
            <a:ext cx="838371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visible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A1CE29-F999-42C4-84AC-6DA7BFC40688}"/>
              </a:ext>
            </a:extLst>
          </p:cNvPr>
          <p:cNvSpPr txBox="1"/>
          <p:nvPr/>
        </p:nvSpPr>
        <p:spPr>
          <a:xfrm>
            <a:off x="8240782" y="5052028"/>
            <a:ext cx="1178208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interacts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732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mvc</a:t>
            </a:r>
            <a:r>
              <a:rPr lang="en-US" dirty="0"/>
              <a:t> | bad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130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5181600" y="414866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7920407" y="2770493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Controller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2428141" y="2770493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F00B18-D474-44E5-A9E7-06116E2B4FF5}"/>
              </a:ext>
            </a:extLst>
          </p:cNvPr>
          <p:cNvSpPr/>
          <p:nvPr/>
        </p:nvSpPr>
        <p:spPr>
          <a:xfrm>
            <a:off x="2281837" y="2624189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6679D-4F74-45B6-A02D-7671EA6F2CC6}"/>
              </a:ext>
            </a:extLst>
          </p:cNvPr>
          <p:cNvSpPr/>
          <p:nvPr/>
        </p:nvSpPr>
        <p:spPr>
          <a:xfrm>
            <a:off x="7774103" y="2622096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D4D9981-9931-4206-9401-115B80E341FA}"/>
              </a:ext>
            </a:extLst>
          </p:cNvPr>
          <p:cNvCxnSpPr>
            <a:stCxn id="27" idx="0"/>
            <a:endCxn id="11" idx="3"/>
          </p:cNvCxnSpPr>
          <p:nvPr/>
        </p:nvCxnSpPr>
        <p:spPr>
          <a:xfrm rot="16200000" flipV="1">
            <a:off x="7349341" y="1136629"/>
            <a:ext cx="1292830" cy="1678103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30D6957-CE7A-4E56-8271-60880A8234D4}"/>
              </a:ext>
            </a:extLst>
          </p:cNvPr>
          <p:cNvCxnSpPr>
            <a:stCxn id="11" idx="1"/>
            <a:endCxn id="26" idx="0"/>
          </p:cNvCxnSpPr>
          <p:nvPr/>
        </p:nvCxnSpPr>
        <p:spPr>
          <a:xfrm rot="10800000" flipV="1">
            <a:off x="3342542" y="1329265"/>
            <a:ext cx="1692755" cy="1294923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80A06-F912-4A87-A4E3-C3D7EA0DFA86}"/>
              </a:ext>
            </a:extLst>
          </p:cNvPr>
          <p:cNvSpPr/>
          <p:nvPr/>
        </p:nvSpPr>
        <p:spPr>
          <a:xfrm>
            <a:off x="5181600" y="5367112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User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BC73C5-A0CC-42E9-8401-6CA925EC2E71}"/>
              </a:ext>
            </a:extLst>
          </p:cNvPr>
          <p:cNvSpPr/>
          <p:nvPr/>
        </p:nvSpPr>
        <p:spPr>
          <a:xfrm>
            <a:off x="5027970" y="5220808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23B6A50-7CFE-4164-9639-046B991D0AF4}"/>
              </a:ext>
            </a:extLst>
          </p:cNvPr>
          <p:cNvCxnSpPr>
            <a:stCxn id="26" idx="2"/>
            <a:endCxn id="37" idx="1"/>
          </p:cNvCxnSpPr>
          <p:nvPr/>
        </p:nvCxnSpPr>
        <p:spPr>
          <a:xfrm rot="16200000" flipH="1">
            <a:off x="3645898" y="4442239"/>
            <a:ext cx="1078715" cy="168542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AF9D49D-D89D-4698-BB31-625185D4D76E}"/>
              </a:ext>
            </a:extLst>
          </p:cNvPr>
          <p:cNvCxnSpPr>
            <a:stCxn id="37" idx="3"/>
            <a:endCxn id="27" idx="2"/>
          </p:cNvCxnSpPr>
          <p:nvPr/>
        </p:nvCxnSpPr>
        <p:spPr>
          <a:xfrm flipV="1">
            <a:off x="7149378" y="4743504"/>
            <a:ext cx="1685429" cy="1080808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D1812C-5F27-4BFE-BF53-85E262990F06}"/>
              </a:ext>
            </a:extLst>
          </p:cNvPr>
          <p:cNvSpPr txBox="1"/>
          <p:nvPr/>
        </p:nvSpPr>
        <p:spPr>
          <a:xfrm>
            <a:off x="8004451" y="1750605"/>
            <a:ext cx="1660711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manipulates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1B118D-2EC1-45F8-9E3D-CDB6CBDD1DD2}"/>
              </a:ext>
            </a:extLst>
          </p:cNvPr>
          <p:cNvSpPr txBox="1"/>
          <p:nvPr/>
        </p:nvSpPr>
        <p:spPr>
          <a:xfrm>
            <a:off x="2798320" y="1739091"/>
            <a:ext cx="1088439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updates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CD721D-E60F-4987-9C8F-968EAA1E2FEA}"/>
              </a:ext>
            </a:extLst>
          </p:cNvPr>
          <p:cNvSpPr txBox="1"/>
          <p:nvPr/>
        </p:nvSpPr>
        <p:spPr>
          <a:xfrm>
            <a:off x="2923355" y="5052028"/>
            <a:ext cx="838371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visible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A1CE29-F999-42C4-84AC-6DA7BFC40688}"/>
              </a:ext>
            </a:extLst>
          </p:cNvPr>
          <p:cNvSpPr txBox="1"/>
          <p:nvPr/>
        </p:nvSpPr>
        <p:spPr>
          <a:xfrm>
            <a:off x="8240782" y="5052028"/>
            <a:ext cx="1178208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interacts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F2F998-6413-4264-B778-57D2DBC46F85}"/>
              </a:ext>
            </a:extLst>
          </p:cNvPr>
          <p:cNvSpPr/>
          <p:nvPr/>
        </p:nvSpPr>
        <p:spPr>
          <a:xfrm>
            <a:off x="2296488" y="2633609"/>
            <a:ext cx="7599023" cy="210779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THE SAME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43922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5181600" y="414866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7920407" y="2770493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Controller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2428141" y="2770493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F00B18-D474-44E5-A9E7-06116E2B4FF5}"/>
              </a:ext>
            </a:extLst>
          </p:cNvPr>
          <p:cNvSpPr/>
          <p:nvPr/>
        </p:nvSpPr>
        <p:spPr>
          <a:xfrm>
            <a:off x="2281837" y="2624189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6679D-4F74-45B6-A02D-7671EA6F2CC6}"/>
              </a:ext>
            </a:extLst>
          </p:cNvPr>
          <p:cNvSpPr/>
          <p:nvPr/>
        </p:nvSpPr>
        <p:spPr>
          <a:xfrm>
            <a:off x="7774103" y="2622096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D4D9981-9931-4206-9401-115B80E341FA}"/>
              </a:ext>
            </a:extLst>
          </p:cNvPr>
          <p:cNvCxnSpPr>
            <a:stCxn id="27" idx="0"/>
            <a:endCxn id="11" idx="3"/>
          </p:cNvCxnSpPr>
          <p:nvPr/>
        </p:nvCxnSpPr>
        <p:spPr>
          <a:xfrm rot="16200000" flipV="1">
            <a:off x="7349341" y="1136629"/>
            <a:ext cx="1292830" cy="1678103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30D6957-CE7A-4E56-8271-60880A8234D4}"/>
              </a:ext>
            </a:extLst>
          </p:cNvPr>
          <p:cNvCxnSpPr>
            <a:stCxn id="11" idx="1"/>
            <a:endCxn id="26" idx="0"/>
          </p:cNvCxnSpPr>
          <p:nvPr/>
        </p:nvCxnSpPr>
        <p:spPr>
          <a:xfrm rot="10800000" flipV="1">
            <a:off x="3342542" y="1329265"/>
            <a:ext cx="1692755" cy="1294923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80A06-F912-4A87-A4E3-C3D7EA0DFA86}"/>
              </a:ext>
            </a:extLst>
          </p:cNvPr>
          <p:cNvSpPr/>
          <p:nvPr/>
        </p:nvSpPr>
        <p:spPr>
          <a:xfrm>
            <a:off x="5181600" y="5367112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User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BC73C5-A0CC-42E9-8401-6CA925EC2E71}"/>
              </a:ext>
            </a:extLst>
          </p:cNvPr>
          <p:cNvSpPr/>
          <p:nvPr/>
        </p:nvSpPr>
        <p:spPr>
          <a:xfrm>
            <a:off x="5027970" y="5220808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23B6A50-7CFE-4164-9639-046B991D0AF4}"/>
              </a:ext>
            </a:extLst>
          </p:cNvPr>
          <p:cNvCxnSpPr>
            <a:stCxn id="26" idx="2"/>
            <a:endCxn id="37" idx="1"/>
          </p:cNvCxnSpPr>
          <p:nvPr/>
        </p:nvCxnSpPr>
        <p:spPr>
          <a:xfrm rot="16200000" flipH="1">
            <a:off x="3645898" y="4442239"/>
            <a:ext cx="1078715" cy="168542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AF9D49D-D89D-4698-BB31-625185D4D76E}"/>
              </a:ext>
            </a:extLst>
          </p:cNvPr>
          <p:cNvCxnSpPr>
            <a:stCxn id="37" idx="3"/>
            <a:endCxn id="27" idx="2"/>
          </p:cNvCxnSpPr>
          <p:nvPr/>
        </p:nvCxnSpPr>
        <p:spPr>
          <a:xfrm flipV="1">
            <a:off x="7149378" y="4743504"/>
            <a:ext cx="1685429" cy="1080808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D1812C-5F27-4BFE-BF53-85E262990F06}"/>
              </a:ext>
            </a:extLst>
          </p:cNvPr>
          <p:cNvSpPr txBox="1"/>
          <p:nvPr/>
        </p:nvSpPr>
        <p:spPr>
          <a:xfrm>
            <a:off x="8004451" y="1750605"/>
            <a:ext cx="1660711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manipulates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1B118D-2EC1-45F8-9E3D-CDB6CBDD1DD2}"/>
              </a:ext>
            </a:extLst>
          </p:cNvPr>
          <p:cNvSpPr txBox="1"/>
          <p:nvPr/>
        </p:nvSpPr>
        <p:spPr>
          <a:xfrm>
            <a:off x="2798320" y="1739091"/>
            <a:ext cx="1088439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updates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CD721D-E60F-4987-9C8F-968EAA1E2FEA}"/>
              </a:ext>
            </a:extLst>
          </p:cNvPr>
          <p:cNvSpPr txBox="1"/>
          <p:nvPr/>
        </p:nvSpPr>
        <p:spPr>
          <a:xfrm>
            <a:off x="2923355" y="5052028"/>
            <a:ext cx="838371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visible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A1CE29-F999-42C4-84AC-6DA7BFC40688}"/>
              </a:ext>
            </a:extLst>
          </p:cNvPr>
          <p:cNvSpPr txBox="1"/>
          <p:nvPr/>
        </p:nvSpPr>
        <p:spPr>
          <a:xfrm>
            <a:off x="8240782" y="5052028"/>
            <a:ext cx="1178208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interacts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F2F998-6413-4264-B778-57D2DBC46F85}"/>
              </a:ext>
            </a:extLst>
          </p:cNvPr>
          <p:cNvSpPr/>
          <p:nvPr/>
        </p:nvSpPr>
        <p:spPr>
          <a:xfrm>
            <a:off x="2289163" y="1134533"/>
            <a:ext cx="2121408" cy="3606875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KNOWS?</a:t>
            </a:r>
            <a:endParaRPr lang="ru-RU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0492D4-F3A4-45F9-824C-712036D7BE40}"/>
              </a:ext>
            </a:extLst>
          </p:cNvPr>
          <p:cNvSpPr/>
          <p:nvPr/>
        </p:nvSpPr>
        <p:spPr>
          <a:xfrm>
            <a:off x="7788755" y="1134533"/>
            <a:ext cx="2121408" cy="3606875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KNOWS?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509510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5181600" y="414866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7920407" y="2770493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Controller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2428141" y="2770493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F00B18-D474-44E5-A9E7-06116E2B4FF5}"/>
              </a:ext>
            </a:extLst>
          </p:cNvPr>
          <p:cNvSpPr/>
          <p:nvPr/>
        </p:nvSpPr>
        <p:spPr>
          <a:xfrm>
            <a:off x="2281837" y="2624189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6679D-4F74-45B6-A02D-7671EA6F2CC6}"/>
              </a:ext>
            </a:extLst>
          </p:cNvPr>
          <p:cNvSpPr/>
          <p:nvPr/>
        </p:nvSpPr>
        <p:spPr>
          <a:xfrm>
            <a:off x="7774103" y="2622096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D4D9981-9931-4206-9401-115B80E341FA}"/>
              </a:ext>
            </a:extLst>
          </p:cNvPr>
          <p:cNvCxnSpPr>
            <a:stCxn id="27" idx="0"/>
            <a:endCxn id="11" idx="3"/>
          </p:cNvCxnSpPr>
          <p:nvPr/>
        </p:nvCxnSpPr>
        <p:spPr>
          <a:xfrm rot="16200000" flipV="1">
            <a:off x="7349341" y="1136629"/>
            <a:ext cx="1292830" cy="1678103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30D6957-CE7A-4E56-8271-60880A8234D4}"/>
              </a:ext>
            </a:extLst>
          </p:cNvPr>
          <p:cNvCxnSpPr>
            <a:stCxn id="11" idx="1"/>
            <a:endCxn id="26" idx="0"/>
          </p:cNvCxnSpPr>
          <p:nvPr/>
        </p:nvCxnSpPr>
        <p:spPr>
          <a:xfrm rot="10800000" flipV="1">
            <a:off x="3342542" y="1329265"/>
            <a:ext cx="1692755" cy="1294923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80A06-F912-4A87-A4E3-C3D7EA0DFA86}"/>
              </a:ext>
            </a:extLst>
          </p:cNvPr>
          <p:cNvSpPr/>
          <p:nvPr/>
        </p:nvSpPr>
        <p:spPr>
          <a:xfrm>
            <a:off x="5181600" y="5367112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User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BC73C5-A0CC-42E9-8401-6CA925EC2E71}"/>
              </a:ext>
            </a:extLst>
          </p:cNvPr>
          <p:cNvSpPr/>
          <p:nvPr/>
        </p:nvSpPr>
        <p:spPr>
          <a:xfrm>
            <a:off x="5027970" y="5220808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23B6A50-7CFE-4164-9639-046B991D0AF4}"/>
              </a:ext>
            </a:extLst>
          </p:cNvPr>
          <p:cNvCxnSpPr>
            <a:stCxn id="26" idx="2"/>
            <a:endCxn id="37" idx="1"/>
          </p:cNvCxnSpPr>
          <p:nvPr/>
        </p:nvCxnSpPr>
        <p:spPr>
          <a:xfrm rot="16200000" flipH="1">
            <a:off x="3645898" y="4442239"/>
            <a:ext cx="1078715" cy="168542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AF9D49D-D89D-4698-BB31-625185D4D76E}"/>
              </a:ext>
            </a:extLst>
          </p:cNvPr>
          <p:cNvCxnSpPr>
            <a:stCxn id="37" idx="3"/>
            <a:endCxn id="27" idx="2"/>
          </p:cNvCxnSpPr>
          <p:nvPr/>
        </p:nvCxnSpPr>
        <p:spPr>
          <a:xfrm flipV="1">
            <a:off x="7149378" y="4743504"/>
            <a:ext cx="1685429" cy="1080808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D1812C-5F27-4BFE-BF53-85E262990F06}"/>
              </a:ext>
            </a:extLst>
          </p:cNvPr>
          <p:cNvSpPr txBox="1"/>
          <p:nvPr/>
        </p:nvSpPr>
        <p:spPr>
          <a:xfrm>
            <a:off x="8004451" y="1750605"/>
            <a:ext cx="1660711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manipulates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1B118D-2EC1-45F8-9E3D-CDB6CBDD1DD2}"/>
              </a:ext>
            </a:extLst>
          </p:cNvPr>
          <p:cNvSpPr txBox="1"/>
          <p:nvPr/>
        </p:nvSpPr>
        <p:spPr>
          <a:xfrm>
            <a:off x="2798320" y="1739091"/>
            <a:ext cx="1088439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updates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CD721D-E60F-4987-9C8F-968EAA1E2FEA}"/>
              </a:ext>
            </a:extLst>
          </p:cNvPr>
          <p:cNvSpPr txBox="1"/>
          <p:nvPr/>
        </p:nvSpPr>
        <p:spPr>
          <a:xfrm>
            <a:off x="2923355" y="5052028"/>
            <a:ext cx="838371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visible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A1CE29-F999-42C4-84AC-6DA7BFC40688}"/>
              </a:ext>
            </a:extLst>
          </p:cNvPr>
          <p:cNvSpPr txBox="1"/>
          <p:nvPr/>
        </p:nvSpPr>
        <p:spPr>
          <a:xfrm>
            <a:off x="8240782" y="5052028"/>
            <a:ext cx="1178208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interacts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F2F998-6413-4264-B778-57D2DBC46F85}"/>
              </a:ext>
            </a:extLst>
          </p:cNvPr>
          <p:cNvSpPr/>
          <p:nvPr/>
        </p:nvSpPr>
        <p:spPr>
          <a:xfrm>
            <a:off x="-8040" y="0"/>
            <a:ext cx="12200039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GETTING DATA FROM </a:t>
            </a:r>
          </a:p>
          <a:p>
            <a:pPr algn="ctr"/>
            <a:r>
              <a:rPr lang="en-US" sz="4000" b="1" dirty="0"/>
              <a:t>ANOTHER CONTROLLER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4008915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mvvm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157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– view – view model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mvvm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0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2442796" y="2514600"/>
            <a:ext cx="2738804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Object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83FA8-E88D-4CCE-AA0A-490871868D66}"/>
              </a:ext>
            </a:extLst>
          </p:cNvPr>
          <p:cNvSpPr/>
          <p:nvPr/>
        </p:nvSpPr>
        <p:spPr>
          <a:xfrm>
            <a:off x="4578096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85CAF-FEF6-443F-9BC6-A8D3DCED47F2}"/>
              </a:ext>
            </a:extLst>
          </p:cNvPr>
          <p:cNvSpPr/>
          <p:nvPr/>
        </p:nvSpPr>
        <p:spPr>
          <a:xfrm>
            <a:off x="9602900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9602900" y="3293742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9CB09-69D3-4F63-9603-DF988CCE4BFC}"/>
              </a:ext>
            </a:extLst>
          </p:cNvPr>
          <p:cNvSpPr/>
          <p:nvPr/>
        </p:nvSpPr>
        <p:spPr>
          <a:xfrm>
            <a:off x="467692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BF5FC-4697-42B2-8442-087CC3BBCE72}"/>
              </a:ext>
            </a:extLst>
          </p:cNvPr>
          <p:cNvSpPr/>
          <p:nvPr/>
        </p:nvSpPr>
        <p:spPr>
          <a:xfrm>
            <a:off x="467692" y="34290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190FFD-22A2-43D8-9C65-86D8C95EBDF2}"/>
              </a:ext>
            </a:extLst>
          </p:cNvPr>
          <p:cNvSpPr/>
          <p:nvPr/>
        </p:nvSpPr>
        <p:spPr>
          <a:xfrm>
            <a:off x="7007434" y="2514600"/>
            <a:ext cx="2738804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Dependent object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7454D3-4985-4807-A79A-F7F898FB1872}"/>
              </a:ext>
            </a:extLst>
          </p:cNvPr>
          <p:cNvSpPr/>
          <p:nvPr/>
        </p:nvSpPr>
        <p:spPr>
          <a:xfrm>
            <a:off x="2275444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6DF18A-2D29-4C2A-9EBB-967692E12133}"/>
              </a:ext>
            </a:extLst>
          </p:cNvPr>
          <p:cNvSpPr/>
          <p:nvPr/>
        </p:nvSpPr>
        <p:spPr>
          <a:xfrm>
            <a:off x="2275444" y="3429000"/>
            <a:ext cx="3035808" cy="914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D2E62-04DD-4747-A2B5-8BFBFD1D342D}"/>
              </a:ext>
            </a:extLst>
          </p:cNvPr>
          <p:cNvSpPr/>
          <p:nvPr/>
        </p:nvSpPr>
        <p:spPr>
          <a:xfrm>
            <a:off x="6880748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C19A40-F8FD-44D9-89B8-E863DF9A1F18}"/>
              </a:ext>
            </a:extLst>
          </p:cNvPr>
          <p:cNvSpPr/>
          <p:nvPr/>
        </p:nvSpPr>
        <p:spPr>
          <a:xfrm>
            <a:off x="6880748" y="3429000"/>
            <a:ext cx="3035808" cy="914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F227A0-4418-4426-B177-6ECCF6826032}"/>
              </a:ext>
            </a:extLst>
          </p:cNvPr>
          <p:cNvCxnSpPr>
            <a:stCxn id="31" idx="3"/>
            <a:endCxn id="40" idx="1"/>
          </p:cNvCxnSpPr>
          <p:nvPr/>
        </p:nvCxnSpPr>
        <p:spPr>
          <a:xfrm>
            <a:off x="5311252" y="2971800"/>
            <a:ext cx="156949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89ECEE5-F242-4908-A1F7-03EA57CF5D53}"/>
              </a:ext>
            </a:extLst>
          </p:cNvPr>
          <p:cNvSpPr/>
          <p:nvPr/>
        </p:nvSpPr>
        <p:spPr>
          <a:xfrm>
            <a:off x="4817072" y="2620432"/>
            <a:ext cx="274320" cy="2743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85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mvvm</a:t>
            </a:r>
            <a:r>
              <a:rPr lang="en-US" dirty="0"/>
              <a:t> | entities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mvvm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538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mvvm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514600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9CB09-69D3-4F63-9603-DF988CCE4BFC}"/>
              </a:ext>
            </a:extLst>
          </p:cNvPr>
          <p:cNvSpPr/>
          <p:nvPr/>
        </p:nvSpPr>
        <p:spPr>
          <a:xfrm>
            <a:off x="467692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BF5FC-4697-42B2-8442-087CC3BBCE72}"/>
              </a:ext>
            </a:extLst>
          </p:cNvPr>
          <p:cNvSpPr/>
          <p:nvPr/>
        </p:nvSpPr>
        <p:spPr>
          <a:xfrm>
            <a:off x="467692" y="34290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42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mvvm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514600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9757996" y="2514600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83FA8-E88D-4CCE-AA0A-490871868D66}"/>
              </a:ext>
            </a:extLst>
          </p:cNvPr>
          <p:cNvSpPr/>
          <p:nvPr/>
        </p:nvSpPr>
        <p:spPr>
          <a:xfrm>
            <a:off x="4578096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85CAF-FEF6-443F-9BC6-A8D3DCED47F2}"/>
              </a:ext>
            </a:extLst>
          </p:cNvPr>
          <p:cNvSpPr/>
          <p:nvPr/>
        </p:nvSpPr>
        <p:spPr>
          <a:xfrm>
            <a:off x="9602900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9602900" y="3293742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9CB09-69D3-4F63-9603-DF988CCE4BFC}"/>
              </a:ext>
            </a:extLst>
          </p:cNvPr>
          <p:cNvSpPr/>
          <p:nvPr/>
        </p:nvSpPr>
        <p:spPr>
          <a:xfrm>
            <a:off x="467692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BF5FC-4697-42B2-8442-087CC3BBCE72}"/>
              </a:ext>
            </a:extLst>
          </p:cNvPr>
          <p:cNvSpPr/>
          <p:nvPr/>
        </p:nvSpPr>
        <p:spPr>
          <a:xfrm>
            <a:off x="467692" y="34290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EDD0D-D669-4BD0-B3B8-29D99FAF8D58}"/>
              </a:ext>
            </a:extLst>
          </p:cNvPr>
          <p:cNvSpPr/>
          <p:nvPr/>
        </p:nvSpPr>
        <p:spPr>
          <a:xfrm>
            <a:off x="4578096" y="3280603"/>
            <a:ext cx="30358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82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mvvm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514600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4728796" y="2514600"/>
            <a:ext cx="27432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 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9757996" y="2514600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83FA8-E88D-4CCE-AA0A-490871868D66}"/>
              </a:ext>
            </a:extLst>
          </p:cNvPr>
          <p:cNvSpPr/>
          <p:nvPr/>
        </p:nvSpPr>
        <p:spPr>
          <a:xfrm>
            <a:off x="4578096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85CAF-FEF6-443F-9BC6-A8D3DCED47F2}"/>
              </a:ext>
            </a:extLst>
          </p:cNvPr>
          <p:cNvSpPr/>
          <p:nvPr/>
        </p:nvSpPr>
        <p:spPr>
          <a:xfrm>
            <a:off x="9602900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9602900" y="3293742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9CB09-69D3-4F63-9603-DF988CCE4BFC}"/>
              </a:ext>
            </a:extLst>
          </p:cNvPr>
          <p:cNvSpPr/>
          <p:nvPr/>
        </p:nvSpPr>
        <p:spPr>
          <a:xfrm>
            <a:off x="467692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BF5FC-4697-42B2-8442-087CC3BBCE72}"/>
              </a:ext>
            </a:extLst>
          </p:cNvPr>
          <p:cNvSpPr/>
          <p:nvPr/>
        </p:nvSpPr>
        <p:spPr>
          <a:xfrm>
            <a:off x="467692" y="34290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EDD0D-D669-4BD0-B3B8-29D99FAF8D58}"/>
              </a:ext>
            </a:extLst>
          </p:cNvPr>
          <p:cNvSpPr/>
          <p:nvPr/>
        </p:nvSpPr>
        <p:spPr>
          <a:xfrm>
            <a:off x="4578096" y="3280603"/>
            <a:ext cx="30358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693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mvvm</a:t>
            </a:r>
            <a:r>
              <a:rPr lang="en-US" dirty="0"/>
              <a:t> | relations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mvvm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1189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mvvm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514600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4728796" y="2514600"/>
            <a:ext cx="27432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 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9757996" y="2514600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83FA8-E88D-4CCE-AA0A-490871868D66}"/>
              </a:ext>
            </a:extLst>
          </p:cNvPr>
          <p:cNvSpPr/>
          <p:nvPr/>
        </p:nvSpPr>
        <p:spPr>
          <a:xfrm>
            <a:off x="4578096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85CAF-FEF6-443F-9BC6-A8D3DCED47F2}"/>
              </a:ext>
            </a:extLst>
          </p:cNvPr>
          <p:cNvSpPr/>
          <p:nvPr/>
        </p:nvSpPr>
        <p:spPr>
          <a:xfrm>
            <a:off x="9602900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9602900" y="3293742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9CB09-69D3-4F63-9603-DF988CCE4BFC}"/>
              </a:ext>
            </a:extLst>
          </p:cNvPr>
          <p:cNvSpPr/>
          <p:nvPr/>
        </p:nvSpPr>
        <p:spPr>
          <a:xfrm>
            <a:off x="467692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BF5FC-4697-42B2-8442-087CC3BBCE72}"/>
              </a:ext>
            </a:extLst>
          </p:cNvPr>
          <p:cNvSpPr/>
          <p:nvPr/>
        </p:nvSpPr>
        <p:spPr>
          <a:xfrm>
            <a:off x="467692" y="34290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EDD0D-D669-4BD0-B3B8-29D99FAF8D58}"/>
              </a:ext>
            </a:extLst>
          </p:cNvPr>
          <p:cNvSpPr/>
          <p:nvPr/>
        </p:nvSpPr>
        <p:spPr>
          <a:xfrm>
            <a:off x="4578096" y="3280603"/>
            <a:ext cx="30358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60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mvvm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514600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4728796" y="2514600"/>
            <a:ext cx="27432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 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9757996" y="2514600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83FA8-E88D-4CCE-AA0A-490871868D66}"/>
              </a:ext>
            </a:extLst>
          </p:cNvPr>
          <p:cNvSpPr/>
          <p:nvPr/>
        </p:nvSpPr>
        <p:spPr>
          <a:xfrm>
            <a:off x="4578096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85CAF-FEF6-443F-9BC6-A8D3DCED47F2}"/>
              </a:ext>
            </a:extLst>
          </p:cNvPr>
          <p:cNvSpPr/>
          <p:nvPr/>
        </p:nvSpPr>
        <p:spPr>
          <a:xfrm>
            <a:off x="9602900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9602900" y="3293742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9CB09-69D3-4F63-9603-DF988CCE4BFC}"/>
              </a:ext>
            </a:extLst>
          </p:cNvPr>
          <p:cNvSpPr/>
          <p:nvPr/>
        </p:nvSpPr>
        <p:spPr>
          <a:xfrm>
            <a:off x="467692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BF5FC-4697-42B2-8442-087CC3BBCE72}"/>
              </a:ext>
            </a:extLst>
          </p:cNvPr>
          <p:cNvSpPr/>
          <p:nvPr/>
        </p:nvSpPr>
        <p:spPr>
          <a:xfrm>
            <a:off x="467692" y="34290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EDD0D-D669-4BD0-B3B8-29D99FAF8D58}"/>
              </a:ext>
            </a:extLst>
          </p:cNvPr>
          <p:cNvSpPr/>
          <p:nvPr/>
        </p:nvSpPr>
        <p:spPr>
          <a:xfrm>
            <a:off x="4578096" y="3280603"/>
            <a:ext cx="30358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3DCACE-FCF8-4B61-B8E1-5925B6DC9B55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7613904" y="2971800"/>
            <a:ext cx="198899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CEE49B-7079-4C99-BFA1-BE9A11828AF5}"/>
              </a:ext>
            </a:extLst>
          </p:cNvPr>
          <p:cNvCxnSpPr>
            <a:stCxn id="11" idx="1"/>
            <a:endCxn id="20" idx="3"/>
          </p:cNvCxnSpPr>
          <p:nvPr/>
        </p:nvCxnSpPr>
        <p:spPr>
          <a:xfrm flipH="1" flipV="1">
            <a:off x="7613904" y="3884107"/>
            <a:ext cx="1988996" cy="1313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F7D30B-DDB7-468E-B667-11D05543A120}"/>
              </a:ext>
            </a:extLst>
          </p:cNvPr>
          <p:cNvSpPr txBox="1"/>
          <p:nvPr/>
        </p:nvSpPr>
        <p:spPr>
          <a:xfrm>
            <a:off x="7861435" y="3019416"/>
            <a:ext cx="1663917" cy="830997"/>
          </a:xfrm>
          <a:prstGeom prst="rect">
            <a:avLst/>
          </a:prstGeom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2 way</a:t>
            </a:r>
          </a:p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data binding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736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mvvm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514600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4728796" y="2514600"/>
            <a:ext cx="27432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 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9757996" y="2514600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83FA8-E88D-4CCE-AA0A-490871868D66}"/>
              </a:ext>
            </a:extLst>
          </p:cNvPr>
          <p:cNvSpPr/>
          <p:nvPr/>
        </p:nvSpPr>
        <p:spPr>
          <a:xfrm>
            <a:off x="4578096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85CAF-FEF6-443F-9BC6-A8D3DCED47F2}"/>
              </a:ext>
            </a:extLst>
          </p:cNvPr>
          <p:cNvSpPr/>
          <p:nvPr/>
        </p:nvSpPr>
        <p:spPr>
          <a:xfrm>
            <a:off x="9602900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9602900" y="3293742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9CB09-69D3-4F63-9603-DF988CCE4BFC}"/>
              </a:ext>
            </a:extLst>
          </p:cNvPr>
          <p:cNvSpPr/>
          <p:nvPr/>
        </p:nvSpPr>
        <p:spPr>
          <a:xfrm>
            <a:off x="467692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BF5FC-4697-42B2-8442-087CC3BBCE72}"/>
              </a:ext>
            </a:extLst>
          </p:cNvPr>
          <p:cNvSpPr/>
          <p:nvPr/>
        </p:nvSpPr>
        <p:spPr>
          <a:xfrm>
            <a:off x="467692" y="34290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EDD0D-D669-4BD0-B3B8-29D99FAF8D58}"/>
              </a:ext>
            </a:extLst>
          </p:cNvPr>
          <p:cNvSpPr/>
          <p:nvPr/>
        </p:nvSpPr>
        <p:spPr>
          <a:xfrm>
            <a:off x="4578096" y="3280603"/>
            <a:ext cx="30358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3DCACE-FCF8-4B61-B8E1-5925B6DC9B55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7613904" y="2971800"/>
            <a:ext cx="198899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CEE49B-7079-4C99-BFA1-BE9A11828AF5}"/>
              </a:ext>
            </a:extLst>
          </p:cNvPr>
          <p:cNvCxnSpPr>
            <a:stCxn id="11" idx="1"/>
            <a:endCxn id="20" idx="3"/>
          </p:cNvCxnSpPr>
          <p:nvPr/>
        </p:nvCxnSpPr>
        <p:spPr>
          <a:xfrm flipH="1" flipV="1">
            <a:off x="7613904" y="3884107"/>
            <a:ext cx="1988996" cy="1313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CA7EAA2-DE02-4833-BBBE-F7B9DC26621B}"/>
              </a:ext>
            </a:extLst>
          </p:cNvPr>
          <p:cNvCxnSpPr>
            <a:cxnSpLocks/>
            <a:stCxn id="11" idx="2"/>
            <a:endCxn id="20" idx="2"/>
          </p:cNvCxnSpPr>
          <p:nvPr/>
        </p:nvCxnSpPr>
        <p:spPr>
          <a:xfrm rot="5400000" flipH="1">
            <a:off x="8373232" y="2210379"/>
            <a:ext cx="13139" cy="4567604"/>
          </a:xfrm>
          <a:prstGeom prst="bentConnector3">
            <a:avLst>
              <a:gd name="adj1" fmla="val -5721470"/>
            </a:avLst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198FF25-9E7F-416E-8C17-BC8C3E845D2C}"/>
              </a:ext>
            </a:extLst>
          </p:cNvPr>
          <p:cNvSpPr txBox="1"/>
          <p:nvPr/>
        </p:nvSpPr>
        <p:spPr>
          <a:xfrm>
            <a:off x="8099352" y="4997846"/>
            <a:ext cx="888064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events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2A626-8EC3-4EA7-82D9-9606DAC2C8D0}"/>
              </a:ext>
            </a:extLst>
          </p:cNvPr>
          <p:cNvSpPr txBox="1"/>
          <p:nvPr/>
        </p:nvSpPr>
        <p:spPr>
          <a:xfrm>
            <a:off x="7861435" y="3019416"/>
            <a:ext cx="1663917" cy="830997"/>
          </a:xfrm>
          <a:prstGeom prst="rect">
            <a:avLst/>
          </a:prstGeom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2 way</a:t>
            </a:r>
          </a:p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data binding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2625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mvvm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514600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4728796" y="2514600"/>
            <a:ext cx="27432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 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9757996" y="2514600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83FA8-E88D-4CCE-AA0A-490871868D66}"/>
              </a:ext>
            </a:extLst>
          </p:cNvPr>
          <p:cNvSpPr/>
          <p:nvPr/>
        </p:nvSpPr>
        <p:spPr>
          <a:xfrm>
            <a:off x="4578096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85CAF-FEF6-443F-9BC6-A8D3DCED47F2}"/>
              </a:ext>
            </a:extLst>
          </p:cNvPr>
          <p:cNvSpPr/>
          <p:nvPr/>
        </p:nvSpPr>
        <p:spPr>
          <a:xfrm>
            <a:off x="9602900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9602900" y="3293742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9CB09-69D3-4F63-9603-DF988CCE4BFC}"/>
              </a:ext>
            </a:extLst>
          </p:cNvPr>
          <p:cNvSpPr/>
          <p:nvPr/>
        </p:nvSpPr>
        <p:spPr>
          <a:xfrm>
            <a:off x="467692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BF5FC-4697-42B2-8442-087CC3BBCE72}"/>
              </a:ext>
            </a:extLst>
          </p:cNvPr>
          <p:cNvSpPr/>
          <p:nvPr/>
        </p:nvSpPr>
        <p:spPr>
          <a:xfrm>
            <a:off x="467692" y="34290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EDD0D-D669-4BD0-B3B8-29D99FAF8D58}"/>
              </a:ext>
            </a:extLst>
          </p:cNvPr>
          <p:cNvSpPr/>
          <p:nvPr/>
        </p:nvSpPr>
        <p:spPr>
          <a:xfrm>
            <a:off x="4578096" y="3280603"/>
            <a:ext cx="30358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3DCACE-FCF8-4B61-B8E1-5925B6DC9B55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7613904" y="2971800"/>
            <a:ext cx="198899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CEE49B-7079-4C99-BFA1-BE9A11828AF5}"/>
              </a:ext>
            </a:extLst>
          </p:cNvPr>
          <p:cNvCxnSpPr>
            <a:stCxn id="11" idx="1"/>
            <a:endCxn id="20" idx="3"/>
          </p:cNvCxnSpPr>
          <p:nvPr/>
        </p:nvCxnSpPr>
        <p:spPr>
          <a:xfrm flipH="1" flipV="1">
            <a:off x="7613904" y="3884107"/>
            <a:ext cx="1988996" cy="1313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F3471D-46BA-49F9-88C3-A29A931E67B6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>
            <a:off x="2589100" y="3884107"/>
            <a:ext cx="1988996" cy="209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23AF7D-06D5-416E-BCAE-1F91C2D80CC5}"/>
              </a:ext>
            </a:extLst>
          </p:cNvPr>
          <p:cNvSpPr txBox="1"/>
          <p:nvPr/>
        </p:nvSpPr>
        <p:spPr>
          <a:xfrm>
            <a:off x="3038604" y="3624594"/>
            <a:ext cx="1088439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updates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CA7EAA2-DE02-4833-BBBE-F7B9DC26621B}"/>
              </a:ext>
            </a:extLst>
          </p:cNvPr>
          <p:cNvCxnSpPr>
            <a:cxnSpLocks/>
            <a:stCxn id="11" idx="2"/>
            <a:endCxn id="20" idx="2"/>
          </p:cNvCxnSpPr>
          <p:nvPr/>
        </p:nvCxnSpPr>
        <p:spPr>
          <a:xfrm rot="5400000" flipH="1">
            <a:off x="8373232" y="2210379"/>
            <a:ext cx="13139" cy="4567604"/>
          </a:xfrm>
          <a:prstGeom prst="bentConnector3">
            <a:avLst>
              <a:gd name="adj1" fmla="val -5721470"/>
            </a:avLst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198FF25-9E7F-416E-8C17-BC8C3E845D2C}"/>
              </a:ext>
            </a:extLst>
          </p:cNvPr>
          <p:cNvSpPr txBox="1"/>
          <p:nvPr/>
        </p:nvSpPr>
        <p:spPr>
          <a:xfrm>
            <a:off x="8099352" y="4997846"/>
            <a:ext cx="888064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events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5D5514-C37C-465D-B3A1-0C14234B80A5}"/>
              </a:ext>
            </a:extLst>
          </p:cNvPr>
          <p:cNvSpPr txBox="1"/>
          <p:nvPr/>
        </p:nvSpPr>
        <p:spPr>
          <a:xfrm>
            <a:off x="7861435" y="3019416"/>
            <a:ext cx="1663917" cy="830997"/>
          </a:xfrm>
          <a:prstGeom prst="rect">
            <a:avLst/>
          </a:prstGeom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2 way</a:t>
            </a:r>
          </a:p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data binding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53017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mvvm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514600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4728796" y="2514600"/>
            <a:ext cx="27432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 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9757996" y="2514600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83FA8-E88D-4CCE-AA0A-490871868D66}"/>
              </a:ext>
            </a:extLst>
          </p:cNvPr>
          <p:cNvSpPr/>
          <p:nvPr/>
        </p:nvSpPr>
        <p:spPr>
          <a:xfrm>
            <a:off x="4578096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85CAF-FEF6-443F-9BC6-A8D3DCED47F2}"/>
              </a:ext>
            </a:extLst>
          </p:cNvPr>
          <p:cNvSpPr/>
          <p:nvPr/>
        </p:nvSpPr>
        <p:spPr>
          <a:xfrm>
            <a:off x="9602900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9602900" y="3293742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9CB09-69D3-4F63-9603-DF988CCE4BFC}"/>
              </a:ext>
            </a:extLst>
          </p:cNvPr>
          <p:cNvSpPr/>
          <p:nvPr/>
        </p:nvSpPr>
        <p:spPr>
          <a:xfrm>
            <a:off x="467692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BF5FC-4697-42B2-8442-087CC3BBCE72}"/>
              </a:ext>
            </a:extLst>
          </p:cNvPr>
          <p:cNvSpPr/>
          <p:nvPr/>
        </p:nvSpPr>
        <p:spPr>
          <a:xfrm>
            <a:off x="467692" y="34290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EDD0D-D669-4BD0-B3B8-29D99FAF8D58}"/>
              </a:ext>
            </a:extLst>
          </p:cNvPr>
          <p:cNvSpPr/>
          <p:nvPr/>
        </p:nvSpPr>
        <p:spPr>
          <a:xfrm>
            <a:off x="4578096" y="3280603"/>
            <a:ext cx="30358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3DCACE-FCF8-4B61-B8E1-5925B6DC9B55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7613904" y="2971800"/>
            <a:ext cx="198899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CEE49B-7079-4C99-BFA1-BE9A11828AF5}"/>
              </a:ext>
            </a:extLst>
          </p:cNvPr>
          <p:cNvCxnSpPr>
            <a:stCxn id="11" idx="1"/>
            <a:endCxn id="20" idx="3"/>
          </p:cNvCxnSpPr>
          <p:nvPr/>
        </p:nvCxnSpPr>
        <p:spPr>
          <a:xfrm flipH="1" flipV="1">
            <a:off x="7613904" y="3884107"/>
            <a:ext cx="1988996" cy="1313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F3471D-46BA-49F9-88C3-A29A931E67B6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>
            <a:off x="2589100" y="3884107"/>
            <a:ext cx="1988996" cy="209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23AF7D-06D5-416E-BCAE-1F91C2D80CC5}"/>
              </a:ext>
            </a:extLst>
          </p:cNvPr>
          <p:cNvSpPr txBox="1"/>
          <p:nvPr/>
        </p:nvSpPr>
        <p:spPr>
          <a:xfrm>
            <a:off x="3038604" y="3624594"/>
            <a:ext cx="1088439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updates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D6ED55-D2B3-43AF-A5DB-AEEB5E139EA4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>
            <a:off x="2589100" y="2971800"/>
            <a:ext cx="198899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76BA47-A752-49A1-9FF1-5344A2DEEBF6}"/>
              </a:ext>
            </a:extLst>
          </p:cNvPr>
          <p:cNvSpPr txBox="1"/>
          <p:nvPr/>
        </p:nvSpPr>
        <p:spPr>
          <a:xfrm>
            <a:off x="3010524" y="2705729"/>
            <a:ext cx="1146148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changes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CA7EAA2-DE02-4833-BBBE-F7B9DC26621B}"/>
              </a:ext>
            </a:extLst>
          </p:cNvPr>
          <p:cNvCxnSpPr>
            <a:cxnSpLocks/>
            <a:stCxn id="11" idx="2"/>
            <a:endCxn id="20" idx="2"/>
          </p:cNvCxnSpPr>
          <p:nvPr/>
        </p:nvCxnSpPr>
        <p:spPr>
          <a:xfrm rot="5400000" flipH="1">
            <a:off x="8373232" y="2210379"/>
            <a:ext cx="13139" cy="4567604"/>
          </a:xfrm>
          <a:prstGeom prst="bentConnector3">
            <a:avLst>
              <a:gd name="adj1" fmla="val -5721470"/>
            </a:avLst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198FF25-9E7F-416E-8C17-BC8C3E845D2C}"/>
              </a:ext>
            </a:extLst>
          </p:cNvPr>
          <p:cNvSpPr txBox="1"/>
          <p:nvPr/>
        </p:nvSpPr>
        <p:spPr>
          <a:xfrm>
            <a:off x="8099352" y="4997846"/>
            <a:ext cx="888064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events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13CB8-B52C-40DC-8B29-F0AFF6137685}"/>
              </a:ext>
            </a:extLst>
          </p:cNvPr>
          <p:cNvSpPr txBox="1"/>
          <p:nvPr/>
        </p:nvSpPr>
        <p:spPr>
          <a:xfrm>
            <a:off x="7861435" y="3019416"/>
            <a:ext cx="1663917" cy="830997"/>
          </a:xfrm>
          <a:prstGeom prst="rect">
            <a:avLst/>
          </a:prstGeom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2 way</a:t>
            </a:r>
          </a:p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data binding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46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2442796" y="2514600"/>
            <a:ext cx="2738804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Object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83FA8-E88D-4CCE-AA0A-490871868D66}"/>
              </a:ext>
            </a:extLst>
          </p:cNvPr>
          <p:cNvSpPr/>
          <p:nvPr/>
        </p:nvSpPr>
        <p:spPr>
          <a:xfrm>
            <a:off x="4578096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85CAF-FEF6-443F-9BC6-A8D3DCED47F2}"/>
              </a:ext>
            </a:extLst>
          </p:cNvPr>
          <p:cNvSpPr/>
          <p:nvPr/>
        </p:nvSpPr>
        <p:spPr>
          <a:xfrm>
            <a:off x="9602900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9602900" y="3293742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9CB09-69D3-4F63-9603-DF988CCE4BFC}"/>
              </a:ext>
            </a:extLst>
          </p:cNvPr>
          <p:cNvSpPr/>
          <p:nvPr/>
        </p:nvSpPr>
        <p:spPr>
          <a:xfrm>
            <a:off x="467692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BF5FC-4697-42B2-8442-087CC3BBCE72}"/>
              </a:ext>
            </a:extLst>
          </p:cNvPr>
          <p:cNvSpPr/>
          <p:nvPr/>
        </p:nvSpPr>
        <p:spPr>
          <a:xfrm>
            <a:off x="467692" y="34290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190FFD-22A2-43D8-9C65-86D8C95EBDF2}"/>
              </a:ext>
            </a:extLst>
          </p:cNvPr>
          <p:cNvSpPr/>
          <p:nvPr/>
        </p:nvSpPr>
        <p:spPr>
          <a:xfrm>
            <a:off x="7007434" y="2514600"/>
            <a:ext cx="2738804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Dependent object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7454D3-4985-4807-A79A-F7F898FB1872}"/>
              </a:ext>
            </a:extLst>
          </p:cNvPr>
          <p:cNvSpPr/>
          <p:nvPr/>
        </p:nvSpPr>
        <p:spPr>
          <a:xfrm>
            <a:off x="2275444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6DF18A-2D29-4C2A-9EBB-967692E12133}"/>
              </a:ext>
            </a:extLst>
          </p:cNvPr>
          <p:cNvSpPr/>
          <p:nvPr/>
        </p:nvSpPr>
        <p:spPr>
          <a:xfrm>
            <a:off x="2275444" y="3429000"/>
            <a:ext cx="3035808" cy="914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D2E62-04DD-4747-A2B5-8BFBFD1D342D}"/>
              </a:ext>
            </a:extLst>
          </p:cNvPr>
          <p:cNvSpPr/>
          <p:nvPr/>
        </p:nvSpPr>
        <p:spPr>
          <a:xfrm>
            <a:off x="6880748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C19A40-F8FD-44D9-89B8-E863DF9A1F18}"/>
              </a:ext>
            </a:extLst>
          </p:cNvPr>
          <p:cNvSpPr/>
          <p:nvPr/>
        </p:nvSpPr>
        <p:spPr>
          <a:xfrm>
            <a:off x="6880748" y="3429000"/>
            <a:ext cx="3035808" cy="914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9ECEE5-F242-4908-A1F7-03EA57CF5D53}"/>
              </a:ext>
            </a:extLst>
          </p:cNvPr>
          <p:cNvSpPr/>
          <p:nvPr/>
        </p:nvSpPr>
        <p:spPr>
          <a:xfrm>
            <a:off x="9359439" y="2620432"/>
            <a:ext cx="274320" cy="2743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CFC0BF-A1F9-4E35-97A8-BF36AE550616}"/>
              </a:ext>
            </a:extLst>
          </p:cNvPr>
          <p:cNvCxnSpPr/>
          <p:nvPr/>
        </p:nvCxnSpPr>
        <p:spPr>
          <a:xfrm flipH="1">
            <a:off x="5311252" y="3886200"/>
            <a:ext cx="156949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5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mvvm</a:t>
            </a:r>
            <a:r>
              <a:rPr lang="en-US" dirty="0"/>
              <a:t> | example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mvvm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2955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09E55-D37D-4270-BA31-4E76078D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3" y="0"/>
            <a:ext cx="9552214" cy="6858000"/>
          </a:xfrm>
          <a:prstGeom prst="rect">
            <a:avLst/>
          </a:prstGeom>
        </p:spPr>
      </p:pic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62101BA-B528-4C95-B3D3-4BC043C19219}"/>
              </a:ext>
            </a:extLst>
          </p:cNvPr>
          <p:cNvSpPr/>
          <p:nvPr/>
        </p:nvSpPr>
        <p:spPr>
          <a:xfrm rot="10800000">
            <a:off x="2171700" y="1279525"/>
            <a:ext cx="7833360" cy="4585970"/>
          </a:xfrm>
          <a:prstGeom prst="round2SameRect">
            <a:avLst>
              <a:gd name="adj1" fmla="val 2196"/>
              <a:gd name="adj2" fmla="val 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4380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09E55-D37D-4270-BA31-4E76078D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3" y="0"/>
            <a:ext cx="9552214" cy="6858000"/>
          </a:xfrm>
          <a:prstGeom prst="rect">
            <a:avLst/>
          </a:prstGeom>
        </p:spPr>
      </p:pic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62101BA-B528-4C95-B3D3-4BC043C19219}"/>
              </a:ext>
            </a:extLst>
          </p:cNvPr>
          <p:cNvSpPr/>
          <p:nvPr/>
        </p:nvSpPr>
        <p:spPr>
          <a:xfrm rot="10800000">
            <a:off x="2171700" y="1279525"/>
            <a:ext cx="7833360" cy="4585970"/>
          </a:xfrm>
          <a:prstGeom prst="round2SameRect">
            <a:avLst>
              <a:gd name="adj1" fmla="val 2196"/>
              <a:gd name="adj2" fmla="val 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F0351-73A9-48B3-8873-74B210501E25}"/>
              </a:ext>
            </a:extLst>
          </p:cNvPr>
          <p:cNvSpPr/>
          <p:nvPr/>
        </p:nvSpPr>
        <p:spPr>
          <a:xfrm>
            <a:off x="4019550" y="3429000"/>
            <a:ext cx="2670175" cy="433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AD760-CE28-40E1-B34A-FA55E36CFD10}"/>
              </a:ext>
            </a:extLst>
          </p:cNvPr>
          <p:cNvSpPr/>
          <p:nvPr/>
        </p:nvSpPr>
        <p:spPr>
          <a:xfrm>
            <a:off x="6588125" y="3429000"/>
            <a:ext cx="1560514" cy="433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580E4-6A30-4AEB-8F91-1A3EAF517320}"/>
              </a:ext>
            </a:extLst>
          </p:cNvPr>
          <p:cNvSpPr/>
          <p:nvPr/>
        </p:nvSpPr>
        <p:spPr>
          <a:xfrm>
            <a:off x="4019550" y="3905250"/>
            <a:ext cx="733426" cy="3738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991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09E55-D37D-4270-BA31-4E76078D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3" y="0"/>
            <a:ext cx="9552214" cy="6858000"/>
          </a:xfrm>
          <a:prstGeom prst="rect">
            <a:avLst/>
          </a:prstGeom>
        </p:spPr>
      </p:pic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62101BA-B528-4C95-B3D3-4BC043C19219}"/>
              </a:ext>
            </a:extLst>
          </p:cNvPr>
          <p:cNvSpPr/>
          <p:nvPr/>
        </p:nvSpPr>
        <p:spPr>
          <a:xfrm rot="10800000">
            <a:off x="2171700" y="1279525"/>
            <a:ext cx="7833360" cy="4585970"/>
          </a:xfrm>
          <a:prstGeom prst="round2SameRect">
            <a:avLst>
              <a:gd name="adj1" fmla="val 2196"/>
              <a:gd name="adj2" fmla="val 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580E4-6A30-4AEB-8F91-1A3EAF517320}"/>
              </a:ext>
            </a:extLst>
          </p:cNvPr>
          <p:cNvSpPr/>
          <p:nvPr/>
        </p:nvSpPr>
        <p:spPr>
          <a:xfrm>
            <a:off x="4019550" y="3905250"/>
            <a:ext cx="733426" cy="3738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C343CA-1268-4166-A616-AD41CA6DE04A}"/>
              </a:ext>
            </a:extLst>
          </p:cNvPr>
          <p:cNvSpPr/>
          <p:nvPr/>
        </p:nvSpPr>
        <p:spPr>
          <a:xfrm>
            <a:off x="4019550" y="3429000"/>
            <a:ext cx="2670175" cy="4333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3A6A5-7699-4CB6-9877-C54B75128660}"/>
              </a:ext>
            </a:extLst>
          </p:cNvPr>
          <p:cNvSpPr/>
          <p:nvPr/>
        </p:nvSpPr>
        <p:spPr>
          <a:xfrm>
            <a:off x="6588125" y="3429000"/>
            <a:ext cx="1560514" cy="433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6961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09E55-D37D-4270-BA31-4E76078D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3" y="0"/>
            <a:ext cx="9552214" cy="6858000"/>
          </a:xfrm>
          <a:prstGeom prst="rect">
            <a:avLst/>
          </a:prstGeom>
        </p:spPr>
      </p:pic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62101BA-B528-4C95-B3D3-4BC043C19219}"/>
              </a:ext>
            </a:extLst>
          </p:cNvPr>
          <p:cNvSpPr/>
          <p:nvPr/>
        </p:nvSpPr>
        <p:spPr>
          <a:xfrm rot="10800000">
            <a:off x="2171700" y="1279525"/>
            <a:ext cx="7833360" cy="4585970"/>
          </a:xfrm>
          <a:prstGeom prst="round2SameRect">
            <a:avLst>
              <a:gd name="adj1" fmla="val 2196"/>
              <a:gd name="adj2" fmla="val 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580E4-6A30-4AEB-8F91-1A3EAF517320}"/>
              </a:ext>
            </a:extLst>
          </p:cNvPr>
          <p:cNvSpPr/>
          <p:nvPr/>
        </p:nvSpPr>
        <p:spPr>
          <a:xfrm>
            <a:off x="4019550" y="3905250"/>
            <a:ext cx="733426" cy="3738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C343CA-1268-4166-A616-AD41CA6DE04A}"/>
              </a:ext>
            </a:extLst>
          </p:cNvPr>
          <p:cNvSpPr/>
          <p:nvPr/>
        </p:nvSpPr>
        <p:spPr>
          <a:xfrm>
            <a:off x="4019550" y="3429000"/>
            <a:ext cx="2670175" cy="4333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3A6A5-7699-4CB6-9877-C54B75128660}"/>
              </a:ext>
            </a:extLst>
          </p:cNvPr>
          <p:cNvSpPr/>
          <p:nvPr/>
        </p:nvSpPr>
        <p:spPr>
          <a:xfrm>
            <a:off x="6588125" y="3429000"/>
            <a:ext cx="1560514" cy="433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A041AF-21E7-4739-9AF2-2AD70A5511E9}"/>
              </a:ext>
            </a:extLst>
          </p:cNvPr>
          <p:cNvSpPr/>
          <p:nvPr/>
        </p:nvSpPr>
        <p:spPr>
          <a:xfrm>
            <a:off x="0" y="6188145"/>
            <a:ext cx="12192000" cy="688312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3000" dirty="0">
                <a:solidFill>
                  <a:schemeClr val="tx1"/>
                </a:solidFill>
                <a:latin typeface="+mj-lt"/>
              </a:rPr>
              <a:t>bind -&gt; </a:t>
            </a:r>
            <a:r>
              <a:rPr lang="en-US" sz="3000" dirty="0" err="1">
                <a:solidFill>
                  <a:schemeClr val="tx1"/>
                </a:solidFill>
                <a:latin typeface="+mj-lt"/>
              </a:rPr>
              <a:t>viewModel.share.permissions</a:t>
            </a:r>
            <a:r>
              <a:rPr lang="en-US" sz="3000" dirty="0">
                <a:solidFill>
                  <a:schemeClr val="tx1"/>
                </a:solidFill>
                <a:latin typeface="+mj-lt"/>
              </a:rPr>
              <a:t> = 'edit'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60899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09E55-D37D-4270-BA31-4E76078D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3" y="0"/>
            <a:ext cx="9552214" cy="6858000"/>
          </a:xfrm>
          <a:prstGeom prst="rect">
            <a:avLst/>
          </a:prstGeom>
        </p:spPr>
      </p:pic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62101BA-B528-4C95-B3D3-4BC043C19219}"/>
              </a:ext>
            </a:extLst>
          </p:cNvPr>
          <p:cNvSpPr/>
          <p:nvPr/>
        </p:nvSpPr>
        <p:spPr>
          <a:xfrm rot="10800000">
            <a:off x="2171700" y="1279525"/>
            <a:ext cx="7833360" cy="4585970"/>
          </a:xfrm>
          <a:prstGeom prst="round2SameRect">
            <a:avLst>
              <a:gd name="adj1" fmla="val 2196"/>
              <a:gd name="adj2" fmla="val 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580E4-6A30-4AEB-8F91-1A3EAF517320}"/>
              </a:ext>
            </a:extLst>
          </p:cNvPr>
          <p:cNvSpPr/>
          <p:nvPr/>
        </p:nvSpPr>
        <p:spPr>
          <a:xfrm>
            <a:off x="4019550" y="3905250"/>
            <a:ext cx="733426" cy="3738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C343CA-1268-4166-A616-AD41CA6DE04A}"/>
              </a:ext>
            </a:extLst>
          </p:cNvPr>
          <p:cNvSpPr/>
          <p:nvPr/>
        </p:nvSpPr>
        <p:spPr>
          <a:xfrm>
            <a:off x="4019550" y="3429000"/>
            <a:ext cx="2670175" cy="4333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3A6A5-7699-4CB6-9877-C54B75128660}"/>
              </a:ext>
            </a:extLst>
          </p:cNvPr>
          <p:cNvSpPr/>
          <p:nvPr/>
        </p:nvSpPr>
        <p:spPr>
          <a:xfrm>
            <a:off x="6588125" y="3429000"/>
            <a:ext cx="1560514" cy="433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A041AF-21E7-4739-9AF2-2AD70A5511E9}"/>
              </a:ext>
            </a:extLst>
          </p:cNvPr>
          <p:cNvSpPr/>
          <p:nvPr/>
        </p:nvSpPr>
        <p:spPr>
          <a:xfrm>
            <a:off x="0" y="6188145"/>
            <a:ext cx="12192000" cy="688312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3000" dirty="0">
                <a:solidFill>
                  <a:schemeClr val="tx1"/>
                </a:solidFill>
                <a:latin typeface="+mj-lt"/>
              </a:rPr>
              <a:t>computed &amp; bind -&gt; </a:t>
            </a:r>
            <a:r>
              <a:rPr lang="en-US" sz="3000" dirty="0" err="1">
                <a:solidFill>
                  <a:schemeClr val="tx1"/>
                </a:solidFill>
                <a:latin typeface="+mj-lt"/>
              </a:rPr>
              <a:t>views.shareModal.status.icon.color</a:t>
            </a:r>
            <a:r>
              <a:rPr lang="en-US" sz="3000" dirty="0">
                <a:solidFill>
                  <a:schemeClr val="tx1"/>
                </a:solidFill>
                <a:latin typeface="+mj-lt"/>
              </a:rPr>
              <a:t> = 'green'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BE98F2-DAEC-4664-BF6D-03084EDA6DE7}"/>
              </a:ext>
            </a:extLst>
          </p:cNvPr>
          <p:cNvSpPr/>
          <p:nvPr/>
        </p:nvSpPr>
        <p:spPr>
          <a:xfrm>
            <a:off x="6360607" y="2767868"/>
            <a:ext cx="1788032" cy="433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0646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09E55-D37D-4270-BA31-4E76078D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3" y="0"/>
            <a:ext cx="9552214" cy="6858000"/>
          </a:xfrm>
          <a:prstGeom prst="rect">
            <a:avLst/>
          </a:prstGeom>
        </p:spPr>
      </p:pic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62101BA-B528-4C95-B3D3-4BC043C19219}"/>
              </a:ext>
            </a:extLst>
          </p:cNvPr>
          <p:cNvSpPr/>
          <p:nvPr/>
        </p:nvSpPr>
        <p:spPr>
          <a:xfrm rot="10800000">
            <a:off x="2171700" y="1279525"/>
            <a:ext cx="7833360" cy="4585970"/>
          </a:xfrm>
          <a:prstGeom prst="round2SameRect">
            <a:avLst>
              <a:gd name="adj1" fmla="val 2196"/>
              <a:gd name="adj2" fmla="val 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580E4-6A30-4AEB-8F91-1A3EAF517320}"/>
              </a:ext>
            </a:extLst>
          </p:cNvPr>
          <p:cNvSpPr/>
          <p:nvPr/>
        </p:nvSpPr>
        <p:spPr>
          <a:xfrm>
            <a:off x="4019550" y="3905250"/>
            <a:ext cx="733426" cy="3738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C343CA-1268-4166-A616-AD41CA6DE04A}"/>
              </a:ext>
            </a:extLst>
          </p:cNvPr>
          <p:cNvSpPr/>
          <p:nvPr/>
        </p:nvSpPr>
        <p:spPr>
          <a:xfrm>
            <a:off x="4019550" y="3429000"/>
            <a:ext cx="2670175" cy="4333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3A6A5-7699-4CB6-9877-C54B75128660}"/>
              </a:ext>
            </a:extLst>
          </p:cNvPr>
          <p:cNvSpPr/>
          <p:nvPr/>
        </p:nvSpPr>
        <p:spPr>
          <a:xfrm>
            <a:off x="6588125" y="3429000"/>
            <a:ext cx="1560514" cy="433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A041AF-21E7-4739-9AF2-2AD70A5511E9}"/>
              </a:ext>
            </a:extLst>
          </p:cNvPr>
          <p:cNvSpPr/>
          <p:nvPr/>
        </p:nvSpPr>
        <p:spPr>
          <a:xfrm>
            <a:off x="0" y="6188145"/>
            <a:ext cx="12192000" cy="688312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3000" dirty="0" err="1">
                <a:solidFill>
                  <a:schemeClr val="tx1"/>
                </a:solidFill>
                <a:latin typeface="+mj-lt"/>
              </a:rPr>
              <a:t>viewModel</a:t>
            </a:r>
            <a:r>
              <a:rPr lang="en-US" sz="3000" dirty="0">
                <a:solidFill>
                  <a:schemeClr val="tx1"/>
                </a:solidFill>
                <a:latin typeface="+mj-lt"/>
              </a:rPr>
              <a:t> -&gt; </a:t>
            </a:r>
            <a:r>
              <a:rPr lang="en-US" sz="3000" dirty="0" err="1">
                <a:solidFill>
                  <a:schemeClr val="tx1"/>
                </a:solidFill>
                <a:latin typeface="+mj-lt"/>
              </a:rPr>
              <a:t>model.share.changePermissions</a:t>
            </a:r>
            <a:r>
              <a:rPr lang="en-US" sz="3000" dirty="0">
                <a:solidFill>
                  <a:schemeClr val="tx1"/>
                </a:solidFill>
                <a:latin typeface="+mj-lt"/>
              </a:rPr>
              <a:t>('edit')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84433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mvvm</a:t>
            </a:r>
            <a:r>
              <a:rPr lang="en-US" dirty="0"/>
              <a:t> | good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mvvm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74901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mvvm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514600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4728796" y="2514600"/>
            <a:ext cx="27432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 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9757996" y="2514600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83FA8-E88D-4CCE-AA0A-490871868D66}"/>
              </a:ext>
            </a:extLst>
          </p:cNvPr>
          <p:cNvSpPr/>
          <p:nvPr/>
        </p:nvSpPr>
        <p:spPr>
          <a:xfrm>
            <a:off x="4578096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85CAF-FEF6-443F-9BC6-A8D3DCED47F2}"/>
              </a:ext>
            </a:extLst>
          </p:cNvPr>
          <p:cNvSpPr/>
          <p:nvPr/>
        </p:nvSpPr>
        <p:spPr>
          <a:xfrm>
            <a:off x="9602900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9602900" y="3293742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9CB09-69D3-4F63-9603-DF988CCE4BFC}"/>
              </a:ext>
            </a:extLst>
          </p:cNvPr>
          <p:cNvSpPr/>
          <p:nvPr/>
        </p:nvSpPr>
        <p:spPr>
          <a:xfrm>
            <a:off x="467692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BF5FC-4697-42B2-8442-087CC3BBCE72}"/>
              </a:ext>
            </a:extLst>
          </p:cNvPr>
          <p:cNvSpPr/>
          <p:nvPr/>
        </p:nvSpPr>
        <p:spPr>
          <a:xfrm>
            <a:off x="467692" y="34290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EDD0D-D669-4BD0-B3B8-29D99FAF8D58}"/>
              </a:ext>
            </a:extLst>
          </p:cNvPr>
          <p:cNvSpPr/>
          <p:nvPr/>
        </p:nvSpPr>
        <p:spPr>
          <a:xfrm>
            <a:off x="4578096" y="3280603"/>
            <a:ext cx="30358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3DCACE-FCF8-4B61-B8E1-5925B6DC9B55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7613904" y="2971800"/>
            <a:ext cx="198899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CEE49B-7079-4C99-BFA1-BE9A11828AF5}"/>
              </a:ext>
            </a:extLst>
          </p:cNvPr>
          <p:cNvCxnSpPr>
            <a:stCxn id="11" idx="1"/>
            <a:endCxn id="20" idx="3"/>
          </p:cNvCxnSpPr>
          <p:nvPr/>
        </p:nvCxnSpPr>
        <p:spPr>
          <a:xfrm flipH="1" flipV="1">
            <a:off x="7613904" y="3884107"/>
            <a:ext cx="1988996" cy="1313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F3471D-46BA-49F9-88C3-A29A931E67B6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>
            <a:off x="2589100" y="3884107"/>
            <a:ext cx="1988996" cy="209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23AF7D-06D5-416E-BCAE-1F91C2D80CC5}"/>
              </a:ext>
            </a:extLst>
          </p:cNvPr>
          <p:cNvSpPr txBox="1"/>
          <p:nvPr/>
        </p:nvSpPr>
        <p:spPr>
          <a:xfrm>
            <a:off x="3038604" y="3624594"/>
            <a:ext cx="1088439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updates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D6ED55-D2B3-43AF-A5DB-AEEB5E139EA4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>
            <a:off x="2589100" y="2971800"/>
            <a:ext cx="198899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76BA47-A752-49A1-9FF1-5344A2DEEBF6}"/>
              </a:ext>
            </a:extLst>
          </p:cNvPr>
          <p:cNvSpPr txBox="1"/>
          <p:nvPr/>
        </p:nvSpPr>
        <p:spPr>
          <a:xfrm>
            <a:off x="3010524" y="2705729"/>
            <a:ext cx="1146148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changes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CA7EAA2-DE02-4833-BBBE-F7B9DC26621B}"/>
              </a:ext>
            </a:extLst>
          </p:cNvPr>
          <p:cNvCxnSpPr>
            <a:cxnSpLocks/>
            <a:stCxn id="11" idx="2"/>
            <a:endCxn id="20" idx="2"/>
          </p:cNvCxnSpPr>
          <p:nvPr/>
        </p:nvCxnSpPr>
        <p:spPr>
          <a:xfrm rot="5400000" flipH="1">
            <a:off x="8373232" y="2210379"/>
            <a:ext cx="13139" cy="4567604"/>
          </a:xfrm>
          <a:prstGeom prst="bentConnector3">
            <a:avLst>
              <a:gd name="adj1" fmla="val -5721470"/>
            </a:avLst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198FF25-9E7F-416E-8C17-BC8C3E845D2C}"/>
              </a:ext>
            </a:extLst>
          </p:cNvPr>
          <p:cNvSpPr txBox="1"/>
          <p:nvPr/>
        </p:nvSpPr>
        <p:spPr>
          <a:xfrm>
            <a:off x="8099352" y="4997846"/>
            <a:ext cx="888064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events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13CB8-B52C-40DC-8B29-F0AFF6137685}"/>
              </a:ext>
            </a:extLst>
          </p:cNvPr>
          <p:cNvSpPr txBox="1"/>
          <p:nvPr/>
        </p:nvSpPr>
        <p:spPr>
          <a:xfrm>
            <a:off x="7861435" y="3019416"/>
            <a:ext cx="1663917" cy="830997"/>
          </a:xfrm>
          <a:prstGeom prst="rect">
            <a:avLst/>
          </a:prstGeom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2 way</a:t>
            </a:r>
          </a:p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data binding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206CE9C-E8E8-492B-B7D3-EC746A0CFA0E}"/>
              </a:ext>
            </a:extLst>
          </p:cNvPr>
          <p:cNvCxnSpPr>
            <a:cxnSpLocks/>
            <a:stCxn id="35" idx="0"/>
            <a:endCxn id="34" idx="0"/>
          </p:cNvCxnSpPr>
          <p:nvPr/>
        </p:nvCxnSpPr>
        <p:spPr>
          <a:xfrm rot="5400000" flipH="1" flipV="1">
            <a:off x="6105732" y="-2195225"/>
            <a:ext cx="4958" cy="9136186"/>
          </a:xfrm>
          <a:prstGeom prst="bentConnector3">
            <a:avLst>
              <a:gd name="adj1" fmla="val 15469100"/>
            </a:avLst>
          </a:prstGeom>
          <a:ln w="38100">
            <a:solidFill>
              <a:schemeClr val="accent3">
                <a:alpha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F72AC2-4CF2-4144-9639-A29C0CBE84BC}"/>
              </a:ext>
            </a:extLst>
          </p:cNvPr>
          <p:cNvCxnSpPr/>
          <p:nvPr/>
        </p:nvCxnSpPr>
        <p:spPr>
          <a:xfrm>
            <a:off x="5879803" y="1387625"/>
            <a:ext cx="432391" cy="432391"/>
          </a:xfrm>
          <a:prstGeom prst="line">
            <a:avLst/>
          </a:prstGeom>
          <a:ln w="38100">
            <a:solidFill>
              <a:schemeClr val="accent3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3E796C-83A6-47D8-A32A-D63FBE79219D}"/>
              </a:ext>
            </a:extLst>
          </p:cNvPr>
          <p:cNvCxnSpPr>
            <a:cxnSpLocks/>
          </p:cNvCxnSpPr>
          <p:nvPr/>
        </p:nvCxnSpPr>
        <p:spPr>
          <a:xfrm rot="5400000">
            <a:off x="5858348" y="1377655"/>
            <a:ext cx="488002" cy="432391"/>
          </a:xfrm>
          <a:prstGeom prst="line">
            <a:avLst/>
          </a:prstGeom>
          <a:ln w="38100">
            <a:solidFill>
              <a:schemeClr val="accent3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1B1626C-B0B8-4189-BA14-424B8D2F294B}"/>
              </a:ext>
            </a:extLst>
          </p:cNvPr>
          <p:cNvSpPr/>
          <p:nvPr/>
        </p:nvSpPr>
        <p:spPr>
          <a:xfrm>
            <a:off x="9615600" y="2370389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A5C04A-3993-4EF6-979A-034A97F7A332}"/>
              </a:ext>
            </a:extLst>
          </p:cNvPr>
          <p:cNvSpPr/>
          <p:nvPr/>
        </p:nvSpPr>
        <p:spPr>
          <a:xfrm>
            <a:off x="479414" y="2375347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363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mvvm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514600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4728796" y="2514600"/>
            <a:ext cx="27432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 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9757996" y="2514600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83FA8-E88D-4CCE-AA0A-490871868D66}"/>
              </a:ext>
            </a:extLst>
          </p:cNvPr>
          <p:cNvSpPr/>
          <p:nvPr/>
        </p:nvSpPr>
        <p:spPr>
          <a:xfrm>
            <a:off x="4578096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85CAF-FEF6-443F-9BC6-A8D3DCED47F2}"/>
              </a:ext>
            </a:extLst>
          </p:cNvPr>
          <p:cNvSpPr/>
          <p:nvPr/>
        </p:nvSpPr>
        <p:spPr>
          <a:xfrm>
            <a:off x="9602900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9602900" y="3293742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9CB09-69D3-4F63-9603-DF988CCE4BFC}"/>
              </a:ext>
            </a:extLst>
          </p:cNvPr>
          <p:cNvSpPr/>
          <p:nvPr/>
        </p:nvSpPr>
        <p:spPr>
          <a:xfrm>
            <a:off x="467692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BF5FC-4697-42B2-8442-087CC3BBCE72}"/>
              </a:ext>
            </a:extLst>
          </p:cNvPr>
          <p:cNvSpPr/>
          <p:nvPr/>
        </p:nvSpPr>
        <p:spPr>
          <a:xfrm>
            <a:off x="467692" y="34290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EDD0D-D669-4BD0-B3B8-29D99FAF8D58}"/>
              </a:ext>
            </a:extLst>
          </p:cNvPr>
          <p:cNvSpPr/>
          <p:nvPr/>
        </p:nvSpPr>
        <p:spPr>
          <a:xfrm>
            <a:off x="4578096" y="3280603"/>
            <a:ext cx="30358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3DCACE-FCF8-4B61-B8E1-5925B6DC9B55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7613904" y="2971800"/>
            <a:ext cx="198899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CEE49B-7079-4C99-BFA1-BE9A11828AF5}"/>
              </a:ext>
            </a:extLst>
          </p:cNvPr>
          <p:cNvCxnSpPr>
            <a:stCxn id="11" idx="1"/>
            <a:endCxn id="20" idx="3"/>
          </p:cNvCxnSpPr>
          <p:nvPr/>
        </p:nvCxnSpPr>
        <p:spPr>
          <a:xfrm flipH="1" flipV="1">
            <a:off x="7613904" y="3884107"/>
            <a:ext cx="1988996" cy="1313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F3471D-46BA-49F9-88C3-A29A931E67B6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>
            <a:off x="2589100" y="3884107"/>
            <a:ext cx="1988996" cy="209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23AF7D-06D5-416E-BCAE-1F91C2D80CC5}"/>
              </a:ext>
            </a:extLst>
          </p:cNvPr>
          <p:cNvSpPr txBox="1"/>
          <p:nvPr/>
        </p:nvSpPr>
        <p:spPr>
          <a:xfrm>
            <a:off x="3038604" y="3624594"/>
            <a:ext cx="1088439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updates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D6ED55-D2B3-43AF-A5DB-AEEB5E139EA4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>
            <a:off x="2589100" y="2971800"/>
            <a:ext cx="198899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76BA47-A752-49A1-9FF1-5344A2DEEBF6}"/>
              </a:ext>
            </a:extLst>
          </p:cNvPr>
          <p:cNvSpPr txBox="1"/>
          <p:nvPr/>
        </p:nvSpPr>
        <p:spPr>
          <a:xfrm>
            <a:off x="3010524" y="2705729"/>
            <a:ext cx="1146148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changes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CA7EAA2-DE02-4833-BBBE-F7B9DC26621B}"/>
              </a:ext>
            </a:extLst>
          </p:cNvPr>
          <p:cNvCxnSpPr>
            <a:cxnSpLocks/>
            <a:stCxn id="11" idx="2"/>
            <a:endCxn id="20" idx="2"/>
          </p:cNvCxnSpPr>
          <p:nvPr/>
        </p:nvCxnSpPr>
        <p:spPr>
          <a:xfrm rot="5400000" flipH="1">
            <a:off x="8373232" y="2210379"/>
            <a:ext cx="13139" cy="4567604"/>
          </a:xfrm>
          <a:prstGeom prst="bentConnector3">
            <a:avLst>
              <a:gd name="adj1" fmla="val -5721470"/>
            </a:avLst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198FF25-9E7F-416E-8C17-BC8C3E845D2C}"/>
              </a:ext>
            </a:extLst>
          </p:cNvPr>
          <p:cNvSpPr txBox="1"/>
          <p:nvPr/>
        </p:nvSpPr>
        <p:spPr>
          <a:xfrm>
            <a:off x="8099352" y="4997846"/>
            <a:ext cx="888064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events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13CB8-B52C-40DC-8B29-F0AFF6137685}"/>
              </a:ext>
            </a:extLst>
          </p:cNvPr>
          <p:cNvSpPr txBox="1"/>
          <p:nvPr/>
        </p:nvSpPr>
        <p:spPr>
          <a:xfrm>
            <a:off x="7861435" y="3019416"/>
            <a:ext cx="1663917" cy="830997"/>
          </a:xfrm>
          <a:prstGeom prst="rect">
            <a:avLst/>
          </a:prstGeom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2 way</a:t>
            </a:r>
          </a:p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data binding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B1626C-B0B8-4189-BA14-424B8D2F294B}"/>
              </a:ext>
            </a:extLst>
          </p:cNvPr>
          <p:cNvSpPr/>
          <p:nvPr/>
        </p:nvSpPr>
        <p:spPr>
          <a:xfrm>
            <a:off x="9615600" y="2370389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A5C04A-3993-4EF6-979A-034A97F7A332}"/>
              </a:ext>
            </a:extLst>
          </p:cNvPr>
          <p:cNvSpPr/>
          <p:nvPr/>
        </p:nvSpPr>
        <p:spPr>
          <a:xfrm>
            <a:off x="479414" y="2375347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5E3D6F-777E-4563-9507-982E86672A65}"/>
              </a:ext>
            </a:extLst>
          </p:cNvPr>
          <p:cNvSpPr/>
          <p:nvPr/>
        </p:nvSpPr>
        <p:spPr>
          <a:xfrm>
            <a:off x="7471996" y="2514600"/>
            <a:ext cx="2281604" cy="18288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SYNC</a:t>
            </a:r>
            <a:endParaRPr lang="ru-RU" sz="24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E5D3A5-8ECB-4004-B916-2D1B9BEFE11A}"/>
              </a:ext>
            </a:extLst>
          </p:cNvPr>
          <p:cNvSpPr/>
          <p:nvPr/>
        </p:nvSpPr>
        <p:spPr>
          <a:xfrm>
            <a:off x="2441448" y="2514600"/>
            <a:ext cx="2286000" cy="18288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SYNC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26129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2442796" y="2514600"/>
            <a:ext cx="2738804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Object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83FA8-E88D-4CCE-AA0A-490871868D66}"/>
              </a:ext>
            </a:extLst>
          </p:cNvPr>
          <p:cNvSpPr/>
          <p:nvPr/>
        </p:nvSpPr>
        <p:spPr>
          <a:xfrm>
            <a:off x="4578096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85CAF-FEF6-443F-9BC6-A8D3DCED47F2}"/>
              </a:ext>
            </a:extLst>
          </p:cNvPr>
          <p:cNvSpPr/>
          <p:nvPr/>
        </p:nvSpPr>
        <p:spPr>
          <a:xfrm>
            <a:off x="9602900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9602900" y="3293742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9CB09-69D3-4F63-9603-DF988CCE4BFC}"/>
              </a:ext>
            </a:extLst>
          </p:cNvPr>
          <p:cNvSpPr/>
          <p:nvPr/>
        </p:nvSpPr>
        <p:spPr>
          <a:xfrm>
            <a:off x="467692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BF5FC-4697-42B2-8442-087CC3BBCE72}"/>
              </a:ext>
            </a:extLst>
          </p:cNvPr>
          <p:cNvSpPr/>
          <p:nvPr/>
        </p:nvSpPr>
        <p:spPr>
          <a:xfrm>
            <a:off x="467692" y="34290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190FFD-22A2-43D8-9C65-86D8C95EBDF2}"/>
              </a:ext>
            </a:extLst>
          </p:cNvPr>
          <p:cNvSpPr/>
          <p:nvPr/>
        </p:nvSpPr>
        <p:spPr>
          <a:xfrm>
            <a:off x="7007434" y="2514600"/>
            <a:ext cx="2738804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Dependent object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7454D3-4985-4807-A79A-F7F898FB1872}"/>
              </a:ext>
            </a:extLst>
          </p:cNvPr>
          <p:cNvSpPr/>
          <p:nvPr/>
        </p:nvSpPr>
        <p:spPr>
          <a:xfrm>
            <a:off x="2275444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6DF18A-2D29-4C2A-9EBB-967692E12133}"/>
              </a:ext>
            </a:extLst>
          </p:cNvPr>
          <p:cNvSpPr/>
          <p:nvPr/>
        </p:nvSpPr>
        <p:spPr>
          <a:xfrm>
            <a:off x="2275444" y="3429000"/>
            <a:ext cx="3035808" cy="914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D2E62-04DD-4747-A2B5-8BFBFD1D342D}"/>
              </a:ext>
            </a:extLst>
          </p:cNvPr>
          <p:cNvSpPr/>
          <p:nvPr/>
        </p:nvSpPr>
        <p:spPr>
          <a:xfrm>
            <a:off x="6880748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C19A40-F8FD-44D9-89B8-E863DF9A1F18}"/>
              </a:ext>
            </a:extLst>
          </p:cNvPr>
          <p:cNvSpPr/>
          <p:nvPr/>
        </p:nvSpPr>
        <p:spPr>
          <a:xfrm>
            <a:off x="6880748" y="3429000"/>
            <a:ext cx="3035808" cy="914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F227A0-4418-4426-B177-6ECCF6826032}"/>
              </a:ext>
            </a:extLst>
          </p:cNvPr>
          <p:cNvCxnSpPr>
            <a:stCxn id="31" idx="3"/>
            <a:endCxn id="40" idx="1"/>
          </p:cNvCxnSpPr>
          <p:nvPr/>
        </p:nvCxnSpPr>
        <p:spPr>
          <a:xfrm>
            <a:off x="5311252" y="2971800"/>
            <a:ext cx="156949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87C0F6-BE76-4CDF-AB88-531E65A682DF}"/>
              </a:ext>
            </a:extLst>
          </p:cNvPr>
          <p:cNvCxnSpPr>
            <a:stCxn id="41" idx="1"/>
            <a:endCxn id="35" idx="3"/>
          </p:cNvCxnSpPr>
          <p:nvPr/>
        </p:nvCxnSpPr>
        <p:spPr>
          <a:xfrm flipH="1">
            <a:off x="5311252" y="3886200"/>
            <a:ext cx="156949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516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mvvm</a:t>
            </a:r>
            <a:r>
              <a:rPr lang="en-US" dirty="0"/>
              <a:t> | bad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mvvm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68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mvvm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514600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4728796" y="2514600"/>
            <a:ext cx="27432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 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9757996" y="2514600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83FA8-E88D-4CCE-AA0A-490871868D66}"/>
              </a:ext>
            </a:extLst>
          </p:cNvPr>
          <p:cNvSpPr/>
          <p:nvPr/>
        </p:nvSpPr>
        <p:spPr>
          <a:xfrm>
            <a:off x="4578096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85CAF-FEF6-443F-9BC6-A8D3DCED47F2}"/>
              </a:ext>
            </a:extLst>
          </p:cNvPr>
          <p:cNvSpPr/>
          <p:nvPr/>
        </p:nvSpPr>
        <p:spPr>
          <a:xfrm>
            <a:off x="9602900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9602900" y="3293742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9CB09-69D3-4F63-9603-DF988CCE4BFC}"/>
              </a:ext>
            </a:extLst>
          </p:cNvPr>
          <p:cNvSpPr/>
          <p:nvPr/>
        </p:nvSpPr>
        <p:spPr>
          <a:xfrm>
            <a:off x="467692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BF5FC-4697-42B2-8442-087CC3BBCE72}"/>
              </a:ext>
            </a:extLst>
          </p:cNvPr>
          <p:cNvSpPr/>
          <p:nvPr/>
        </p:nvSpPr>
        <p:spPr>
          <a:xfrm>
            <a:off x="467692" y="34290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EDD0D-D669-4BD0-B3B8-29D99FAF8D58}"/>
              </a:ext>
            </a:extLst>
          </p:cNvPr>
          <p:cNvSpPr/>
          <p:nvPr/>
        </p:nvSpPr>
        <p:spPr>
          <a:xfrm>
            <a:off x="4578096" y="3280603"/>
            <a:ext cx="30358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3DCACE-FCF8-4B61-B8E1-5925B6DC9B55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7613904" y="2971800"/>
            <a:ext cx="198899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CEE49B-7079-4C99-BFA1-BE9A11828AF5}"/>
              </a:ext>
            </a:extLst>
          </p:cNvPr>
          <p:cNvCxnSpPr>
            <a:stCxn id="11" idx="1"/>
            <a:endCxn id="20" idx="3"/>
          </p:cNvCxnSpPr>
          <p:nvPr/>
        </p:nvCxnSpPr>
        <p:spPr>
          <a:xfrm flipH="1" flipV="1">
            <a:off x="7613904" y="3884107"/>
            <a:ext cx="1988996" cy="1313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F3471D-46BA-49F9-88C3-A29A931E67B6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>
            <a:off x="2589100" y="3884107"/>
            <a:ext cx="1988996" cy="209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23AF7D-06D5-416E-BCAE-1F91C2D80CC5}"/>
              </a:ext>
            </a:extLst>
          </p:cNvPr>
          <p:cNvSpPr txBox="1"/>
          <p:nvPr/>
        </p:nvSpPr>
        <p:spPr>
          <a:xfrm>
            <a:off x="3038604" y="3624594"/>
            <a:ext cx="1088439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updates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D6ED55-D2B3-43AF-A5DB-AEEB5E139EA4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>
            <a:off x="2589100" y="2971800"/>
            <a:ext cx="198899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76BA47-A752-49A1-9FF1-5344A2DEEBF6}"/>
              </a:ext>
            </a:extLst>
          </p:cNvPr>
          <p:cNvSpPr txBox="1"/>
          <p:nvPr/>
        </p:nvSpPr>
        <p:spPr>
          <a:xfrm>
            <a:off x="3010524" y="2705729"/>
            <a:ext cx="1146148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changes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CA7EAA2-DE02-4833-BBBE-F7B9DC26621B}"/>
              </a:ext>
            </a:extLst>
          </p:cNvPr>
          <p:cNvCxnSpPr>
            <a:cxnSpLocks/>
            <a:stCxn id="11" idx="2"/>
            <a:endCxn id="20" idx="2"/>
          </p:cNvCxnSpPr>
          <p:nvPr/>
        </p:nvCxnSpPr>
        <p:spPr>
          <a:xfrm rot="5400000" flipH="1">
            <a:off x="8373232" y="2210379"/>
            <a:ext cx="13139" cy="4567604"/>
          </a:xfrm>
          <a:prstGeom prst="bentConnector3">
            <a:avLst>
              <a:gd name="adj1" fmla="val -5721470"/>
            </a:avLst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198FF25-9E7F-416E-8C17-BC8C3E845D2C}"/>
              </a:ext>
            </a:extLst>
          </p:cNvPr>
          <p:cNvSpPr txBox="1"/>
          <p:nvPr/>
        </p:nvSpPr>
        <p:spPr>
          <a:xfrm>
            <a:off x="8099352" y="4997846"/>
            <a:ext cx="888064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events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2082F0-462B-49C7-9484-BBCF3E0C73A0}"/>
              </a:ext>
            </a:extLst>
          </p:cNvPr>
          <p:cNvSpPr txBox="1"/>
          <p:nvPr/>
        </p:nvSpPr>
        <p:spPr>
          <a:xfrm>
            <a:off x="7861435" y="3019416"/>
            <a:ext cx="1663917" cy="830997"/>
          </a:xfrm>
          <a:prstGeom prst="rect">
            <a:avLst/>
          </a:prstGeom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2 way</a:t>
            </a:r>
          </a:p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data binding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CD0895-0904-47BF-96D0-84997F471B96}"/>
              </a:ext>
            </a:extLst>
          </p:cNvPr>
          <p:cNvSpPr/>
          <p:nvPr/>
        </p:nvSpPr>
        <p:spPr>
          <a:xfrm>
            <a:off x="7471996" y="2514600"/>
            <a:ext cx="2281604" cy="18288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NOT NATIVE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2410475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mvvm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514600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4728796" y="2514600"/>
            <a:ext cx="27432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 Model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9757996" y="2514600"/>
            <a:ext cx="18288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83FA8-E88D-4CCE-AA0A-490871868D66}"/>
              </a:ext>
            </a:extLst>
          </p:cNvPr>
          <p:cNvSpPr/>
          <p:nvPr/>
        </p:nvSpPr>
        <p:spPr>
          <a:xfrm>
            <a:off x="4578096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85CAF-FEF6-443F-9BC6-A8D3DCED47F2}"/>
              </a:ext>
            </a:extLst>
          </p:cNvPr>
          <p:cNvSpPr/>
          <p:nvPr/>
        </p:nvSpPr>
        <p:spPr>
          <a:xfrm>
            <a:off x="9602900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9602900" y="3293742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9CB09-69D3-4F63-9603-DF988CCE4BFC}"/>
              </a:ext>
            </a:extLst>
          </p:cNvPr>
          <p:cNvSpPr/>
          <p:nvPr/>
        </p:nvSpPr>
        <p:spPr>
          <a:xfrm>
            <a:off x="467692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BF5FC-4697-42B2-8442-087CC3BBCE72}"/>
              </a:ext>
            </a:extLst>
          </p:cNvPr>
          <p:cNvSpPr/>
          <p:nvPr/>
        </p:nvSpPr>
        <p:spPr>
          <a:xfrm>
            <a:off x="467692" y="34290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EDD0D-D669-4BD0-B3B8-29D99FAF8D58}"/>
              </a:ext>
            </a:extLst>
          </p:cNvPr>
          <p:cNvSpPr/>
          <p:nvPr/>
        </p:nvSpPr>
        <p:spPr>
          <a:xfrm>
            <a:off x="4578096" y="3280603"/>
            <a:ext cx="30358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3DCACE-FCF8-4B61-B8E1-5925B6DC9B55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7613904" y="2971800"/>
            <a:ext cx="198899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CEE49B-7079-4C99-BFA1-BE9A11828AF5}"/>
              </a:ext>
            </a:extLst>
          </p:cNvPr>
          <p:cNvCxnSpPr>
            <a:stCxn id="11" idx="1"/>
            <a:endCxn id="20" idx="3"/>
          </p:cNvCxnSpPr>
          <p:nvPr/>
        </p:nvCxnSpPr>
        <p:spPr>
          <a:xfrm flipH="1" flipV="1">
            <a:off x="7613904" y="3884107"/>
            <a:ext cx="1988996" cy="1313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F3471D-46BA-49F9-88C3-A29A931E67B6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>
            <a:off x="2589100" y="3884107"/>
            <a:ext cx="1988996" cy="209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23AF7D-06D5-416E-BCAE-1F91C2D80CC5}"/>
              </a:ext>
            </a:extLst>
          </p:cNvPr>
          <p:cNvSpPr txBox="1"/>
          <p:nvPr/>
        </p:nvSpPr>
        <p:spPr>
          <a:xfrm>
            <a:off x="3038604" y="3624594"/>
            <a:ext cx="1088439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updates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D6ED55-D2B3-43AF-A5DB-AEEB5E139EA4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>
            <a:off x="2589100" y="2971800"/>
            <a:ext cx="198899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76BA47-A752-49A1-9FF1-5344A2DEEBF6}"/>
              </a:ext>
            </a:extLst>
          </p:cNvPr>
          <p:cNvSpPr txBox="1"/>
          <p:nvPr/>
        </p:nvSpPr>
        <p:spPr>
          <a:xfrm>
            <a:off x="3010524" y="2705729"/>
            <a:ext cx="1146148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changes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CA7EAA2-DE02-4833-BBBE-F7B9DC26621B}"/>
              </a:ext>
            </a:extLst>
          </p:cNvPr>
          <p:cNvCxnSpPr>
            <a:cxnSpLocks/>
            <a:stCxn id="11" idx="2"/>
            <a:endCxn id="20" idx="2"/>
          </p:cNvCxnSpPr>
          <p:nvPr/>
        </p:nvCxnSpPr>
        <p:spPr>
          <a:xfrm rot="5400000" flipH="1">
            <a:off x="8373232" y="2210379"/>
            <a:ext cx="13139" cy="4567604"/>
          </a:xfrm>
          <a:prstGeom prst="bentConnector3">
            <a:avLst>
              <a:gd name="adj1" fmla="val -5721470"/>
            </a:avLst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198FF25-9E7F-416E-8C17-BC8C3E845D2C}"/>
              </a:ext>
            </a:extLst>
          </p:cNvPr>
          <p:cNvSpPr txBox="1"/>
          <p:nvPr/>
        </p:nvSpPr>
        <p:spPr>
          <a:xfrm>
            <a:off x="8099352" y="4997846"/>
            <a:ext cx="888064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events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2082F0-462B-49C7-9484-BBCF3E0C73A0}"/>
              </a:ext>
            </a:extLst>
          </p:cNvPr>
          <p:cNvSpPr txBox="1"/>
          <p:nvPr/>
        </p:nvSpPr>
        <p:spPr>
          <a:xfrm>
            <a:off x="7861435" y="3019416"/>
            <a:ext cx="1663917" cy="830997"/>
          </a:xfrm>
          <a:prstGeom prst="rect">
            <a:avLst/>
          </a:prstGeom>
        </p:spPr>
        <p:txBody>
          <a:bodyPr wrap="non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2 way</a:t>
            </a:r>
          </a:p>
          <a:p>
            <a:pPr algn="l"/>
            <a:r>
              <a:rPr lang="en-US" sz="2400" dirty="0">
                <a:solidFill>
                  <a:schemeClr val="accent6"/>
                </a:solidFill>
                <a:latin typeface="+mj-lt"/>
              </a:rPr>
              <a:t>data binding</a:t>
            </a:r>
            <a:endParaRPr lang="ru-RU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CD0895-0904-47BF-96D0-84997F471B96}"/>
              </a:ext>
            </a:extLst>
          </p:cNvPr>
          <p:cNvSpPr/>
          <p:nvPr/>
        </p:nvSpPr>
        <p:spPr>
          <a:xfrm>
            <a:off x="2442796" y="2510414"/>
            <a:ext cx="7315200" cy="18288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cap="all" dirty="0"/>
              <a:t>Hierarchy</a:t>
            </a:r>
            <a:endParaRPr lang="ru-RU" sz="2400" b="1" cap="all" dirty="0"/>
          </a:p>
        </p:txBody>
      </p:sp>
    </p:spTree>
    <p:extLst>
      <p:ext uri="{BB962C8B-B14F-4D97-AF65-F5344CB8AC3E}">
        <p14:creationId xmlns:p14="http://schemas.microsoft.com/office/powerpoint/2010/main" val="15859285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0137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971800"/>
            <a:ext cx="27432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8BB33-D84C-4EB4-9714-4925BC2FD03C}"/>
              </a:ext>
            </a:extLst>
          </p:cNvPr>
          <p:cNvCxnSpPr>
            <a:cxnSpLocks/>
          </p:cNvCxnSpPr>
          <p:nvPr/>
        </p:nvCxnSpPr>
        <p:spPr>
          <a:xfrm>
            <a:off x="2587871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7BC63-F43D-484B-A13E-4358B0E4B835}"/>
              </a:ext>
            </a:extLst>
          </p:cNvPr>
          <p:cNvCxnSpPr>
            <a:cxnSpLocks/>
          </p:cNvCxnSpPr>
          <p:nvPr/>
        </p:nvCxnSpPr>
        <p:spPr>
          <a:xfrm>
            <a:off x="6235214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4282DE-5172-4C00-BFD4-713726C47623}"/>
              </a:ext>
            </a:extLst>
          </p:cNvPr>
          <p:cNvCxnSpPr>
            <a:cxnSpLocks/>
          </p:cNvCxnSpPr>
          <p:nvPr/>
        </p:nvCxnSpPr>
        <p:spPr>
          <a:xfrm>
            <a:off x="8989900" y="3429000"/>
            <a:ext cx="6142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820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flux | entities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24616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22343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057400"/>
            <a:ext cx="5486400" cy="27432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3000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sz="3000" dirty="0">
                <a:solidFill>
                  <a:schemeClr val="tx1"/>
                </a:solidFill>
                <a:latin typeface="+mj-lt"/>
              </a:rPr>
              <a:t>    type: "</a:t>
            </a:r>
            <a:r>
              <a:rPr lang="en-US" sz="3000" dirty="0" err="1">
                <a:solidFill>
                  <a:schemeClr val="tx1"/>
                </a:solidFill>
                <a:latin typeface="+mj-lt"/>
              </a:rPr>
              <a:t>TODO_ADD</a:t>
            </a:r>
            <a:r>
              <a:rPr lang="en-US" sz="3000" dirty="0">
                <a:solidFill>
                  <a:schemeClr val="tx1"/>
                </a:solidFill>
                <a:latin typeface="+mj-lt"/>
              </a:rPr>
              <a:t>",</a:t>
            </a:r>
          </a:p>
          <a:p>
            <a:r>
              <a:rPr lang="en-US" sz="3000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300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rPr>
              <a:t>value: "Understand flux",</a:t>
            </a:r>
          </a:p>
          <a:p>
            <a:r>
              <a:rPr lang="en-US" sz="300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rPr>
              <a:t>    labels: []</a:t>
            </a:r>
          </a:p>
          <a:p>
            <a:r>
              <a:rPr lang="en-US" sz="3000" dirty="0">
                <a:solidFill>
                  <a:schemeClr val="tx1"/>
                </a:solidFill>
                <a:latin typeface="+mj-lt"/>
              </a:rPr>
              <a:t>}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33313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345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971800"/>
            <a:ext cx="27432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801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 way data binding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8394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971800"/>
            <a:ext cx="27432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90140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971800"/>
            <a:ext cx="27432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27999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971800"/>
            <a:ext cx="27432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</a:p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Controller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64848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971800"/>
            <a:ext cx="27432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99094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flux | relations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551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971800"/>
            <a:ext cx="27432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72163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971800"/>
            <a:ext cx="27432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8BB33-D84C-4EB4-9714-4925BC2FD03C}"/>
              </a:ext>
            </a:extLst>
          </p:cNvPr>
          <p:cNvCxnSpPr>
            <a:cxnSpLocks/>
          </p:cNvCxnSpPr>
          <p:nvPr/>
        </p:nvCxnSpPr>
        <p:spPr>
          <a:xfrm>
            <a:off x="2587871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3439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971800"/>
            <a:ext cx="27432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8BB33-D84C-4EB4-9714-4925BC2FD03C}"/>
              </a:ext>
            </a:extLst>
          </p:cNvPr>
          <p:cNvCxnSpPr>
            <a:cxnSpLocks/>
          </p:cNvCxnSpPr>
          <p:nvPr/>
        </p:nvCxnSpPr>
        <p:spPr>
          <a:xfrm>
            <a:off x="2587871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7BC63-F43D-484B-A13E-4358B0E4B835}"/>
              </a:ext>
            </a:extLst>
          </p:cNvPr>
          <p:cNvCxnSpPr>
            <a:cxnSpLocks/>
          </p:cNvCxnSpPr>
          <p:nvPr/>
        </p:nvCxnSpPr>
        <p:spPr>
          <a:xfrm>
            <a:off x="6235214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8935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514600"/>
            <a:ext cx="27432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2514599"/>
            <a:ext cx="1828800" cy="1828799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805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0.52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514600"/>
            <a:ext cx="27432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3886201"/>
            <a:ext cx="1828800" cy="1828799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19F2A0-AAFE-4460-ABEF-ABE5ED860EF7}"/>
              </a:ext>
            </a:extLst>
          </p:cNvPr>
          <p:cNvSpPr/>
          <p:nvPr/>
        </p:nvSpPr>
        <p:spPr>
          <a:xfrm>
            <a:off x="7014796" y="1143001"/>
            <a:ext cx="1828800" cy="1828799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344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0.2625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2442796" y="2514600"/>
            <a:ext cx="2738804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Object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83FA8-E88D-4CCE-AA0A-490871868D66}"/>
              </a:ext>
            </a:extLst>
          </p:cNvPr>
          <p:cNvSpPr/>
          <p:nvPr/>
        </p:nvSpPr>
        <p:spPr>
          <a:xfrm>
            <a:off x="4578096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85CAF-FEF6-443F-9BC6-A8D3DCED47F2}"/>
              </a:ext>
            </a:extLst>
          </p:cNvPr>
          <p:cNvSpPr/>
          <p:nvPr/>
        </p:nvSpPr>
        <p:spPr>
          <a:xfrm>
            <a:off x="9602900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9602900" y="3293742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9CB09-69D3-4F63-9603-DF988CCE4BFC}"/>
              </a:ext>
            </a:extLst>
          </p:cNvPr>
          <p:cNvSpPr/>
          <p:nvPr/>
        </p:nvSpPr>
        <p:spPr>
          <a:xfrm>
            <a:off x="467692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BF5FC-4697-42B2-8442-087CC3BBCE72}"/>
              </a:ext>
            </a:extLst>
          </p:cNvPr>
          <p:cNvSpPr/>
          <p:nvPr/>
        </p:nvSpPr>
        <p:spPr>
          <a:xfrm>
            <a:off x="467692" y="34290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190FFD-22A2-43D8-9C65-86D8C95EBDF2}"/>
              </a:ext>
            </a:extLst>
          </p:cNvPr>
          <p:cNvSpPr/>
          <p:nvPr/>
        </p:nvSpPr>
        <p:spPr>
          <a:xfrm>
            <a:off x="7007434" y="2514600"/>
            <a:ext cx="2738804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Dependent object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7454D3-4985-4807-A79A-F7F898FB1872}"/>
              </a:ext>
            </a:extLst>
          </p:cNvPr>
          <p:cNvSpPr/>
          <p:nvPr/>
        </p:nvSpPr>
        <p:spPr>
          <a:xfrm>
            <a:off x="2275444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6DF18A-2D29-4C2A-9EBB-967692E12133}"/>
              </a:ext>
            </a:extLst>
          </p:cNvPr>
          <p:cNvSpPr/>
          <p:nvPr/>
        </p:nvSpPr>
        <p:spPr>
          <a:xfrm>
            <a:off x="2275444" y="3429000"/>
            <a:ext cx="3035808" cy="914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D2E62-04DD-4747-A2B5-8BFBFD1D342D}"/>
              </a:ext>
            </a:extLst>
          </p:cNvPr>
          <p:cNvSpPr/>
          <p:nvPr/>
        </p:nvSpPr>
        <p:spPr>
          <a:xfrm>
            <a:off x="6880748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C19A40-F8FD-44D9-89B8-E863DF9A1F18}"/>
              </a:ext>
            </a:extLst>
          </p:cNvPr>
          <p:cNvSpPr/>
          <p:nvPr/>
        </p:nvSpPr>
        <p:spPr>
          <a:xfrm>
            <a:off x="6880748" y="3429000"/>
            <a:ext cx="3035808" cy="914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F227A0-4418-4426-B177-6ECCF6826032}"/>
              </a:ext>
            </a:extLst>
          </p:cNvPr>
          <p:cNvCxnSpPr>
            <a:stCxn id="31" idx="3"/>
            <a:endCxn id="40" idx="1"/>
          </p:cNvCxnSpPr>
          <p:nvPr/>
        </p:nvCxnSpPr>
        <p:spPr>
          <a:xfrm>
            <a:off x="5311252" y="2971800"/>
            <a:ext cx="156949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89ECEE5-F242-4908-A1F7-03EA57CF5D53}"/>
              </a:ext>
            </a:extLst>
          </p:cNvPr>
          <p:cNvSpPr/>
          <p:nvPr/>
        </p:nvSpPr>
        <p:spPr>
          <a:xfrm>
            <a:off x="4817072" y="2620432"/>
            <a:ext cx="274320" cy="2743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17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514600"/>
            <a:ext cx="27432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3886201"/>
            <a:ext cx="1828800" cy="1828799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39F342-0EFC-4C0A-9993-DCC5F5874DD3}"/>
              </a:ext>
            </a:extLst>
          </p:cNvPr>
          <p:cNvSpPr/>
          <p:nvPr/>
        </p:nvSpPr>
        <p:spPr>
          <a:xfrm>
            <a:off x="7014796" y="1143001"/>
            <a:ext cx="1828800" cy="1828799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38143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50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0.13138 0 C 0.18984 0 0.26276 -0.05602 0.26276 -0.10093 L 0.26276 -0.2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38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514600"/>
            <a:ext cx="2743200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3886201"/>
            <a:ext cx="1828800" cy="1828799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19F2A0-AAFE-4460-ABEF-ABE5ED860EF7}"/>
              </a:ext>
            </a:extLst>
          </p:cNvPr>
          <p:cNvSpPr/>
          <p:nvPr/>
        </p:nvSpPr>
        <p:spPr>
          <a:xfrm>
            <a:off x="7014796" y="1143001"/>
            <a:ext cx="1828800" cy="1828799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1FD57-7836-4F2C-8B9E-B0BB5D0F5C7C}"/>
              </a:ext>
            </a:extLst>
          </p:cNvPr>
          <p:cNvSpPr/>
          <p:nvPr/>
        </p:nvSpPr>
        <p:spPr>
          <a:xfrm>
            <a:off x="7014796" y="16002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38143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221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0.13125 0 C 0.18997 0 0.2625 0.05509 0.2625 0.1 L 0.2625 0.2 " pathEditMode="relative" rAng="0" ptsTypes="AAAA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25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3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971800"/>
            <a:ext cx="27432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8BB33-D84C-4EB4-9714-4925BC2FD03C}"/>
              </a:ext>
            </a:extLst>
          </p:cNvPr>
          <p:cNvCxnSpPr>
            <a:cxnSpLocks/>
          </p:cNvCxnSpPr>
          <p:nvPr/>
        </p:nvCxnSpPr>
        <p:spPr>
          <a:xfrm>
            <a:off x="2587871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7BC63-F43D-484B-A13E-4358B0E4B835}"/>
              </a:ext>
            </a:extLst>
          </p:cNvPr>
          <p:cNvCxnSpPr>
            <a:cxnSpLocks/>
          </p:cNvCxnSpPr>
          <p:nvPr/>
        </p:nvCxnSpPr>
        <p:spPr>
          <a:xfrm>
            <a:off x="6235214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7880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971800"/>
            <a:ext cx="27432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8BB33-D84C-4EB4-9714-4925BC2FD03C}"/>
              </a:ext>
            </a:extLst>
          </p:cNvPr>
          <p:cNvCxnSpPr>
            <a:cxnSpLocks/>
          </p:cNvCxnSpPr>
          <p:nvPr/>
        </p:nvCxnSpPr>
        <p:spPr>
          <a:xfrm>
            <a:off x="2587871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7BC63-F43D-484B-A13E-4358B0E4B835}"/>
              </a:ext>
            </a:extLst>
          </p:cNvPr>
          <p:cNvCxnSpPr>
            <a:cxnSpLocks/>
          </p:cNvCxnSpPr>
          <p:nvPr/>
        </p:nvCxnSpPr>
        <p:spPr>
          <a:xfrm>
            <a:off x="6235214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4282DE-5172-4C00-BFD4-713726C47623}"/>
              </a:ext>
            </a:extLst>
          </p:cNvPr>
          <p:cNvCxnSpPr>
            <a:cxnSpLocks/>
          </p:cNvCxnSpPr>
          <p:nvPr/>
        </p:nvCxnSpPr>
        <p:spPr>
          <a:xfrm>
            <a:off x="8989900" y="3429000"/>
            <a:ext cx="6142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985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971800"/>
            <a:ext cx="27432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8BB33-D84C-4EB4-9714-4925BC2FD03C}"/>
              </a:ext>
            </a:extLst>
          </p:cNvPr>
          <p:cNvCxnSpPr>
            <a:cxnSpLocks/>
          </p:cNvCxnSpPr>
          <p:nvPr/>
        </p:nvCxnSpPr>
        <p:spPr>
          <a:xfrm>
            <a:off x="2587871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7BC63-F43D-484B-A13E-4358B0E4B835}"/>
              </a:ext>
            </a:extLst>
          </p:cNvPr>
          <p:cNvCxnSpPr>
            <a:cxnSpLocks/>
          </p:cNvCxnSpPr>
          <p:nvPr/>
        </p:nvCxnSpPr>
        <p:spPr>
          <a:xfrm>
            <a:off x="6235214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4282DE-5172-4C00-BFD4-713726C47623}"/>
              </a:ext>
            </a:extLst>
          </p:cNvPr>
          <p:cNvCxnSpPr>
            <a:cxnSpLocks/>
          </p:cNvCxnSpPr>
          <p:nvPr/>
        </p:nvCxnSpPr>
        <p:spPr>
          <a:xfrm>
            <a:off x="8989900" y="3429000"/>
            <a:ext cx="6142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E21D5F-3B31-41E2-BB2B-ECE609DDA54E}"/>
              </a:ext>
            </a:extLst>
          </p:cNvPr>
          <p:cNvSpPr txBox="1"/>
          <p:nvPr/>
        </p:nvSpPr>
        <p:spPr>
          <a:xfrm>
            <a:off x="8989901" y="1950296"/>
            <a:ext cx="1184388" cy="830997"/>
          </a:xfrm>
          <a:prstGeom prst="rect">
            <a:avLst/>
          </a:prstGeom>
        </p:spPr>
        <p:txBody>
          <a:bodyPr wrap="square" lIns="0" rIns="0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</a:rPr>
              <a:t>I have changed</a:t>
            </a:r>
            <a:endParaRPr lang="ru-RU" sz="2400" dirty="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5BE545-3E31-4648-A180-05EB32DE5D55}"/>
              </a:ext>
            </a:extLst>
          </p:cNvPr>
          <p:cNvCxnSpPr>
            <a:cxnSpLocks/>
          </p:cNvCxnSpPr>
          <p:nvPr/>
        </p:nvCxnSpPr>
        <p:spPr>
          <a:xfrm>
            <a:off x="8989900" y="2823633"/>
            <a:ext cx="0" cy="605367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BCDC1D-ED75-48FC-A992-F6413A2DF0A8}"/>
              </a:ext>
            </a:extLst>
          </p:cNvPr>
          <p:cNvCxnSpPr>
            <a:cxnSpLocks/>
          </p:cNvCxnSpPr>
          <p:nvPr/>
        </p:nvCxnSpPr>
        <p:spPr>
          <a:xfrm>
            <a:off x="8989900" y="2823633"/>
            <a:ext cx="1201850" cy="0"/>
          </a:xfrm>
          <a:prstGeom prst="line">
            <a:avLst/>
          </a:prstGeom>
          <a:ln w="38100">
            <a:solidFill>
              <a:schemeClr val="accent6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610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1601666"/>
            <a:ext cx="2743200" cy="3651002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30F3B99-8466-42D6-8D81-ECA681399B1B}"/>
              </a:ext>
            </a:extLst>
          </p:cNvPr>
          <p:cNvCxnSpPr>
            <a:cxnSpLocks/>
          </p:cNvCxnSpPr>
          <p:nvPr/>
        </p:nvCxnSpPr>
        <p:spPr>
          <a:xfrm>
            <a:off x="2587871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7202FA-E055-477F-AE72-3D845C5A5F58}"/>
              </a:ext>
            </a:extLst>
          </p:cNvPr>
          <p:cNvCxnSpPr>
            <a:cxnSpLocks/>
          </p:cNvCxnSpPr>
          <p:nvPr/>
        </p:nvCxnSpPr>
        <p:spPr>
          <a:xfrm>
            <a:off x="6235214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8DB3A-AFE5-4E1D-91C3-183D2C47DC4E}"/>
              </a:ext>
            </a:extLst>
          </p:cNvPr>
          <p:cNvSpPr/>
          <p:nvPr/>
        </p:nvSpPr>
        <p:spPr>
          <a:xfrm>
            <a:off x="7014796" y="4341934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1591A-7294-4110-9F8C-39A1607621C5}"/>
              </a:ext>
            </a:extLst>
          </p:cNvPr>
          <p:cNvSpPr/>
          <p:nvPr/>
        </p:nvSpPr>
        <p:spPr>
          <a:xfrm>
            <a:off x="7014796" y="1601666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465788-FAFE-478E-B2DB-FBF29FFF6CD5}"/>
              </a:ext>
            </a:extLst>
          </p:cNvPr>
          <p:cNvSpPr/>
          <p:nvPr/>
        </p:nvSpPr>
        <p:spPr>
          <a:xfrm>
            <a:off x="9757996" y="1601666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5E92A5-BA5C-43BB-BC18-FCC49607B810}"/>
              </a:ext>
            </a:extLst>
          </p:cNvPr>
          <p:cNvCxnSpPr>
            <a:cxnSpLocks/>
          </p:cNvCxnSpPr>
          <p:nvPr/>
        </p:nvCxnSpPr>
        <p:spPr>
          <a:xfrm>
            <a:off x="9007722" y="2058866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6EE7CF-1FC3-4920-9C54-2816343F98DE}"/>
              </a:ext>
            </a:extLst>
          </p:cNvPr>
          <p:cNvSpPr/>
          <p:nvPr/>
        </p:nvSpPr>
        <p:spPr>
          <a:xfrm>
            <a:off x="9757996" y="4338271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A22904-ECCA-4C4D-8955-849E3A6972F8}"/>
              </a:ext>
            </a:extLst>
          </p:cNvPr>
          <p:cNvCxnSpPr>
            <a:cxnSpLocks/>
          </p:cNvCxnSpPr>
          <p:nvPr/>
        </p:nvCxnSpPr>
        <p:spPr>
          <a:xfrm>
            <a:off x="9007722" y="4795471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6FFD77-5C34-40CF-98F0-5D1FA242145F}"/>
              </a:ext>
            </a:extLst>
          </p:cNvPr>
          <p:cNvCxnSpPr>
            <a:cxnSpLocks/>
          </p:cNvCxnSpPr>
          <p:nvPr/>
        </p:nvCxnSpPr>
        <p:spPr>
          <a:xfrm>
            <a:off x="6235214" y="4816638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58F1FA-8258-4112-8003-3142F517F964}"/>
              </a:ext>
            </a:extLst>
          </p:cNvPr>
          <p:cNvCxnSpPr>
            <a:cxnSpLocks/>
          </p:cNvCxnSpPr>
          <p:nvPr/>
        </p:nvCxnSpPr>
        <p:spPr>
          <a:xfrm>
            <a:off x="6235214" y="2057971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FEB43A-52A2-43D5-BAE8-27231E42ADD1}"/>
              </a:ext>
            </a:extLst>
          </p:cNvPr>
          <p:cNvCxnSpPr>
            <a:cxnSpLocks/>
          </p:cNvCxnSpPr>
          <p:nvPr/>
        </p:nvCxnSpPr>
        <p:spPr>
          <a:xfrm>
            <a:off x="8989900" y="3429000"/>
            <a:ext cx="6142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FA9A3F-97C6-41CF-A133-F83A54ADDC57}"/>
              </a:ext>
            </a:extLst>
          </p:cNvPr>
          <p:cNvCxnSpPr>
            <a:cxnSpLocks/>
          </p:cNvCxnSpPr>
          <p:nvPr/>
        </p:nvCxnSpPr>
        <p:spPr>
          <a:xfrm>
            <a:off x="9007722" y="2057971"/>
            <a:ext cx="6142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F99700-084A-42AF-93A5-7704A6376831}"/>
              </a:ext>
            </a:extLst>
          </p:cNvPr>
          <p:cNvCxnSpPr>
            <a:cxnSpLocks/>
          </p:cNvCxnSpPr>
          <p:nvPr/>
        </p:nvCxnSpPr>
        <p:spPr>
          <a:xfrm>
            <a:off x="9007722" y="2054309"/>
            <a:ext cx="6142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943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1601666"/>
            <a:ext cx="2743200" cy="3651002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30F3B99-8466-42D6-8D81-ECA681399B1B}"/>
              </a:ext>
            </a:extLst>
          </p:cNvPr>
          <p:cNvCxnSpPr>
            <a:cxnSpLocks/>
          </p:cNvCxnSpPr>
          <p:nvPr/>
        </p:nvCxnSpPr>
        <p:spPr>
          <a:xfrm>
            <a:off x="2587871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7202FA-E055-477F-AE72-3D845C5A5F58}"/>
              </a:ext>
            </a:extLst>
          </p:cNvPr>
          <p:cNvCxnSpPr>
            <a:cxnSpLocks/>
          </p:cNvCxnSpPr>
          <p:nvPr/>
        </p:nvCxnSpPr>
        <p:spPr>
          <a:xfrm>
            <a:off x="6235214" y="2747433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8DB3A-AFE5-4E1D-91C3-183D2C47DC4E}"/>
              </a:ext>
            </a:extLst>
          </p:cNvPr>
          <p:cNvSpPr/>
          <p:nvPr/>
        </p:nvSpPr>
        <p:spPr>
          <a:xfrm>
            <a:off x="7014796" y="4341934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1591A-7294-4110-9F8C-39A1607621C5}"/>
              </a:ext>
            </a:extLst>
          </p:cNvPr>
          <p:cNvSpPr/>
          <p:nvPr/>
        </p:nvSpPr>
        <p:spPr>
          <a:xfrm>
            <a:off x="7014796" y="1601665"/>
            <a:ext cx="1828800" cy="2284517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465788-FAFE-478E-B2DB-FBF29FFF6CD5}"/>
              </a:ext>
            </a:extLst>
          </p:cNvPr>
          <p:cNvSpPr/>
          <p:nvPr/>
        </p:nvSpPr>
        <p:spPr>
          <a:xfrm>
            <a:off x="9757996" y="1601666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6EE7CF-1FC3-4920-9C54-2816343F98DE}"/>
              </a:ext>
            </a:extLst>
          </p:cNvPr>
          <p:cNvSpPr/>
          <p:nvPr/>
        </p:nvSpPr>
        <p:spPr>
          <a:xfrm>
            <a:off x="9757996" y="4338271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6FFD77-5C34-40CF-98F0-5D1FA242145F}"/>
              </a:ext>
            </a:extLst>
          </p:cNvPr>
          <p:cNvCxnSpPr>
            <a:cxnSpLocks/>
          </p:cNvCxnSpPr>
          <p:nvPr/>
        </p:nvCxnSpPr>
        <p:spPr>
          <a:xfrm>
            <a:off x="6235214" y="4816638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FEFABF-AB3B-4351-A9C1-1E229D533234}"/>
              </a:ext>
            </a:extLst>
          </p:cNvPr>
          <p:cNvCxnSpPr>
            <a:cxnSpLocks/>
          </p:cNvCxnSpPr>
          <p:nvPr/>
        </p:nvCxnSpPr>
        <p:spPr>
          <a:xfrm>
            <a:off x="8989900" y="3429000"/>
            <a:ext cx="6142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D1D22E-0BE4-45C2-B24C-24DA76F14876}"/>
              </a:ext>
            </a:extLst>
          </p:cNvPr>
          <p:cNvCxnSpPr>
            <a:cxnSpLocks/>
          </p:cNvCxnSpPr>
          <p:nvPr/>
        </p:nvCxnSpPr>
        <p:spPr>
          <a:xfrm>
            <a:off x="9007722" y="4795471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43329E-8099-4BB7-B9D7-724B36522394}"/>
              </a:ext>
            </a:extLst>
          </p:cNvPr>
          <p:cNvCxnSpPr>
            <a:cxnSpLocks/>
          </p:cNvCxnSpPr>
          <p:nvPr/>
        </p:nvCxnSpPr>
        <p:spPr>
          <a:xfrm>
            <a:off x="9007722" y="2054309"/>
            <a:ext cx="6142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326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971800"/>
            <a:ext cx="27432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8BB33-D84C-4EB4-9714-4925BC2FD03C}"/>
              </a:ext>
            </a:extLst>
          </p:cNvPr>
          <p:cNvCxnSpPr>
            <a:cxnSpLocks/>
            <a:stCxn id="46" idx="3"/>
            <a:endCxn id="36" idx="1"/>
          </p:cNvCxnSpPr>
          <p:nvPr/>
        </p:nvCxnSpPr>
        <p:spPr>
          <a:xfrm>
            <a:off x="2587871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7BC63-F43D-484B-A13E-4358B0E4B835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6235214" y="3429000"/>
            <a:ext cx="63327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C09FC3-7FEB-4EAF-AC01-002D1BF059FE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8989900" y="3429000"/>
            <a:ext cx="6142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2B6D06-6332-424F-BD22-AAC404E40E51}"/>
              </a:ext>
            </a:extLst>
          </p:cNvPr>
          <p:cNvSpPr/>
          <p:nvPr/>
        </p:nvSpPr>
        <p:spPr>
          <a:xfrm>
            <a:off x="3200519" y="2825496"/>
            <a:ext cx="3034695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D5CE53-6E8E-4BF2-B617-064AA2E32F01}"/>
              </a:ext>
            </a:extLst>
          </p:cNvPr>
          <p:cNvSpPr/>
          <p:nvPr/>
        </p:nvSpPr>
        <p:spPr>
          <a:xfrm>
            <a:off x="6868492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CEB091-898C-4E5D-B9F6-E000787EF58A}"/>
              </a:ext>
            </a:extLst>
          </p:cNvPr>
          <p:cNvSpPr/>
          <p:nvPr/>
        </p:nvSpPr>
        <p:spPr>
          <a:xfrm>
            <a:off x="9604129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C9AE44-863F-4496-A636-370FCF7C1BBE}"/>
              </a:ext>
            </a:extLst>
          </p:cNvPr>
          <p:cNvSpPr/>
          <p:nvPr/>
        </p:nvSpPr>
        <p:spPr>
          <a:xfrm>
            <a:off x="466463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D8EF45-0FC1-4710-91AC-52557F7D137B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77357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971800"/>
            <a:ext cx="27432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8BB33-D84C-4EB4-9714-4925BC2FD03C}"/>
              </a:ext>
            </a:extLst>
          </p:cNvPr>
          <p:cNvCxnSpPr>
            <a:cxnSpLocks/>
            <a:stCxn id="46" idx="3"/>
            <a:endCxn id="36" idx="1"/>
          </p:cNvCxnSpPr>
          <p:nvPr/>
        </p:nvCxnSpPr>
        <p:spPr>
          <a:xfrm>
            <a:off x="2587871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7BC63-F43D-484B-A13E-4358B0E4B835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6235214" y="3429000"/>
            <a:ext cx="63327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C09FC3-7FEB-4EAF-AC01-002D1BF059FE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8989900" y="3429000"/>
            <a:ext cx="6142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BACEA2-2CA3-471D-A351-2A488DEAE831}"/>
              </a:ext>
            </a:extLst>
          </p:cNvPr>
          <p:cNvSpPr/>
          <p:nvPr/>
        </p:nvSpPr>
        <p:spPr>
          <a:xfrm>
            <a:off x="7014797" y="1161289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2B6D06-6332-424F-BD22-AAC404E40E51}"/>
              </a:ext>
            </a:extLst>
          </p:cNvPr>
          <p:cNvSpPr/>
          <p:nvPr/>
        </p:nvSpPr>
        <p:spPr>
          <a:xfrm>
            <a:off x="3200519" y="2825496"/>
            <a:ext cx="3034695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D5CE53-6E8E-4BF2-B617-064AA2E32F01}"/>
              </a:ext>
            </a:extLst>
          </p:cNvPr>
          <p:cNvSpPr/>
          <p:nvPr/>
        </p:nvSpPr>
        <p:spPr>
          <a:xfrm>
            <a:off x="6868492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CEB091-898C-4E5D-B9F6-E000787EF58A}"/>
              </a:ext>
            </a:extLst>
          </p:cNvPr>
          <p:cNvSpPr/>
          <p:nvPr/>
        </p:nvSpPr>
        <p:spPr>
          <a:xfrm>
            <a:off x="9604129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C9AE44-863F-4496-A636-370FCF7C1BBE}"/>
              </a:ext>
            </a:extLst>
          </p:cNvPr>
          <p:cNvSpPr/>
          <p:nvPr/>
        </p:nvSpPr>
        <p:spPr>
          <a:xfrm>
            <a:off x="466463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76B442-52D0-436E-9994-4D448D6FAE97}"/>
              </a:ext>
            </a:extLst>
          </p:cNvPr>
          <p:cNvSpPr/>
          <p:nvPr/>
        </p:nvSpPr>
        <p:spPr>
          <a:xfrm>
            <a:off x="6868493" y="1014985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66EF22F-DCFB-4AAF-8914-FB84DEF3FA0C}"/>
              </a:ext>
            </a:extLst>
          </p:cNvPr>
          <p:cNvCxnSpPr>
            <a:stCxn id="44" idx="0"/>
            <a:endCxn id="18" idx="3"/>
          </p:cNvCxnSpPr>
          <p:nvPr/>
        </p:nvCxnSpPr>
        <p:spPr>
          <a:xfrm rot="16200000" flipV="1">
            <a:off x="9223864" y="1384527"/>
            <a:ext cx="1207007" cy="1674932"/>
          </a:xfrm>
          <a:prstGeom prst="bentConnector2">
            <a:avLst/>
          </a:prstGeom>
          <a:ln w="38100">
            <a:solidFill>
              <a:schemeClr val="accent6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6F3F5B5-5010-413D-8D00-E40427994AF5}"/>
              </a:ext>
            </a:extLst>
          </p:cNvPr>
          <p:cNvCxnSpPr>
            <a:stCxn id="18" idx="1"/>
            <a:endCxn id="36" idx="0"/>
          </p:cNvCxnSpPr>
          <p:nvPr/>
        </p:nvCxnSpPr>
        <p:spPr>
          <a:xfrm rot="10800000" flipV="1">
            <a:off x="4717867" y="1618488"/>
            <a:ext cx="2150626" cy="1207007"/>
          </a:xfrm>
          <a:prstGeom prst="bentConnector2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A87580A-2D0E-49E5-B99C-917E5D8E12DA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46109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flux | example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524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3BA35-1D13-4DA4-AB43-C081D45C3654}"/>
              </a:ext>
            </a:extLst>
          </p:cNvPr>
          <p:cNvSpPr/>
          <p:nvPr/>
        </p:nvSpPr>
        <p:spPr>
          <a:xfrm>
            <a:off x="2442796" y="2514600"/>
            <a:ext cx="2738804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Object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83FA8-E88D-4CCE-AA0A-490871868D66}"/>
              </a:ext>
            </a:extLst>
          </p:cNvPr>
          <p:cNvSpPr/>
          <p:nvPr/>
        </p:nvSpPr>
        <p:spPr>
          <a:xfrm>
            <a:off x="4578096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85CAF-FEF6-443F-9BC6-A8D3DCED47F2}"/>
              </a:ext>
            </a:extLst>
          </p:cNvPr>
          <p:cNvSpPr/>
          <p:nvPr/>
        </p:nvSpPr>
        <p:spPr>
          <a:xfrm>
            <a:off x="9602900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9602900" y="3293742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9CB09-69D3-4F63-9603-DF988CCE4BFC}"/>
              </a:ext>
            </a:extLst>
          </p:cNvPr>
          <p:cNvSpPr/>
          <p:nvPr/>
        </p:nvSpPr>
        <p:spPr>
          <a:xfrm>
            <a:off x="467692" y="25146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BF5FC-4697-42B2-8442-087CC3BBCE72}"/>
              </a:ext>
            </a:extLst>
          </p:cNvPr>
          <p:cNvSpPr/>
          <p:nvPr/>
        </p:nvSpPr>
        <p:spPr>
          <a:xfrm>
            <a:off x="467692" y="3429000"/>
            <a:ext cx="21214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190FFD-22A2-43D8-9C65-86D8C95EBDF2}"/>
              </a:ext>
            </a:extLst>
          </p:cNvPr>
          <p:cNvSpPr/>
          <p:nvPr/>
        </p:nvSpPr>
        <p:spPr>
          <a:xfrm>
            <a:off x="7007434" y="2514600"/>
            <a:ext cx="2738804" cy="18288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Dependent object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7454D3-4985-4807-A79A-F7F898FB1872}"/>
              </a:ext>
            </a:extLst>
          </p:cNvPr>
          <p:cNvSpPr/>
          <p:nvPr/>
        </p:nvSpPr>
        <p:spPr>
          <a:xfrm>
            <a:off x="2275444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6DF18A-2D29-4C2A-9EBB-967692E12133}"/>
              </a:ext>
            </a:extLst>
          </p:cNvPr>
          <p:cNvSpPr/>
          <p:nvPr/>
        </p:nvSpPr>
        <p:spPr>
          <a:xfrm>
            <a:off x="2275444" y="3429000"/>
            <a:ext cx="3035808" cy="914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D2E62-04DD-4747-A2B5-8BFBFD1D342D}"/>
              </a:ext>
            </a:extLst>
          </p:cNvPr>
          <p:cNvSpPr/>
          <p:nvPr/>
        </p:nvSpPr>
        <p:spPr>
          <a:xfrm>
            <a:off x="6880748" y="2514600"/>
            <a:ext cx="3035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C19A40-F8FD-44D9-89B8-E863DF9A1F18}"/>
              </a:ext>
            </a:extLst>
          </p:cNvPr>
          <p:cNvSpPr/>
          <p:nvPr/>
        </p:nvSpPr>
        <p:spPr>
          <a:xfrm>
            <a:off x="6880748" y="3429000"/>
            <a:ext cx="3035808" cy="914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9ECEE5-F242-4908-A1F7-03EA57CF5D53}"/>
              </a:ext>
            </a:extLst>
          </p:cNvPr>
          <p:cNvSpPr/>
          <p:nvPr/>
        </p:nvSpPr>
        <p:spPr>
          <a:xfrm>
            <a:off x="9359439" y="2620432"/>
            <a:ext cx="274320" cy="2743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F79097-68E7-46B0-98D7-BCA364962DA5}"/>
              </a:ext>
            </a:extLst>
          </p:cNvPr>
          <p:cNvSpPr/>
          <p:nvPr/>
        </p:nvSpPr>
        <p:spPr>
          <a:xfrm>
            <a:off x="8972640" y="2620432"/>
            <a:ext cx="274320" cy="2743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E8B75A-BBD4-4830-B877-8DA0770D6A81}"/>
              </a:ext>
            </a:extLst>
          </p:cNvPr>
          <p:cNvSpPr/>
          <p:nvPr/>
        </p:nvSpPr>
        <p:spPr>
          <a:xfrm>
            <a:off x="8585841" y="2620432"/>
            <a:ext cx="274320" cy="2743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437C4C7-8F6A-4D7C-89A6-1CC2C100E2AF}"/>
              </a:ext>
            </a:extLst>
          </p:cNvPr>
          <p:cNvSpPr/>
          <p:nvPr/>
        </p:nvSpPr>
        <p:spPr>
          <a:xfrm>
            <a:off x="8195932" y="2620432"/>
            <a:ext cx="274320" cy="2743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19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3" grpId="0" animBg="1"/>
      <p:bldP spid="2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09E55-D37D-4270-BA31-4E76078D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3" y="0"/>
            <a:ext cx="9552214" cy="6858000"/>
          </a:xfrm>
          <a:prstGeom prst="rect">
            <a:avLst/>
          </a:prstGeom>
        </p:spPr>
      </p:pic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62101BA-B528-4C95-B3D3-4BC043C19219}"/>
              </a:ext>
            </a:extLst>
          </p:cNvPr>
          <p:cNvSpPr/>
          <p:nvPr/>
        </p:nvSpPr>
        <p:spPr>
          <a:xfrm rot="10800000">
            <a:off x="2171700" y="1279525"/>
            <a:ext cx="7833360" cy="4585970"/>
          </a:xfrm>
          <a:prstGeom prst="round2SameRect">
            <a:avLst>
              <a:gd name="adj1" fmla="val 2196"/>
              <a:gd name="adj2" fmla="val 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5695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09E55-D37D-4270-BA31-4E76078D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3" y="0"/>
            <a:ext cx="9552214" cy="6858000"/>
          </a:xfrm>
          <a:prstGeom prst="rect">
            <a:avLst/>
          </a:prstGeom>
        </p:spPr>
      </p:pic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62101BA-B528-4C95-B3D3-4BC043C19219}"/>
              </a:ext>
            </a:extLst>
          </p:cNvPr>
          <p:cNvSpPr/>
          <p:nvPr/>
        </p:nvSpPr>
        <p:spPr>
          <a:xfrm rot="10800000">
            <a:off x="2171700" y="1279525"/>
            <a:ext cx="7833360" cy="4585970"/>
          </a:xfrm>
          <a:prstGeom prst="round2SameRect">
            <a:avLst>
              <a:gd name="adj1" fmla="val 2196"/>
              <a:gd name="adj2" fmla="val 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F0351-73A9-48B3-8873-74B210501E25}"/>
              </a:ext>
            </a:extLst>
          </p:cNvPr>
          <p:cNvSpPr/>
          <p:nvPr/>
        </p:nvSpPr>
        <p:spPr>
          <a:xfrm>
            <a:off x="4019550" y="3429000"/>
            <a:ext cx="2670175" cy="433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AD760-CE28-40E1-B34A-FA55E36CFD10}"/>
              </a:ext>
            </a:extLst>
          </p:cNvPr>
          <p:cNvSpPr/>
          <p:nvPr/>
        </p:nvSpPr>
        <p:spPr>
          <a:xfrm>
            <a:off x="6588125" y="3429000"/>
            <a:ext cx="1560514" cy="433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580E4-6A30-4AEB-8F91-1A3EAF517320}"/>
              </a:ext>
            </a:extLst>
          </p:cNvPr>
          <p:cNvSpPr/>
          <p:nvPr/>
        </p:nvSpPr>
        <p:spPr>
          <a:xfrm>
            <a:off x="4019550" y="3905250"/>
            <a:ext cx="733426" cy="3738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6993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09E55-D37D-4270-BA31-4E76078D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3" y="0"/>
            <a:ext cx="9552214" cy="6858000"/>
          </a:xfrm>
          <a:prstGeom prst="rect">
            <a:avLst/>
          </a:prstGeom>
        </p:spPr>
      </p:pic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62101BA-B528-4C95-B3D3-4BC043C19219}"/>
              </a:ext>
            </a:extLst>
          </p:cNvPr>
          <p:cNvSpPr/>
          <p:nvPr/>
        </p:nvSpPr>
        <p:spPr>
          <a:xfrm rot="10800000">
            <a:off x="2171700" y="1279525"/>
            <a:ext cx="7833360" cy="4585970"/>
          </a:xfrm>
          <a:prstGeom prst="round2SameRect">
            <a:avLst>
              <a:gd name="adj1" fmla="val 2196"/>
              <a:gd name="adj2" fmla="val 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580E4-6A30-4AEB-8F91-1A3EAF517320}"/>
              </a:ext>
            </a:extLst>
          </p:cNvPr>
          <p:cNvSpPr/>
          <p:nvPr/>
        </p:nvSpPr>
        <p:spPr>
          <a:xfrm>
            <a:off x="4019550" y="3905250"/>
            <a:ext cx="733426" cy="3738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C343CA-1268-4166-A616-AD41CA6DE04A}"/>
              </a:ext>
            </a:extLst>
          </p:cNvPr>
          <p:cNvSpPr/>
          <p:nvPr/>
        </p:nvSpPr>
        <p:spPr>
          <a:xfrm>
            <a:off x="4019550" y="3429000"/>
            <a:ext cx="2670175" cy="4333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3A6A5-7699-4CB6-9877-C54B75128660}"/>
              </a:ext>
            </a:extLst>
          </p:cNvPr>
          <p:cNvSpPr/>
          <p:nvPr/>
        </p:nvSpPr>
        <p:spPr>
          <a:xfrm>
            <a:off x="6588125" y="3429000"/>
            <a:ext cx="1560514" cy="433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29495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09E55-D37D-4270-BA31-4E76078D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3" y="0"/>
            <a:ext cx="9552214" cy="6858000"/>
          </a:xfrm>
          <a:prstGeom prst="rect">
            <a:avLst/>
          </a:prstGeom>
        </p:spPr>
      </p:pic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62101BA-B528-4C95-B3D3-4BC043C19219}"/>
              </a:ext>
            </a:extLst>
          </p:cNvPr>
          <p:cNvSpPr/>
          <p:nvPr/>
        </p:nvSpPr>
        <p:spPr>
          <a:xfrm rot="10800000">
            <a:off x="2171700" y="1279525"/>
            <a:ext cx="7833360" cy="4585970"/>
          </a:xfrm>
          <a:prstGeom prst="round2SameRect">
            <a:avLst>
              <a:gd name="adj1" fmla="val 2196"/>
              <a:gd name="adj2" fmla="val 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580E4-6A30-4AEB-8F91-1A3EAF517320}"/>
              </a:ext>
            </a:extLst>
          </p:cNvPr>
          <p:cNvSpPr/>
          <p:nvPr/>
        </p:nvSpPr>
        <p:spPr>
          <a:xfrm>
            <a:off x="4019550" y="3905250"/>
            <a:ext cx="733426" cy="3738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C343CA-1268-4166-A616-AD41CA6DE04A}"/>
              </a:ext>
            </a:extLst>
          </p:cNvPr>
          <p:cNvSpPr/>
          <p:nvPr/>
        </p:nvSpPr>
        <p:spPr>
          <a:xfrm>
            <a:off x="4019550" y="3429000"/>
            <a:ext cx="2670175" cy="4333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3A6A5-7699-4CB6-9877-C54B75128660}"/>
              </a:ext>
            </a:extLst>
          </p:cNvPr>
          <p:cNvSpPr/>
          <p:nvPr/>
        </p:nvSpPr>
        <p:spPr>
          <a:xfrm>
            <a:off x="6588125" y="3429000"/>
            <a:ext cx="1560514" cy="433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A041AF-21E7-4739-9AF2-2AD70A5511E9}"/>
              </a:ext>
            </a:extLst>
          </p:cNvPr>
          <p:cNvSpPr/>
          <p:nvPr/>
        </p:nvSpPr>
        <p:spPr>
          <a:xfrm>
            <a:off x="0" y="6188145"/>
            <a:ext cx="12192000" cy="688312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3000" dirty="0">
                <a:solidFill>
                  <a:schemeClr val="tx1"/>
                </a:solidFill>
                <a:latin typeface="+mj-lt"/>
              </a:rPr>
              <a:t>dispatch({type: "</a:t>
            </a:r>
            <a:r>
              <a:rPr lang="en-US" sz="3000" dirty="0" err="1">
                <a:solidFill>
                  <a:schemeClr val="tx1"/>
                </a:solidFill>
                <a:latin typeface="+mj-lt"/>
              </a:rPr>
              <a:t>SHARE_PERMISSIONS_CHANGE</a:t>
            </a:r>
            <a:r>
              <a:rPr lang="en-US" sz="3000" dirty="0">
                <a:solidFill>
                  <a:schemeClr val="tx1"/>
                </a:solidFill>
                <a:latin typeface="+mj-lt"/>
              </a:rPr>
              <a:t>", value: "edit"})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53803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09E55-D37D-4270-BA31-4E76078D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3" y="0"/>
            <a:ext cx="9552214" cy="6858000"/>
          </a:xfrm>
          <a:prstGeom prst="rect">
            <a:avLst/>
          </a:prstGeom>
        </p:spPr>
      </p:pic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62101BA-B528-4C95-B3D3-4BC043C19219}"/>
              </a:ext>
            </a:extLst>
          </p:cNvPr>
          <p:cNvSpPr/>
          <p:nvPr/>
        </p:nvSpPr>
        <p:spPr>
          <a:xfrm rot="10800000">
            <a:off x="2171700" y="1279525"/>
            <a:ext cx="7833360" cy="4585970"/>
          </a:xfrm>
          <a:prstGeom prst="round2SameRect">
            <a:avLst>
              <a:gd name="adj1" fmla="val 2196"/>
              <a:gd name="adj2" fmla="val 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580E4-6A30-4AEB-8F91-1A3EAF517320}"/>
              </a:ext>
            </a:extLst>
          </p:cNvPr>
          <p:cNvSpPr/>
          <p:nvPr/>
        </p:nvSpPr>
        <p:spPr>
          <a:xfrm>
            <a:off x="4019550" y="3905250"/>
            <a:ext cx="733426" cy="3738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C343CA-1268-4166-A616-AD41CA6DE04A}"/>
              </a:ext>
            </a:extLst>
          </p:cNvPr>
          <p:cNvSpPr/>
          <p:nvPr/>
        </p:nvSpPr>
        <p:spPr>
          <a:xfrm>
            <a:off x="4019550" y="3429000"/>
            <a:ext cx="2670175" cy="4333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3A6A5-7699-4CB6-9877-C54B75128660}"/>
              </a:ext>
            </a:extLst>
          </p:cNvPr>
          <p:cNvSpPr/>
          <p:nvPr/>
        </p:nvSpPr>
        <p:spPr>
          <a:xfrm>
            <a:off x="6588125" y="3429000"/>
            <a:ext cx="1560514" cy="433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A041AF-21E7-4739-9AF2-2AD70A5511E9}"/>
              </a:ext>
            </a:extLst>
          </p:cNvPr>
          <p:cNvSpPr/>
          <p:nvPr/>
        </p:nvSpPr>
        <p:spPr>
          <a:xfrm>
            <a:off x="0" y="6188145"/>
            <a:ext cx="12192000" cy="688312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3000" dirty="0">
                <a:solidFill>
                  <a:schemeClr val="tx1"/>
                </a:solidFill>
                <a:latin typeface="+mj-lt"/>
              </a:rPr>
              <a:t>dispatcher -&gt; [</a:t>
            </a:r>
            <a:r>
              <a:rPr lang="en-US" sz="3000" dirty="0" err="1">
                <a:solidFill>
                  <a:schemeClr val="tx1"/>
                </a:solidFill>
                <a:latin typeface="+mj-lt"/>
              </a:rPr>
              <a:t>cb</a:t>
            </a:r>
            <a:r>
              <a:rPr lang="en-US" sz="3000" dirty="0">
                <a:solidFill>
                  <a:schemeClr val="tx1"/>
                </a:solidFill>
                <a:latin typeface="+mj-lt"/>
              </a:rPr>
              <a:t>()] -&gt; </a:t>
            </a:r>
            <a:r>
              <a:rPr lang="en-US" sz="3000" dirty="0" err="1">
                <a:solidFill>
                  <a:schemeClr val="tx1"/>
                </a:solidFill>
                <a:latin typeface="+mj-lt"/>
              </a:rPr>
              <a:t>store.update</a:t>
            </a:r>
            <a:r>
              <a:rPr lang="en-US" sz="3000" dirty="0">
                <a:solidFill>
                  <a:schemeClr val="tx1"/>
                </a:solidFill>
                <a:latin typeface="+mj-lt"/>
              </a:rPr>
              <a:t>(action)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08331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09E55-D37D-4270-BA31-4E76078D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3" y="0"/>
            <a:ext cx="9552214" cy="6858000"/>
          </a:xfrm>
          <a:prstGeom prst="rect">
            <a:avLst/>
          </a:prstGeom>
        </p:spPr>
      </p:pic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62101BA-B528-4C95-B3D3-4BC043C19219}"/>
              </a:ext>
            </a:extLst>
          </p:cNvPr>
          <p:cNvSpPr/>
          <p:nvPr/>
        </p:nvSpPr>
        <p:spPr>
          <a:xfrm rot="10800000">
            <a:off x="2171700" y="1279525"/>
            <a:ext cx="7833360" cy="4585970"/>
          </a:xfrm>
          <a:prstGeom prst="round2SameRect">
            <a:avLst>
              <a:gd name="adj1" fmla="val 2196"/>
              <a:gd name="adj2" fmla="val 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580E4-6A30-4AEB-8F91-1A3EAF517320}"/>
              </a:ext>
            </a:extLst>
          </p:cNvPr>
          <p:cNvSpPr/>
          <p:nvPr/>
        </p:nvSpPr>
        <p:spPr>
          <a:xfrm>
            <a:off x="4019550" y="3905250"/>
            <a:ext cx="733426" cy="3738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C343CA-1268-4166-A616-AD41CA6DE04A}"/>
              </a:ext>
            </a:extLst>
          </p:cNvPr>
          <p:cNvSpPr/>
          <p:nvPr/>
        </p:nvSpPr>
        <p:spPr>
          <a:xfrm>
            <a:off x="4019550" y="3429000"/>
            <a:ext cx="2670175" cy="4333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3A6A5-7699-4CB6-9877-C54B75128660}"/>
              </a:ext>
            </a:extLst>
          </p:cNvPr>
          <p:cNvSpPr/>
          <p:nvPr/>
        </p:nvSpPr>
        <p:spPr>
          <a:xfrm>
            <a:off x="6588125" y="3429000"/>
            <a:ext cx="1560514" cy="433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A041AF-21E7-4739-9AF2-2AD70A5511E9}"/>
              </a:ext>
            </a:extLst>
          </p:cNvPr>
          <p:cNvSpPr/>
          <p:nvPr/>
        </p:nvSpPr>
        <p:spPr>
          <a:xfrm>
            <a:off x="0" y="6188145"/>
            <a:ext cx="12192000" cy="688312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3000" dirty="0">
                <a:solidFill>
                  <a:schemeClr val="tx1"/>
                </a:solidFill>
                <a:latin typeface="+mj-lt"/>
              </a:rPr>
              <a:t>store -&gt; server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43213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mvc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19F34-1236-4386-BFEF-3B6A84241082}"/>
              </a:ext>
            </a:extLst>
          </p:cNvPr>
          <p:cNvSpPr/>
          <p:nvPr/>
        </p:nvSpPr>
        <p:spPr>
          <a:xfrm>
            <a:off x="5035296" y="268562"/>
            <a:ext cx="2121408" cy="2121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09E55-D37D-4270-BA31-4E76078D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3" y="0"/>
            <a:ext cx="9552214" cy="6858000"/>
          </a:xfrm>
          <a:prstGeom prst="rect">
            <a:avLst/>
          </a:prstGeom>
        </p:spPr>
      </p:pic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62101BA-B528-4C95-B3D3-4BC043C19219}"/>
              </a:ext>
            </a:extLst>
          </p:cNvPr>
          <p:cNvSpPr/>
          <p:nvPr/>
        </p:nvSpPr>
        <p:spPr>
          <a:xfrm rot="10800000">
            <a:off x="2171700" y="1279525"/>
            <a:ext cx="7833360" cy="4585970"/>
          </a:xfrm>
          <a:prstGeom prst="round2SameRect">
            <a:avLst>
              <a:gd name="adj1" fmla="val 2196"/>
              <a:gd name="adj2" fmla="val 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580E4-6A30-4AEB-8F91-1A3EAF517320}"/>
              </a:ext>
            </a:extLst>
          </p:cNvPr>
          <p:cNvSpPr/>
          <p:nvPr/>
        </p:nvSpPr>
        <p:spPr>
          <a:xfrm>
            <a:off x="4019550" y="3905250"/>
            <a:ext cx="733426" cy="3738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C343CA-1268-4166-A616-AD41CA6DE04A}"/>
              </a:ext>
            </a:extLst>
          </p:cNvPr>
          <p:cNvSpPr/>
          <p:nvPr/>
        </p:nvSpPr>
        <p:spPr>
          <a:xfrm>
            <a:off x="4019550" y="3429000"/>
            <a:ext cx="2670175" cy="4333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3A6A5-7699-4CB6-9877-C54B75128660}"/>
              </a:ext>
            </a:extLst>
          </p:cNvPr>
          <p:cNvSpPr/>
          <p:nvPr/>
        </p:nvSpPr>
        <p:spPr>
          <a:xfrm>
            <a:off x="6588125" y="3429000"/>
            <a:ext cx="1560514" cy="433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A041AF-21E7-4739-9AF2-2AD70A5511E9}"/>
              </a:ext>
            </a:extLst>
          </p:cNvPr>
          <p:cNvSpPr/>
          <p:nvPr/>
        </p:nvSpPr>
        <p:spPr>
          <a:xfrm>
            <a:off x="0" y="6188145"/>
            <a:ext cx="12192000" cy="688312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3000" dirty="0">
                <a:solidFill>
                  <a:schemeClr val="tx1"/>
                </a:solidFill>
                <a:latin typeface="+mj-lt"/>
              </a:rPr>
              <a:t>store -&gt; [</a:t>
            </a:r>
            <a:r>
              <a:rPr lang="en-US" sz="3000" dirty="0" err="1">
                <a:solidFill>
                  <a:schemeClr val="tx1"/>
                </a:solidFill>
                <a:latin typeface="+mj-lt"/>
              </a:rPr>
              <a:t>cb</a:t>
            </a:r>
            <a:r>
              <a:rPr lang="en-US" sz="30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3000" dirty="0" err="1">
                <a:solidFill>
                  <a:schemeClr val="tx1"/>
                </a:solidFill>
                <a:latin typeface="+mj-lt"/>
              </a:rPr>
              <a:t>store.state</a:t>
            </a:r>
            <a:r>
              <a:rPr lang="en-US" sz="3000" dirty="0">
                <a:solidFill>
                  <a:schemeClr val="tx1"/>
                </a:solidFill>
                <a:latin typeface="+mj-lt"/>
              </a:rPr>
              <a:t>)] -&gt; </a:t>
            </a:r>
            <a:r>
              <a:rPr lang="en-US" sz="3000" dirty="0" err="1">
                <a:solidFill>
                  <a:schemeClr val="tx1"/>
                </a:solidFill>
                <a:latin typeface="+mj-lt"/>
              </a:rPr>
              <a:t>view.update</a:t>
            </a:r>
            <a:r>
              <a:rPr lang="en-US" sz="30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3000" dirty="0" err="1">
                <a:solidFill>
                  <a:schemeClr val="tx1"/>
                </a:solidFill>
                <a:latin typeface="+mj-lt"/>
              </a:rPr>
              <a:t>store.state</a:t>
            </a:r>
            <a:r>
              <a:rPr lang="en-US" sz="3000" dirty="0">
                <a:solidFill>
                  <a:schemeClr val="tx1"/>
                </a:solidFill>
                <a:latin typeface="+mj-lt"/>
              </a:rPr>
              <a:t>)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16E34-AAB9-4CA3-A66B-5240F80DF439}"/>
              </a:ext>
            </a:extLst>
          </p:cNvPr>
          <p:cNvSpPr/>
          <p:nvPr/>
        </p:nvSpPr>
        <p:spPr>
          <a:xfrm>
            <a:off x="6360607" y="2767868"/>
            <a:ext cx="1788032" cy="433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67452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903EA-4420-4A8E-9B71-8F5E06D6B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flux | good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8398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971800"/>
            <a:ext cx="27432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8BB33-D84C-4EB4-9714-4925BC2FD03C}"/>
              </a:ext>
            </a:extLst>
          </p:cNvPr>
          <p:cNvCxnSpPr>
            <a:cxnSpLocks/>
            <a:stCxn id="46" idx="3"/>
            <a:endCxn id="36" idx="1"/>
          </p:cNvCxnSpPr>
          <p:nvPr/>
        </p:nvCxnSpPr>
        <p:spPr>
          <a:xfrm>
            <a:off x="2587871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7BC63-F43D-484B-A13E-4358B0E4B835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6235214" y="3429000"/>
            <a:ext cx="63327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C09FC3-7FEB-4EAF-AC01-002D1BF059FE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8989900" y="3429000"/>
            <a:ext cx="6142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BACEA2-2CA3-471D-A351-2A488DEAE831}"/>
              </a:ext>
            </a:extLst>
          </p:cNvPr>
          <p:cNvSpPr/>
          <p:nvPr/>
        </p:nvSpPr>
        <p:spPr>
          <a:xfrm>
            <a:off x="7014797" y="1161289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2B6D06-6332-424F-BD22-AAC404E40E51}"/>
              </a:ext>
            </a:extLst>
          </p:cNvPr>
          <p:cNvSpPr/>
          <p:nvPr/>
        </p:nvSpPr>
        <p:spPr>
          <a:xfrm>
            <a:off x="3200519" y="2825496"/>
            <a:ext cx="3034695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D5CE53-6E8E-4BF2-B617-064AA2E32F01}"/>
              </a:ext>
            </a:extLst>
          </p:cNvPr>
          <p:cNvSpPr/>
          <p:nvPr/>
        </p:nvSpPr>
        <p:spPr>
          <a:xfrm>
            <a:off x="6868492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CEB091-898C-4E5D-B9F6-E000787EF58A}"/>
              </a:ext>
            </a:extLst>
          </p:cNvPr>
          <p:cNvSpPr/>
          <p:nvPr/>
        </p:nvSpPr>
        <p:spPr>
          <a:xfrm>
            <a:off x="9604129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C9AE44-863F-4496-A636-370FCF7C1BBE}"/>
              </a:ext>
            </a:extLst>
          </p:cNvPr>
          <p:cNvSpPr/>
          <p:nvPr/>
        </p:nvSpPr>
        <p:spPr>
          <a:xfrm>
            <a:off x="466463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76B442-52D0-436E-9994-4D448D6FAE97}"/>
              </a:ext>
            </a:extLst>
          </p:cNvPr>
          <p:cNvSpPr/>
          <p:nvPr/>
        </p:nvSpPr>
        <p:spPr>
          <a:xfrm>
            <a:off x="6868493" y="1014985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66EF22F-DCFB-4AAF-8914-FB84DEF3FA0C}"/>
              </a:ext>
            </a:extLst>
          </p:cNvPr>
          <p:cNvCxnSpPr>
            <a:stCxn id="44" idx="0"/>
            <a:endCxn id="18" idx="3"/>
          </p:cNvCxnSpPr>
          <p:nvPr/>
        </p:nvCxnSpPr>
        <p:spPr>
          <a:xfrm rot="16200000" flipV="1">
            <a:off x="9223864" y="1384527"/>
            <a:ext cx="1207007" cy="1674932"/>
          </a:xfrm>
          <a:prstGeom prst="bentConnector2">
            <a:avLst/>
          </a:prstGeom>
          <a:ln w="38100">
            <a:solidFill>
              <a:schemeClr val="accent6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6F3F5B5-5010-413D-8D00-E40427994AF5}"/>
              </a:ext>
            </a:extLst>
          </p:cNvPr>
          <p:cNvCxnSpPr>
            <a:stCxn id="18" idx="1"/>
            <a:endCxn id="36" idx="0"/>
          </p:cNvCxnSpPr>
          <p:nvPr/>
        </p:nvCxnSpPr>
        <p:spPr>
          <a:xfrm rot="10800000" flipV="1">
            <a:off x="4717867" y="1618488"/>
            <a:ext cx="2150626" cy="1207007"/>
          </a:xfrm>
          <a:prstGeom prst="bentConnector2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A87580A-2D0E-49E5-B99C-917E5D8E12DA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C8B306-CDB3-49D4-923D-240D584E7AF2}"/>
              </a:ext>
            </a:extLst>
          </p:cNvPr>
          <p:cNvSpPr/>
          <p:nvPr/>
        </p:nvSpPr>
        <p:spPr>
          <a:xfrm>
            <a:off x="7014796" y="3739896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Data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55B45-143E-40FE-9D8D-48DA24EEB717}"/>
              </a:ext>
            </a:extLst>
          </p:cNvPr>
          <p:cNvSpPr/>
          <p:nvPr/>
        </p:nvSpPr>
        <p:spPr>
          <a:xfrm>
            <a:off x="7014796" y="4507992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Reactions</a:t>
            </a:r>
            <a:endParaRPr lang="ru-RU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634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07407E-6 L -6.25E-7 0.173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E88D"/>
                                      </p:to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D4B9AAD-BEF9-45F8-9824-B41A01914631}"/>
              </a:ext>
            </a:extLst>
          </p:cNvPr>
          <p:cNvSpPr/>
          <p:nvPr/>
        </p:nvSpPr>
        <p:spPr>
          <a:xfrm>
            <a:off x="7014796" y="5696711"/>
            <a:ext cx="18288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Reactions</a:t>
            </a:r>
            <a:endParaRPr lang="ru-RU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E111B4-2600-44E3-8595-F7A866DBDAE5}"/>
              </a:ext>
            </a:extLst>
          </p:cNvPr>
          <p:cNvSpPr/>
          <p:nvPr/>
        </p:nvSpPr>
        <p:spPr>
          <a:xfrm>
            <a:off x="7014796" y="5696711"/>
            <a:ext cx="18288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Reactions</a:t>
            </a:r>
            <a:endParaRPr lang="ru-RU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922F-B1EE-4D62-8BFE-3AEA5ABCE2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D3EE6-DBB0-4EED-983C-EC71C9335F67}"/>
              </a:ext>
            </a:extLst>
          </p:cNvPr>
          <p:cNvSpPr/>
          <p:nvPr/>
        </p:nvSpPr>
        <p:spPr>
          <a:xfrm>
            <a:off x="3357196" y="2971800"/>
            <a:ext cx="27432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Dispatcher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64B3-F232-4DCA-AE3E-9BCE77BF7993}"/>
              </a:ext>
            </a:extLst>
          </p:cNvPr>
          <p:cNvSpPr/>
          <p:nvPr/>
        </p:nvSpPr>
        <p:spPr>
          <a:xfrm>
            <a:off x="70147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Store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9E722-51C7-4D24-AD42-3422847A3B1D}"/>
              </a:ext>
            </a:extLst>
          </p:cNvPr>
          <p:cNvSpPr/>
          <p:nvPr/>
        </p:nvSpPr>
        <p:spPr>
          <a:xfrm>
            <a:off x="9757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View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8BB33-D84C-4EB4-9714-4925BC2FD03C}"/>
              </a:ext>
            </a:extLst>
          </p:cNvPr>
          <p:cNvCxnSpPr>
            <a:cxnSpLocks/>
            <a:stCxn id="46" idx="3"/>
            <a:endCxn id="36" idx="1"/>
          </p:cNvCxnSpPr>
          <p:nvPr/>
        </p:nvCxnSpPr>
        <p:spPr>
          <a:xfrm>
            <a:off x="2587871" y="3429000"/>
            <a:ext cx="6126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7BC63-F43D-484B-A13E-4358B0E4B835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6235214" y="3429000"/>
            <a:ext cx="63327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C09FC3-7FEB-4EAF-AC01-002D1BF059FE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8989900" y="3429000"/>
            <a:ext cx="6142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BACEA2-2CA3-471D-A351-2A488DEAE831}"/>
              </a:ext>
            </a:extLst>
          </p:cNvPr>
          <p:cNvSpPr/>
          <p:nvPr/>
        </p:nvSpPr>
        <p:spPr>
          <a:xfrm>
            <a:off x="7014797" y="1161289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2B6D06-6332-424F-BD22-AAC404E40E51}"/>
              </a:ext>
            </a:extLst>
          </p:cNvPr>
          <p:cNvSpPr/>
          <p:nvPr/>
        </p:nvSpPr>
        <p:spPr>
          <a:xfrm>
            <a:off x="3200519" y="2825496"/>
            <a:ext cx="3034695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D5CE53-6E8E-4BF2-B617-064AA2E32F01}"/>
              </a:ext>
            </a:extLst>
          </p:cNvPr>
          <p:cNvSpPr/>
          <p:nvPr/>
        </p:nvSpPr>
        <p:spPr>
          <a:xfrm>
            <a:off x="6868492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CEB091-898C-4E5D-B9F6-E000787EF58A}"/>
              </a:ext>
            </a:extLst>
          </p:cNvPr>
          <p:cNvSpPr/>
          <p:nvPr/>
        </p:nvSpPr>
        <p:spPr>
          <a:xfrm>
            <a:off x="9604129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C9AE44-863F-4496-A636-370FCF7C1BBE}"/>
              </a:ext>
            </a:extLst>
          </p:cNvPr>
          <p:cNvSpPr/>
          <p:nvPr/>
        </p:nvSpPr>
        <p:spPr>
          <a:xfrm>
            <a:off x="466463" y="2825496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76B442-52D0-436E-9994-4D448D6FAE97}"/>
              </a:ext>
            </a:extLst>
          </p:cNvPr>
          <p:cNvSpPr/>
          <p:nvPr/>
        </p:nvSpPr>
        <p:spPr>
          <a:xfrm>
            <a:off x="6868493" y="1014985"/>
            <a:ext cx="2121408" cy="1207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66EF22F-DCFB-4AAF-8914-FB84DEF3FA0C}"/>
              </a:ext>
            </a:extLst>
          </p:cNvPr>
          <p:cNvCxnSpPr>
            <a:stCxn id="44" idx="0"/>
            <a:endCxn id="18" idx="3"/>
          </p:cNvCxnSpPr>
          <p:nvPr/>
        </p:nvCxnSpPr>
        <p:spPr>
          <a:xfrm rot="16200000" flipV="1">
            <a:off x="9223864" y="1384527"/>
            <a:ext cx="1207007" cy="1674932"/>
          </a:xfrm>
          <a:prstGeom prst="bentConnector2">
            <a:avLst/>
          </a:prstGeom>
          <a:ln w="38100">
            <a:solidFill>
              <a:schemeClr val="accent6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6F3F5B5-5010-413D-8D00-E40427994AF5}"/>
              </a:ext>
            </a:extLst>
          </p:cNvPr>
          <p:cNvCxnSpPr>
            <a:stCxn id="18" idx="1"/>
            <a:endCxn id="36" idx="0"/>
          </p:cNvCxnSpPr>
          <p:nvPr/>
        </p:nvCxnSpPr>
        <p:spPr>
          <a:xfrm rot="10800000" flipV="1">
            <a:off x="4717867" y="1618488"/>
            <a:ext cx="2150626" cy="1207007"/>
          </a:xfrm>
          <a:prstGeom prst="bentConnector2">
            <a:avLst/>
          </a:prstGeom>
          <a:ln w="381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A87580A-2D0E-49E5-B99C-917E5D8E12DA}"/>
              </a:ext>
            </a:extLst>
          </p:cNvPr>
          <p:cNvSpPr/>
          <p:nvPr/>
        </p:nvSpPr>
        <p:spPr>
          <a:xfrm>
            <a:off x="613996" y="2971800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Action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C8B306-CDB3-49D4-923D-240D584E7AF2}"/>
              </a:ext>
            </a:extLst>
          </p:cNvPr>
          <p:cNvSpPr/>
          <p:nvPr/>
        </p:nvSpPr>
        <p:spPr>
          <a:xfrm>
            <a:off x="7014796" y="3739896"/>
            <a:ext cx="1828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Data</a:t>
            </a:r>
            <a:endParaRPr lang="ru-RU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9153E-6D6F-4473-AD13-9B3EB8B720C7}"/>
              </a:ext>
            </a:extLst>
          </p:cNvPr>
          <p:cNvSpPr/>
          <p:nvPr/>
        </p:nvSpPr>
        <p:spPr>
          <a:xfrm>
            <a:off x="7014796" y="5696711"/>
            <a:ext cx="18288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Reactions</a:t>
            </a:r>
            <a:endParaRPr lang="ru-RU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352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-0.17461 -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7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-0.34961 -2.22222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</p:bldLst>
  </p:timing>
</p:sld>
</file>

<file path=ppt/theme/theme1.xml><?xml version="1.0" encoding="utf-8"?>
<a:theme xmlns:a="http://schemas.openxmlformats.org/drawingml/2006/main" name="Blank">
  <a:themeElements>
    <a:clrScheme name="Custom 2">
      <a:dk1>
        <a:srgbClr val="FFFFFF"/>
      </a:dk1>
      <a:lt1>
        <a:srgbClr val="292D3E"/>
      </a:lt1>
      <a:dk2>
        <a:srgbClr val="676E95"/>
      </a:dk2>
      <a:lt2>
        <a:srgbClr val="DFDFDF"/>
      </a:lt2>
      <a:accent1>
        <a:srgbClr val="82AAFF"/>
      </a:accent1>
      <a:accent2>
        <a:srgbClr val="89DDE1"/>
      </a:accent2>
      <a:accent3>
        <a:srgbClr val="C3E88D"/>
      </a:accent3>
      <a:accent4>
        <a:srgbClr val="C792EA"/>
      </a:accent4>
      <a:accent5>
        <a:srgbClr val="FF5370"/>
      </a:accent5>
      <a:accent6>
        <a:srgbClr val="FFCB6B"/>
      </a:accent6>
      <a:hlink>
        <a:srgbClr val="82AAFF"/>
      </a:hlink>
      <a:folHlink>
        <a:srgbClr val="C792EA"/>
      </a:folHlink>
    </a:clrScheme>
    <a:fontScheme name="Palenight fonts">
      <a:majorFont>
        <a:latin typeface="Roboto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6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lIns="0" rIns="0" anchor="b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763</Words>
  <Application>Microsoft Office PowerPoint</Application>
  <PresentationFormat>Widescreen</PresentationFormat>
  <Paragraphs>480</Paragraphs>
  <Slides>110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5" baseType="lpstr">
      <vt:lpstr>Arial</vt:lpstr>
      <vt:lpstr>Roboto</vt:lpstr>
      <vt:lpstr>Roboto Light</vt:lpstr>
      <vt:lpstr>Wingdings</vt:lpstr>
      <vt:lpstr>Blank</vt:lpstr>
      <vt:lpstr>design patterns</vt:lpstr>
      <vt:lpstr>design patterns</vt:lpstr>
      <vt:lpstr>2 way data binding</vt:lpstr>
      <vt:lpstr>PowerPoint Presentation</vt:lpstr>
      <vt:lpstr>PowerPoint Presentation</vt:lpstr>
      <vt:lpstr>PowerPoint Presentation</vt:lpstr>
      <vt:lpstr>1 way data binding</vt:lpstr>
      <vt:lpstr>PowerPoint Presentation</vt:lpstr>
      <vt:lpstr>PowerPoint Presentation</vt:lpstr>
      <vt:lpstr>PowerPoint Presentation</vt:lpstr>
      <vt:lpstr>design patterns</vt:lpstr>
      <vt:lpstr>mvc</vt:lpstr>
      <vt:lpstr>model – view – controller</vt:lpstr>
      <vt:lpstr>mvc | entities</vt:lpstr>
      <vt:lpstr>PowerPoint Presentation</vt:lpstr>
      <vt:lpstr>PowerPoint Presentation</vt:lpstr>
      <vt:lpstr>PowerPoint Presentation</vt:lpstr>
      <vt:lpstr>PowerPoint Presentation</vt:lpstr>
      <vt:lpstr>mvc | relations</vt:lpstr>
      <vt:lpstr>PowerPoint Presentation</vt:lpstr>
      <vt:lpstr>PowerPoint Presentation</vt:lpstr>
      <vt:lpstr>PowerPoint Presentation</vt:lpstr>
      <vt:lpstr>PowerPoint Presentation</vt:lpstr>
      <vt:lpstr>mvc |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mvc | good</vt:lpstr>
      <vt:lpstr>PowerPoint Presentation</vt:lpstr>
      <vt:lpstr>PowerPoint Presentation</vt:lpstr>
      <vt:lpstr>mvc | bad</vt:lpstr>
      <vt:lpstr>PowerPoint Presentation</vt:lpstr>
      <vt:lpstr>PowerPoint Presentation</vt:lpstr>
      <vt:lpstr>PowerPoint Presentation</vt:lpstr>
      <vt:lpstr>mvvm</vt:lpstr>
      <vt:lpstr>model – view – view model</vt:lpstr>
      <vt:lpstr>mvvm | entities</vt:lpstr>
      <vt:lpstr>PowerPoint Presentation</vt:lpstr>
      <vt:lpstr>PowerPoint Presentation</vt:lpstr>
      <vt:lpstr>PowerPoint Presentation</vt:lpstr>
      <vt:lpstr>mvvm | 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mvvm |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mvvm | good</vt:lpstr>
      <vt:lpstr>PowerPoint Presentation</vt:lpstr>
      <vt:lpstr>PowerPoint Presentation</vt:lpstr>
      <vt:lpstr>mvvm | bad</vt:lpstr>
      <vt:lpstr>PowerPoint Presentation</vt:lpstr>
      <vt:lpstr>PowerPoint Presentation</vt:lpstr>
      <vt:lpstr>flux</vt:lpstr>
      <vt:lpstr>PowerPoint Presentation</vt:lpstr>
      <vt:lpstr>flux | entities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flux | 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flux |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flux | good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flux | bad</vt:lpstr>
      <vt:lpstr>PowerPoint Presentation</vt:lpstr>
      <vt:lpstr>PowerPoint Presentation</vt:lpstr>
      <vt:lpstr>PowerPoint Presentation</vt:lpstr>
      <vt:lpstr>flux | practice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Vsevolod Trofimov</dc:creator>
  <cp:lastModifiedBy>Vsevolod Trofimov</cp:lastModifiedBy>
  <cp:revision>97</cp:revision>
  <dcterms:created xsi:type="dcterms:W3CDTF">2017-12-03T09:34:18Z</dcterms:created>
  <dcterms:modified xsi:type="dcterms:W3CDTF">2017-12-04T13:49:48Z</dcterms:modified>
</cp:coreProperties>
</file>