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8"/>
    <p:restoredTop sz="96197"/>
  </p:normalViewPr>
  <p:slideViewPr>
    <p:cSldViewPr snapToGrid="0">
      <p:cViewPr varScale="1">
        <p:scale>
          <a:sx n="118" d="100"/>
          <a:sy n="118" d="100"/>
        </p:scale>
        <p:origin x="22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78AB-0569-0FA2-0E12-89E204F25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0CC6E-7558-62AC-EA84-9928F17FB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4C290-052E-E40D-9FB2-0D78E8859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ECC1-6F09-0D4F-9DD4-3C8C785ECC5B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FA150-942A-3293-D897-647077958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C77A0-FAC4-C95C-54EA-D04A1B65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C163-E9E7-1A44-833A-471AA804A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29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BB86F-0F7A-009C-11A6-E8D314ED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433BAC-C4F9-4EED-B44A-6BAD9FF3B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6A6E0-61C7-B598-0251-3814422A1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ECC1-6F09-0D4F-9DD4-3C8C785ECC5B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F8238-E326-D02B-F08F-D44E394C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849E6-EA2D-9779-5851-C9B3A1C6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C163-E9E7-1A44-833A-471AA804A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13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C8C4ED-7B55-2600-E597-19F733E75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0E4BC-AD9F-71F6-19D1-F43941D20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D650B-B1F7-71DC-46BF-C68C7CDF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ECC1-6F09-0D4F-9DD4-3C8C785ECC5B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75976-C4E0-E737-C976-C44C1C8D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9F22B-9C72-7A78-6497-6C57E58B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C163-E9E7-1A44-833A-471AA804A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1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E44F-2956-4FCD-5F69-87B9F353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8A439-CE94-6DD7-28EB-9936E014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7031D-E2B9-E12E-8592-6BA755F8A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ECC1-6F09-0D4F-9DD4-3C8C785ECC5B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E105A-FFF5-1068-F2E8-48294D1F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32E10-B6E7-BAC0-0D0F-974AD05C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C163-E9E7-1A44-833A-471AA804A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29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38020-1994-5456-F62F-35CABD85E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DD045-F705-64B0-2ECA-D8D15E3A3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96949-9D13-FCFA-F29D-49F84804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ECC1-6F09-0D4F-9DD4-3C8C785ECC5B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28063-48EB-8588-46C4-2CF34756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B0DE2-7761-0E7D-7B21-07DF91A9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C163-E9E7-1A44-833A-471AA804A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0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43A4-1744-E33B-26EB-4DA4C816A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A4DF5-D2C8-586A-BF47-8C014700D9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8800D-41A3-D7C6-E7EE-FCC6DBC55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15074-418B-C242-F237-37D340B09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ECC1-6F09-0D4F-9DD4-3C8C785ECC5B}" type="datetimeFigureOut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E3FE2-7993-5344-04ED-E20935F8C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24DAE-A0EC-8A3D-CB43-13A95E2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C163-E9E7-1A44-833A-471AA804A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2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7ED64-0FD5-BA38-E091-604304EE8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99E34-1156-2CB6-1E97-7411C3F66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3A9F9-8A34-D725-AC94-FF1DFD5F8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088F8C-C449-62B9-53C7-8EE30AF41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B704F5-0A93-9309-5329-EFE88D9B8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2243EA-49C6-BF21-3F52-6FE63597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ECC1-6F09-0D4F-9DD4-3C8C785ECC5B}" type="datetimeFigureOut">
              <a:rPr lang="en-US" smtClean="0"/>
              <a:t>9/1/22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8A33B6-3129-37CE-9897-9B611025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0DA56-7675-7178-D9DF-E46471F8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C163-E9E7-1A44-833A-471AA804A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8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8217D-6E39-83F6-CEC9-64BE5DF93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1B382-0E26-D9ED-0BDB-8FE2036C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ECC1-6F09-0D4F-9DD4-3C8C785ECC5B}" type="datetimeFigureOut">
              <a:rPr lang="en-US" smtClean="0"/>
              <a:t>9/1/22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0811E-BA16-ED06-5217-4B966BBFF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A3BA4-593F-DC0B-33D0-944188D2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C163-E9E7-1A44-833A-471AA804A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7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79840-13FF-3472-6A68-9C9A82241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ECC1-6F09-0D4F-9DD4-3C8C785ECC5B}" type="datetimeFigureOut">
              <a:rPr lang="en-US" smtClean="0"/>
              <a:t>9/1/22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7041E-FD59-1C09-911C-D05405F9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197B9-45FF-0DEC-66E1-740C5757A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C163-E9E7-1A44-833A-471AA804A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7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2DE06-A7C6-101F-BA33-B296388E8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15066-381E-BC4B-102E-7D94C9033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563C9-6FFE-E042-016E-254E6A05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65F4B-6AED-AD24-E786-F3D8C1BE7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ECC1-6F09-0D4F-9DD4-3C8C785ECC5B}" type="datetimeFigureOut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10395-CB12-9568-CDCA-F5CE62230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0B0B2-4ED0-6A25-8831-3FCDC4E88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C163-E9E7-1A44-833A-471AA804A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5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7C68-A05E-3CDF-BA0F-FC62DDB73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D1167C-D12B-086D-2E1A-79FA2C66E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AE9AE-3367-A9A7-0BAD-EE2ABE1A9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1429B-7BC8-BB2A-406F-9E83233D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1ECC1-6F09-0D4F-9DD4-3C8C785ECC5B}" type="datetimeFigureOut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E32CF-900A-444A-1189-B6729FA9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C635B9-3BF0-C89D-DA53-F8A9903E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EC163-E9E7-1A44-833A-471AA804A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9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92F0DD-8BC2-797C-EA88-F56CF18BD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6CB89-15C7-5C3C-AF36-BADFA91A0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71306-04CB-047B-3659-90B4AB460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1ECC1-6F09-0D4F-9DD4-3C8C785ECC5B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978D4-48C8-0C56-91EB-0BE52B4B2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50BC2-695F-7E96-B7E9-02FD72AE2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EC163-E9E7-1A44-833A-471AA804A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31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BEB758-6272-D99F-96CB-359D2D195C3F}"/>
              </a:ext>
            </a:extLst>
          </p:cNvPr>
          <p:cNvSpPr/>
          <p:nvPr/>
        </p:nvSpPr>
        <p:spPr>
          <a:xfrm>
            <a:off x="1950336" y="1105382"/>
            <a:ext cx="3431893" cy="27489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48D17F-8CEC-CEBC-131E-A114F6F85403}"/>
              </a:ext>
            </a:extLst>
          </p:cNvPr>
          <p:cNvSpPr/>
          <p:nvPr/>
        </p:nvSpPr>
        <p:spPr>
          <a:xfrm>
            <a:off x="2227006" y="1386348"/>
            <a:ext cx="2256504" cy="1386349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A6B2CA-CACC-3E55-0CB8-911C78F70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924" y="1534237"/>
            <a:ext cx="279400" cy="228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16D7FD-C9F2-7907-2DD6-B17102A51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879" y="3289345"/>
            <a:ext cx="292100" cy="203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C8D5D1-D172-8694-02F1-300F9A87F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0224" y="1672727"/>
            <a:ext cx="950176" cy="17874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8D535A-7EAF-0F48-7E88-4CB33EFCB342}"/>
              </a:ext>
            </a:extLst>
          </p:cNvPr>
          <p:cNvCxnSpPr/>
          <p:nvPr/>
        </p:nvCxnSpPr>
        <p:spPr>
          <a:xfrm>
            <a:off x="2157984" y="1648537"/>
            <a:ext cx="3078480" cy="2070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246489D-40D7-D4E2-215D-76496BB1DD77}"/>
              </a:ext>
            </a:extLst>
          </p:cNvPr>
          <p:cNvSpPr/>
          <p:nvPr/>
        </p:nvSpPr>
        <p:spPr>
          <a:xfrm>
            <a:off x="2525186" y="1878958"/>
            <a:ext cx="57604" cy="6032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84634D4-C850-57AE-9BB2-AD511D6C935C}"/>
              </a:ext>
            </a:extLst>
          </p:cNvPr>
          <p:cNvSpPr/>
          <p:nvPr/>
        </p:nvSpPr>
        <p:spPr>
          <a:xfrm>
            <a:off x="4822372" y="3429000"/>
            <a:ext cx="57604" cy="60325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DF4917-4B5A-8A4B-4B2F-4327AFBB88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9924" y="2775591"/>
            <a:ext cx="1651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6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3BEB758-6272-D99F-96CB-359D2D195C3F}"/>
              </a:ext>
            </a:extLst>
          </p:cNvPr>
          <p:cNvSpPr/>
          <p:nvPr/>
        </p:nvSpPr>
        <p:spPr>
          <a:xfrm>
            <a:off x="1950336" y="1105382"/>
            <a:ext cx="3431893" cy="27489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BA80E26-C856-4AD5-66E5-7A8FF6E823C1}"/>
              </a:ext>
            </a:extLst>
          </p:cNvPr>
          <p:cNvSpPr/>
          <p:nvPr/>
        </p:nvSpPr>
        <p:spPr>
          <a:xfrm>
            <a:off x="3818195" y="1825063"/>
            <a:ext cx="1222438" cy="13863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48D17F-8CEC-CEBC-131E-A114F6F85403}"/>
              </a:ext>
            </a:extLst>
          </p:cNvPr>
          <p:cNvSpPr/>
          <p:nvPr/>
        </p:nvSpPr>
        <p:spPr>
          <a:xfrm>
            <a:off x="2552218" y="1386348"/>
            <a:ext cx="1340775" cy="138634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A6B2CA-CACC-3E55-0CB8-911C78F70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299" y="1272048"/>
            <a:ext cx="279400" cy="2286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8D535A-7EAF-0F48-7E88-4CB33EFCB342}"/>
              </a:ext>
            </a:extLst>
          </p:cNvPr>
          <p:cNvCxnSpPr>
            <a:cxnSpLocks/>
          </p:cNvCxnSpPr>
          <p:nvPr/>
        </p:nvCxnSpPr>
        <p:spPr>
          <a:xfrm>
            <a:off x="2042932" y="3059450"/>
            <a:ext cx="3193532" cy="6648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98E5567-8120-FBCC-9CD9-F96903790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524" y="1925088"/>
            <a:ext cx="203200" cy="2286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619BF44-8E8A-40DF-2E60-A0A9CEB467C1}"/>
              </a:ext>
            </a:extLst>
          </p:cNvPr>
          <p:cNvCxnSpPr>
            <a:cxnSpLocks/>
          </p:cNvCxnSpPr>
          <p:nvPr/>
        </p:nvCxnSpPr>
        <p:spPr>
          <a:xfrm flipH="1">
            <a:off x="2106592" y="1861430"/>
            <a:ext cx="468776" cy="11922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971B43-7759-D355-BA6A-89625C69C46E}"/>
              </a:ext>
            </a:extLst>
          </p:cNvPr>
          <p:cNvCxnSpPr>
            <a:cxnSpLocks/>
          </p:cNvCxnSpPr>
          <p:nvPr/>
        </p:nvCxnSpPr>
        <p:spPr>
          <a:xfrm flipH="1">
            <a:off x="4860724" y="2615295"/>
            <a:ext cx="168334" cy="103129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5FB6EA-F3C3-A631-7438-4AA3E07667B3}"/>
              </a:ext>
            </a:extLst>
          </p:cNvPr>
          <p:cNvCxnSpPr>
            <a:cxnSpLocks/>
          </p:cNvCxnSpPr>
          <p:nvPr/>
        </p:nvCxnSpPr>
        <p:spPr>
          <a:xfrm flipH="1">
            <a:off x="3617897" y="2265435"/>
            <a:ext cx="251106" cy="11206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8F4BB1E-4698-2A6D-5CC2-1B10C334B357}"/>
              </a:ext>
            </a:extLst>
          </p:cNvPr>
          <p:cNvSpPr/>
          <p:nvPr/>
        </p:nvSpPr>
        <p:spPr>
          <a:xfrm rot="717758">
            <a:off x="2090232" y="3196494"/>
            <a:ext cx="1535269" cy="800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6712E9-1AE7-EBA2-1DC2-46B4EBF00EA5}"/>
              </a:ext>
            </a:extLst>
          </p:cNvPr>
          <p:cNvSpPr/>
          <p:nvPr/>
        </p:nvSpPr>
        <p:spPr>
          <a:xfrm rot="717758">
            <a:off x="3600182" y="3490717"/>
            <a:ext cx="1270931" cy="787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27A5A1A-5B2D-AFB6-DE6A-A15BA097F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586" y="3485778"/>
            <a:ext cx="418278" cy="22656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FED8F91-DD32-1B44-C8F8-F9E3FEE23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706" y="3204130"/>
            <a:ext cx="475686" cy="22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29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CE4380CF-843C-B2FF-5445-EDFE2A2864B9}"/>
              </a:ext>
            </a:extLst>
          </p:cNvPr>
          <p:cNvSpPr/>
          <p:nvPr/>
        </p:nvSpPr>
        <p:spPr>
          <a:xfrm rot="1200000">
            <a:off x="3301928" y="1031085"/>
            <a:ext cx="1999808" cy="3172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01611551-C5FA-09E2-CC7D-1F06C51433A3}"/>
              </a:ext>
            </a:extLst>
          </p:cNvPr>
          <p:cNvSpPr/>
          <p:nvPr/>
        </p:nvSpPr>
        <p:spPr>
          <a:xfrm rot="15653567">
            <a:off x="2759545" y="2169419"/>
            <a:ext cx="1981938" cy="930882"/>
          </a:xfrm>
          <a:prstGeom prst="triangle">
            <a:avLst>
              <a:gd name="adj" fmla="val 58768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83F251-2097-CA45-D3A5-FFBABEC211A2}"/>
              </a:ext>
            </a:extLst>
          </p:cNvPr>
          <p:cNvCxnSpPr>
            <a:cxnSpLocks/>
          </p:cNvCxnSpPr>
          <p:nvPr/>
        </p:nvCxnSpPr>
        <p:spPr>
          <a:xfrm>
            <a:off x="3259777" y="2535382"/>
            <a:ext cx="641267" cy="57773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65612C-89DA-3D76-D29F-880FD3DB917E}"/>
              </a:ext>
            </a:extLst>
          </p:cNvPr>
          <p:cNvCxnSpPr>
            <a:cxnSpLocks/>
          </p:cNvCxnSpPr>
          <p:nvPr/>
        </p:nvCxnSpPr>
        <p:spPr>
          <a:xfrm flipV="1">
            <a:off x="3259777" y="1989117"/>
            <a:ext cx="451262" cy="54626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41D4D4-F929-4435-11E7-D67C452C4205}"/>
              </a:ext>
            </a:extLst>
          </p:cNvPr>
          <p:cNvCxnSpPr>
            <a:cxnSpLocks/>
          </p:cNvCxnSpPr>
          <p:nvPr/>
        </p:nvCxnSpPr>
        <p:spPr>
          <a:xfrm flipV="1">
            <a:off x="3259777" y="1347849"/>
            <a:ext cx="986407" cy="118753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A44E31-89F2-BCCE-A859-65813E460F85}"/>
              </a:ext>
            </a:extLst>
          </p:cNvPr>
          <p:cNvCxnSpPr>
            <a:cxnSpLocks/>
          </p:cNvCxnSpPr>
          <p:nvPr/>
        </p:nvCxnSpPr>
        <p:spPr>
          <a:xfrm>
            <a:off x="3259777" y="2535382"/>
            <a:ext cx="1421618" cy="128253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24C508F4-CEC8-8C80-A245-ACCC08518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277" y="1761011"/>
            <a:ext cx="203200" cy="152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401522E-B2EB-BB06-4AFE-347A828F5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291" y="2960720"/>
            <a:ext cx="215900" cy="152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EDEEAB-E8CE-61F1-BB58-9EDA38D9DD38}"/>
              </a:ext>
            </a:extLst>
          </p:cNvPr>
          <p:cNvCxnSpPr>
            <a:cxnSpLocks/>
          </p:cNvCxnSpPr>
          <p:nvPr/>
        </p:nvCxnSpPr>
        <p:spPr>
          <a:xfrm rot="1200000" flipH="1">
            <a:off x="2299026" y="2360221"/>
            <a:ext cx="990622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E5478B97-BBDF-4D90-998C-C4EA5418C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4488" y="1966849"/>
            <a:ext cx="101600" cy="1778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C5F05FE-44FB-874F-D029-723E3C892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9841" y="1232344"/>
            <a:ext cx="774700" cy="24130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A0C42C-5F48-B10C-73FA-243CD91FC28F}"/>
              </a:ext>
            </a:extLst>
          </p:cNvPr>
          <p:cNvCxnSpPr>
            <a:cxnSpLocks/>
          </p:cNvCxnSpPr>
          <p:nvPr/>
        </p:nvCxnSpPr>
        <p:spPr>
          <a:xfrm flipV="1">
            <a:off x="2648197" y="469075"/>
            <a:ext cx="1377538" cy="3770416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11FFF24-BCFC-A99C-F8F8-2A095E759D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6708" y="2259781"/>
            <a:ext cx="14097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58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B5A2C3-1A82-581C-5ADC-AC477B5CC1E2}"/>
              </a:ext>
            </a:extLst>
          </p:cNvPr>
          <p:cNvSpPr/>
          <p:nvPr/>
        </p:nvSpPr>
        <p:spPr>
          <a:xfrm rot="2836935">
            <a:off x="2453781" y="927402"/>
            <a:ext cx="994416" cy="24227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EF91410C-9003-ABA3-CCB8-D37A7A5CBD96}"/>
              </a:ext>
            </a:extLst>
          </p:cNvPr>
          <p:cNvSpPr/>
          <p:nvPr/>
        </p:nvSpPr>
        <p:spPr>
          <a:xfrm rot="15653567">
            <a:off x="3350831" y="1896547"/>
            <a:ext cx="1100426" cy="1260407"/>
          </a:xfrm>
          <a:prstGeom prst="triangle">
            <a:avLst>
              <a:gd name="adj" fmla="val 58768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6FB3FE8-5DB7-E9BC-86AC-589A337C7781}"/>
              </a:ext>
            </a:extLst>
          </p:cNvPr>
          <p:cNvCxnSpPr>
            <a:cxnSpLocks/>
          </p:cNvCxnSpPr>
          <p:nvPr/>
        </p:nvCxnSpPr>
        <p:spPr>
          <a:xfrm>
            <a:off x="3259777" y="2535382"/>
            <a:ext cx="1512372" cy="47383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AD69A0-3F56-B7A3-7032-5968FD375F55}"/>
              </a:ext>
            </a:extLst>
          </p:cNvPr>
          <p:cNvCxnSpPr>
            <a:cxnSpLocks/>
          </p:cNvCxnSpPr>
          <p:nvPr/>
        </p:nvCxnSpPr>
        <p:spPr>
          <a:xfrm flipV="1">
            <a:off x="3259777" y="2022790"/>
            <a:ext cx="944088" cy="51259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4BE9B1-A211-3D42-14C7-89440AE1B9A1}"/>
              </a:ext>
            </a:extLst>
          </p:cNvPr>
          <p:cNvCxnSpPr>
            <a:cxnSpLocks/>
          </p:cNvCxnSpPr>
          <p:nvPr/>
        </p:nvCxnSpPr>
        <p:spPr>
          <a:xfrm flipV="1">
            <a:off x="3259777" y="1651632"/>
            <a:ext cx="1615044" cy="88375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0B2AE5-13BA-BF74-3DDA-624932D51A5C}"/>
              </a:ext>
            </a:extLst>
          </p:cNvPr>
          <p:cNvCxnSpPr>
            <a:cxnSpLocks/>
          </p:cNvCxnSpPr>
          <p:nvPr/>
        </p:nvCxnSpPr>
        <p:spPr>
          <a:xfrm>
            <a:off x="3259777" y="2535382"/>
            <a:ext cx="2217222" cy="700582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F74C4AC-2D38-158D-4A19-AE1B3F2EA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373" y="1817537"/>
            <a:ext cx="203200" cy="152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21EA5D-C27F-1A39-3684-C97C1D3A4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352" y="3041166"/>
            <a:ext cx="215900" cy="1524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FCBE67-7377-37C4-AB43-564C0F927ACD}"/>
              </a:ext>
            </a:extLst>
          </p:cNvPr>
          <p:cNvCxnSpPr>
            <a:cxnSpLocks/>
          </p:cNvCxnSpPr>
          <p:nvPr/>
        </p:nvCxnSpPr>
        <p:spPr>
          <a:xfrm>
            <a:off x="3259777" y="2529627"/>
            <a:ext cx="721763" cy="56788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98EDAA3D-A5DA-8B65-E7B7-8F4116E5A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9029" y="1410332"/>
            <a:ext cx="774700" cy="24130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A6F705B-663A-09B0-BD74-7348A5BEFD66}"/>
              </a:ext>
            </a:extLst>
          </p:cNvPr>
          <p:cNvCxnSpPr>
            <a:cxnSpLocks/>
          </p:cNvCxnSpPr>
          <p:nvPr/>
        </p:nvCxnSpPr>
        <p:spPr>
          <a:xfrm flipV="1">
            <a:off x="2176854" y="1473644"/>
            <a:ext cx="2240767" cy="2053327"/>
          </a:xfrm>
          <a:prstGeom prst="line">
            <a:avLst/>
          </a:prstGeom>
          <a:ln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AB568E70-9FC9-703B-24A0-820B88E18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4090" y="3027192"/>
            <a:ext cx="101600" cy="1778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D4329B5-50BB-5883-92D9-B34806B4A8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0447" y="2325531"/>
            <a:ext cx="14097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62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2911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Pantelis Sopasakis</dc:creator>
  <cp:lastModifiedBy>Pantelis Sopasakis</cp:lastModifiedBy>
  <cp:revision>3</cp:revision>
  <dcterms:created xsi:type="dcterms:W3CDTF">2022-08-25T18:09:43Z</dcterms:created>
  <dcterms:modified xsi:type="dcterms:W3CDTF">2022-09-01T15:23:00Z</dcterms:modified>
</cp:coreProperties>
</file>