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E707CF-9C63-42FE-8567-8BD72CA6D246}">
          <p14:sldIdLst>
            <p14:sldId id="257"/>
            <p14:sldId id="256"/>
            <p14:sldId id="258"/>
            <p14:sldId id="259"/>
            <p14:sldId id="261"/>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am" userId="06de22650c1e08b0" providerId="LiveId" clId="{4B4D2235-DC66-4D7C-BAE8-5F4452BD2654}"/>
    <pc:docChg chg="custSel addSld modSld sldOrd addSection delSection modSection">
      <pc:chgData name="Sai Ram" userId="06de22650c1e08b0" providerId="LiveId" clId="{4B4D2235-DC66-4D7C-BAE8-5F4452BD2654}" dt="2024-09-28T00:36:09.616" v="52" actId="20577"/>
      <pc:docMkLst>
        <pc:docMk/>
      </pc:docMkLst>
      <pc:sldChg chg="modSp mod">
        <pc:chgData name="Sai Ram" userId="06de22650c1e08b0" providerId="LiveId" clId="{4B4D2235-DC66-4D7C-BAE8-5F4452BD2654}" dt="2024-09-28T00:36:09.616" v="52" actId="20577"/>
        <pc:sldMkLst>
          <pc:docMk/>
          <pc:sldMk cId="2738935516" sldId="256"/>
        </pc:sldMkLst>
        <pc:spChg chg="mod">
          <ac:chgData name="Sai Ram" userId="06de22650c1e08b0" providerId="LiveId" clId="{4B4D2235-DC66-4D7C-BAE8-5F4452BD2654}" dt="2024-09-28T00:36:09.616" v="52" actId="20577"/>
          <ac:spMkLst>
            <pc:docMk/>
            <pc:sldMk cId="2738935516" sldId="256"/>
            <ac:spMk id="6" creationId="{E0B5CFDA-403A-A955-761A-DDD044F8AE9C}"/>
          </ac:spMkLst>
        </pc:spChg>
      </pc:sldChg>
      <pc:sldChg chg="addSp delSp modSp mod">
        <pc:chgData name="Sai Ram" userId="06de22650c1e08b0" providerId="LiveId" clId="{4B4D2235-DC66-4D7C-BAE8-5F4452BD2654}" dt="2024-09-27T13:01:47.500" v="12" actId="1076"/>
        <pc:sldMkLst>
          <pc:docMk/>
          <pc:sldMk cId="2684595665" sldId="259"/>
        </pc:sldMkLst>
        <pc:spChg chg="mod">
          <ac:chgData name="Sai Ram" userId="06de22650c1e08b0" providerId="LiveId" clId="{4B4D2235-DC66-4D7C-BAE8-5F4452BD2654}" dt="2024-09-27T13:01:19.205" v="7" actId="20577"/>
          <ac:spMkLst>
            <pc:docMk/>
            <pc:sldMk cId="2684595665" sldId="259"/>
            <ac:spMk id="2" creationId="{922DDD31-F72F-5D0A-49F2-F55175C9FFEF}"/>
          </ac:spMkLst>
        </pc:spChg>
        <pc:spChg chg="del">
          <ac:chgData name="Sai Ram" userId="06de22650c1e08b0" providerId="LiveId" clId="{4B4D2235-DC66-4D7C-BAE8-5F4452BD2654}" dt="2024-09-27T13:01:37.745" v="8" actId="22"/>
          <ac:spMkLst>
            <pc:docMk/>
            <pc:sldMk cId="2684595665" sldId="259"/>
            <ac:spMk id="3" creationId="{CFB6348C-3491-B304-86F5-6017BC7D8A27}"/>
          </ac:spMkLst>
        </pc:spChg>
        <pc:picChg chg="add mod ord">
          <ac:chgData name="Sai Ram" userId="06de22650c1e08b0" providerId="LiveId" clId="{4B4D2235-DC66-4D7C-BAE8-5F4452BD2654}" dt="2024-09-27T13:01:47.500" v="12" actId="1076"/>
          <ac:picMkLst>
            <pc:docMk/>
            <pc:sldMk cId="2684595665" sldId="259"/>
            <ac:picMk id="5" creationId="{C38999D5-441E-2467-F0A6-078F6CAA3A04}"/>
          </ac:picMkLst>
        </pc:picChg>
      </pc:sldChg>
      <pc:sldChg chg="addSp delSp modSp new mod">
        <pc:chgData name="Sai Ram" userId="06de22650c1e08b0" providerId="LiveId" clId="{4B4D2235-DC66-4D7C-BAE8-5F4452BD2654}" dt="2024-09-27T13:02:39.483" v="18" actId="478"/>
        <pc:sldMkLst>
          <pc:docMk/>
          <pc:sldMk cId="667454316" sldId="260"/>
        </pc:sldMkLst>
        <pc:spChg chg="del">
          <ac:chgData name="Sai Ram" userId="06de22650c1e08b0" providerId="LiveId" clId="{4B4D2235-DC66-4D7C-BAE8-5F4452BD2654}" dt="2024-09-27T13:02:39.483" v="18" actId="478"/>
          <ac:spMkLst>
            <pc:docMk/>
            <pc:sldMk cId="667454316" sldId="260"/>
            <ac:spMk id="2" creationId="{5CC1ECA9-C6DE-9230-D7AC-1AF6329A37D4}"/>
          </ac:spMkLst>
        </pc:spChg>
        <pc:spChg chg="del">
          <ac:chgData name="Sai Ram" userId="06de22650c1e08b0" providerId="LiveId" clId="{4B4D2235-DC66-4D7C-BAE8-5F4452BD2654}" dt="2024-09-27T13:02:28.311" v="14" actId="22"/>
          <ac:spMkLst>
            <pc:docMk/>
            <pc:sldMk cId="667454316" sldId="260"/>
            <ac:spMk id="3" creationId="{882526E2-25D1-C07D-0102-E0A931CB9F3C}"/>
          </ac:spMkLst>
        </pc:spChg>
        <pc:picChg chg="add mod ord">
          <ac:chgData name="Sai Ram" userId="06de22650c1e08b0" providerId="LiveId" clId="{4B4D2235-DC66-4D7C-BAE8-5F4452BD2654}" dt="2024-09-27T13:02:36.287" v="17" actId="14100"/>
          <ac:picMkLst>
            <pc:docMk/>
            <pc:sldMk cId="667454316" sldId="260"/>
            <ac:picMk id="5" creationId="{FF30B9A1-2FE8-4F73-EA6E-09AAF39A173A}"/>
          </ac:picMkLst>
        </pc:picChg>
      </pc:sldChg>
      <pc:sldChg chg="addSp delSp modSp new mod ord">
        <pc:chgData name="Sai Ram" userId="06de22650c1e08b0" providerId="LiveId" clId="{4B4D2235-DC66-4D7C-BAE8-5F4452BD2654}" dt="2024-09-27T14:30:05.632" v="27"/>
        <pc:sldMkLst>
          <pc:docMk/>
          <pc:sldMk cId="3177139000" sldId="261"/>
        </pc:sldMkLst>
        <pc:spChg chg="del">
          <ac:chgData name="Sai Ram" userId="06de22650c1e08b0" providerId="LiveId" clId="{4B4D2235-DC66-4D7C-BAE8-5F4452BD2654}" dt="2024-09-27T14:21:54.419" v="22" actId="478"/>
          <ac:spMkLst>
            <pc:docMk/>
            <pc:sldMk cId="3177139000" sldId="261"/>
            <ac:spMk id="2" creationId="{8F17E3BD-BCA1-2C1C-5E2A-76937791F27D}"/>
          </ac:spMkLst>
        </pc:spChg>
        <pc:spChg chg="del">
          <ac:chgData name="Sai Ram" userId="06de22650c1e08b0" providerId="LiveId" clId="{4B4D2235-DC66-4D7C-BAE8-5F4452BD2654}" dt="2024-09-27T14:21:43.347" v="20" actId="22"/>
          <ac:spMkLst>
            <pc:docMk/>
            <pc:sldMk cId="3177139000" sldId="261"/>
            <ac:spMk id="3" creationId="{64DB58BC-3EF0-6004-31CA-C168052EFA92}"/>
          </ac:spMkLst>
        </pc:spChg>
        <pc:picChg chg="add mod ord modCrop">
          <ac:chgData name="Sai Ram" userId="06de22650c1e08b0" providerId="LiveId" clId="{4B4D2235-DC66-4D7C-BAE8-5F4452BD2654}" dt="2024-09-27T14:22:02.855" v="25" actId="1076"/>
          <ac:picMkLst>
            <pc:docMk/>
            <pc:sldMk cId="3177139000" sldId="261"/>
            <ac:picMk id="5" creationId="{8248FBEC-98B9-5DAF-16A6-C6123A362649}"/>
          </ac:picMkLst>
        </pc:picChg>
      </pc:sldChg>
      <pc:sldChg chg="addSp delSp modSp new mod modClrScheme chgLayout">
        <pc:chgData name="Sai Ram" userId="06de22650c1e08b0" providerId="LiveId" clId="{4B4D2235-DC66-4D7C-BAE8-5F4452BD2654}" dt="2024-09-27T23:58:36.480" v="49" actId="1076"/>
        <pc:sldMkLst>
          <pc:docMk/>
          <pc:sldMk cId="2375310939" sldId="262"/>
        </pc:sldMkLst>
        <pc:spChg chg="del">
          <ac:chgData name="Sai Ram" userId="06de22650c1e08b0" providerId="LiveId" clId="{4B4D2235-DC66-4D7C-BAE8-5F4452BD2654}" dt="2024-09-27T23:58:11.434" v="31" actId="700"/>
          <ac:spMkLst>
            <pc:docMk/>
            <pc:sldMk cId="2375310939" sldId="262"/>
            <ac:spMk id="2" creationId="{29EDDF8C-A31B-868A-B402-E7B6FD5C8796}"/>
          </ac:spMkLst>
        </pc:spChg>
        <pc:spChg chg="del">
          <ac:chgData name="Sai Ram" userId="06de22650c1e08b0" providerId="LiveId" clId="{4B4D2235-DC66-4D7C-BAE8-5F4452BD2654}" dt="2024-09-27T23:58:11.434" v="31" actId="700"/>
          <ac:spMkLst>
            <pc:docMk/>
            <pc:sldMk cId="2375310939" sldId="262"/>
            <ac:spMk id="3" creationId="{7EF1C418-F1D0-7628-9B6B-7B162856B35A}"/>
          </ac:spMkLst>
        </pc:spChg>
        <pc:spChg chg="add mod">
          <ac:chgData name="Sai Ram" userId="06de22650c1e08b0" providerId="LiveId" clId="{4B4D2235-DC66-4D7C-BAE8-5F4452BD2654}" dt="2024-09-27T23:58:36.480" v="49" actId="1076"/>
          <ac:spMkLst>
            <pc:docMk/>
            <pc:sldMk cId="2375310939" sldId="262"/>
            <ac:spMk id="4" creationId="{A589F11A-D2FE-398C-D830-FF96C4923E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10255E-0317-4129-8A84-980C3785877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1848089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0255E-0317-4129-8A84-980C3785877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258553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DA10255E-0317-4129-8A84-980C3785877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3973818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DA10255E-0317-4129-8A84-980C37858779}"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799073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0255E-0317-4129-8A84-980C3785877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3915271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0255E-0317-4129-8A84-980C3785877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136544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0255E-0317-4129-8A84-980C3785877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165660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0255E-0317-4129-8A84-980C3785877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242370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10255E-0317-4129-8A84-980C3785877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367853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10255E-0317-4129-8A84-980C37858779}"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39994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10255E-0317-4129-8A84-980C37858779}"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151511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0255E-0317-4129-8A84-980C37858779}"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262978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0255E-0317-4129-8A84-980C3785877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74828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A10255E-0317-4129-8A84-980C37858779}" type="datetimeFigureOut">
              <a:rPr lang="en-IN" smtClean="0"/>
              <a:t>28-09-2024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49CB66E-FF5D-48DD-91A4-556498C39937}" type="slidenum">
              <a:rPr lang="en-IN" smtClean="0"/>
              <a:t>‹#›</a:t>
            </a:fld>
            <a:endParaRPr lang="en-IN"/>
          </a:p>
        </p:txBody>
      </p:sp>
    </p:spTree>
    <p:extLst>
      <p:ext uri="{BB962C8B-B14F-4D97-AF65-F5344CB8AC3E}">
        <p14:creationId xmlns:p14="http://schemas.microsoft.com/office/powerpoint/2010/main" val="414734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A10255E-0317-4129-8A84-980C37858779}" type="datetimeFigureOut">
              <a:rPr lang="en-IN" smtClean="0"/>
              <a:t>28-09-2024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49CB66E-FF5D-48DD-91A4-556498C39937}" type="slidenum">
              <a:rPr lang="en-IN" smtClean="0"/>
              <a:t>‹#›</a:t>
            </a:fld>
            <a:endParaRPr lang="en-IN"/>
          </a:p>
        </p:txBody>
      </p:sp>
    </p:spTree>
    <p:extLst>
      <p:ext uri="{BB962C8B-B14F-4D97-AF65-F5344CB8AC3E}">
        <p14:creationId xmlns:p14="http://schemas.microsoft.com/office/powerpoint/2010/main" val="35967768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71C41B-9FC0-9F41-3D86-0D51540BDFC6}"/>
              </a:ext>
            </a:extLst>
          </p:cNvPr>
          <p:cNvSpPr>
            <a:spLocks noGrp="1"/>
          </p:cNvSpPr>
          <p:nvPr>
            <p:ph type="title"/>
          </p:nvPr>
        </p:nvSpPr>
        <p:spPr>
          <a:xfrm>
            <a:off x="810000" y="447188"/>
            <a:ext cx="10571998" cy="970450"/>
          </a:xfrm>
        </p:spPr>
        <p:txBody>
          <a:bodyPr/>
          <a:lstStyle/>
          <a:p>
            <a:pPr algn="ctr"/>
            <a:r>
              <a:rPr lang="en-IN" dirty="0">
                <a:solidFill>
                  <a:schemeClr val="bg1"/>
                </a:solidFill>
              </a:rPr>
              <a:t>Prayers</a:t>
            </a:r>
          </a:p>
        </p:txBody>
      </p:sp>
      <p:sp>
        <p:nvSpPr>
          <p:cNvPr id="5" name="Content Placeholder 2">
            <a:extLst>
              <a:ext uri="{FF2B5EF4-FFF2-40B4-BE49-F238E27FC236}">
                <a16:creationId xmlns:a16="http://schemas.microsoft.com/office/drawing/2014/main" id="{BEF6F741-1B99-0A27-26BB-BF0720A717A8}"/>
              </a:ext>
            </a:extLst>
          </p:cNvPr>
          <p:cNvSpPr>
            <a:spLocks noGrp="1"/>
          </p:cNvSpPr>
          <p:nvPr>
            <p:ph idx="1"/>
          </p:nvPr>
        </p:nvSpPr>
        <p:spPr>
          <a:xfrm>
            <a:off x="810000" y="2026978"/>
            <a:ext cx="10554574" cy="4383834"/>
          </a:xfrm>
        </p:spPr>
        <p:txBody>
          <a:bodyPr>
            <a:normAutofit/>
          </a:bodyPr>
          <a:lstStyle/>
          <a:p>
            <a:pPr marL="0" indent="0" algn="ctr">
              <a:buNone/>
            </a:pPr>
            <a:r>
              <a:rPr lang="en-IN" sz="2000" i="1" dirty="0" err="1"/>
              <a:t>narayanam</a:t>
            </a:r>
            <a:r>
              <a:rPr lang="en-IN" sz="2000" i="1" dirty="0"/>
              <a:t> </a:t>
            </a:r>
            <a:r>
              <a:rPr lang="en-IN" sz="2000" i="1" dirty="0" err="1"/>
              <a:t>namaskritya</a:t>
            </a:r>
            <a:r>
              <a:rPr lang="en-IN" sz="2000" i="1" dirty="0"/>
              <a:t> </a:t>
            </a:r>
            <a:r>
              <a:rPr lang="en-IN" sz="2000" i="1" dirty="0" err="1"/>
              <a:t>naram</a:t>
            </a:r>
            <a:r>
              <a:rPr lang="en-IN" sz="2000" i="1" dirty="0"/>
              <a:t> </a:t>
            </a:r>
            <a:r>
              <a:rPr lang="en-IN" sz="2000" i="1" dirty="0" err="1"/>
              <a:t>chaiva</a:t>
            </a:r>
            <a:r>
              <a:rPr lang="en-IN" sz="2000" i="1" dirty="0"/>
              <a:t> </a:t>
            </a:r>
            <a:r>
              <a:rPr lang="en-IN" sz="2000" i="1" dirty="0" err="1"/>
              <a:t>narottamam</a:t>
            </a:r>
            <a:r>
              <a:rPr lang="en-IN" sz="2000" i="1" dirty="0"/>
              <a:t> </a:t>
            </a:r>
          </a:p>
          <a:p>
            <a:pPr marL="0" indent="0" algn="ctr">
              <a:buNone/>
            </a:pPr>
            <a:r>
              <a:rPr lang="en-IN" sz="2000" i="1" dirty="0" err="1"/>
              <a:t>devim</a:t>
            </a:r>
            <a:r>
              <a:rPr lang="en-IN" sz="2000" i="1" dirty="0"/>
              <a:t> </a:t>
            </a:r>
            <a:r>
              <a:rPr lang="en-IN" sz="2000" i="1" dirty="0" err="1"/>
              <a:t>sarasvatim</a:t>
            </a:r>
            <a:r>
              <a:rPr lang="en-IN" sz="2000" i="1" dirty="0"/>
              <a:t> </a:t>
            </a:r>
            <a:r>
              <a:rPr lang="en-IN" sz="2000" i="1" dirty="0" err="1"/>
              <a:t>vyasam</a:t>
            </a:r>
            <a:r>
              <a:rPr lang="en-IN" sz="2000" i="1" dirty="0"/>
              <a:t> </a:t>
            </a:r>
            <a:r>
              <a:rPr lang="en-IN" sz="2000" i="1" dirty="0" err="1"/>
              <a:t>tato</a:t>
            </a:r>
            <a:r>
              <a:rPr lang="en-IN" sz="2000" i="1" dirty="0"/>
              <a:t> </a:t>
            </a:r>
            <a:r>
              <a:rPr lang="en-IN" sz="2000" i="1" dirty="0" err="1"/>
              <a:t>jayam</a:t>
            </a:r>
            <a:r>
              <a:rPr lang="en-IN" sz="2000" i="1" dirty="0"/>
              <a:t> </a:t>
            </a:r>
            <a:r>
              <a:rPr lang="en-IN" sz="2000" i="1" dirty="0" err="1"/>
              <a:t>udirayet</a:t>
            </a:r>
            <a:endParaRPr lang="en-IN" sz="2000" i="1" dirty="0"/>
          </a:p>
          <a:p>
            <a:pPr marL="0" indent="0" algn="just">
              <a:buNone/>
            </a:pPr>
            <a:r>
              <a:rPr lang="en-US" sz="1600" dirty="0"/>
              <a:t>Before reciting this </a:t>
            </a:r>
            <a:r>
              <a:rPr lang="en-US" sz="1600" dirty="0" err="1"/>
              <a:t>Srimad</a:t>
            </a:r>
            <a:r>
              <a:rPr lang="en-US" sz="1600" dirty="0"/>
              <a:t>-Bhagavatam, which is the very means of conquest, one should offer respectful </a:t>
            </a:r>
            <a:r>
              <a:rPr lang="en-US" sz="1600" dirty="0" err="1"/>
              <a:t>obeisances</a:t>
            </a:r>
            <a:r>
              <a:rPr lang="en-US" sz="1600" dirty="0"/>
              <a:t> unto the Personality of Godhead, Narayana, unto Nara-</a:t>
            </a:r>
            <a:r>
              <a:rPr lang="en-US" sz="1600" dirty="0" err="1"/>
              <a:t>narayana</a:t>
            </a:r>
            <a:r>
              <a:rPr lang="en-US" sz="1600" dirty="0"/>
              <a:t> Rishi, the </a:t>
            </a:r>
            <a:r>
              <a:rPr lang="en-US" sz="1600" dirty="0" err="1"/>
              <a:t>supermost</a:t>
            </a:r>
            <a:r>
              <a:rPr lang="en-US" sz="1600" dirty="0"/>
              <a:t> human being, unto Mother Sarasvati, the goddess of learning, and unto </a:t>
            </a:r>
            <a:r>
              <a:rPr lang="en-US" sz="1600" dirty="0" err="1"/>
              <a:t>Srila</a:t>
            </a:r>
            <a:r>
              <a:rPr lang="en-US" sz="1600" dirty="0"/>
              <a:t> </a:t>
            </a:r>
            <a:r>
              <a:rPr lang="en-US" sz="1600" dirty="0" err="1"/>
              <a:t>Vyasadeva</a:t>
            </a:r>
            <a:r>
              <a:rPr lang="en-US" sz="1600" dirty="0"/>
              <a:t>, the author.</a:t>
            </a:r>
          </a:p>
          <a:p>
            <a:pPr marL="0" indent="0" algn="ctr">
              <a:buNone/>
            </a:pPr>
            <a:endParaRPr lang="en-IN" dirty="0"/>
          </a:p>
          <a:p>
            <a:pPr marL="0" indent="0" algn="ctr">
              <a:buNone/>
            </a:pPr>
            <a:r>
              <a:rPr lang="en-IN" sz="2000" i="1" dirty="0" err="1"/>
              <a:t>naṣṭa-prāyeṣv</a:t>
            </a:r>
            <a:r>
              <a:rPr lang="en-IN" sz="2000" i="1" dirty="0"/>
              <a:t> </a:t>
            </a:r>
            <a:r>
              <a:rPr lang="en-IN" sz="2000" i="1" dirty="0" err="1"/>
              <a:t>abhadreṣu</a:t>
            </a:r>
            <a:r>
              <a:rPr lang="en-IN" sz="2000" i="1" dirty="0"/>
              <a:t> </a:t>
            </a:r>
            <a:r>
              <a:rPr lang="en-IN" sz="2000" i="1" dirty="0" err="1"/>
              <a:t>nityam</a:t>
            </a:r>
            <a:r>
              <a:rPr lang="en-IN" sz="2000" i="1" dirty="0"/>
              <a:t>́ </a:t>
            </a:r>
            <a:r>
              <a:rPr lang="en-IN" sz="2000" i="1" dirty="0" err="1"/>
              <a:t>bhāgavata-sevayā</a:t>
            </a:r>
            <a:endParaRPr lang="en-IN" sz="2000" i="1" dirty="0"/>
          </a:p>
          <a:p>
            <a:pPr marL="0" indent="0" algn="ctr">
              <a:buNone/>
            </a:pPr>
            <a:r>
              <a:rPr lang="en-IN" sz="2000" i="1" dirty="0" err="1"/>
              <a:t>bhagavaty</a:t>
            </a:r>
            <a:r>
              <a:rPr lang="en-IN" sz="2000" i="1" dirty="0"/>
              <a:t> </a:t>
            </a:r>
            <a:r>
              <a:rPr lang="en-IN" sz="2000" i="1" dirty="0" err="1"/>
              <a:t>uttama-śloke</a:t>
            </a:r>
            <a:r>
              <a:rPr lang="en-IN" sz="2000" i="1" dirty="0"/>
              <a:t> bhaktir </a:t>
            </a:r>
            <a:r>
              <a:rPr lang="en-IN" sz="2000" i="1" dirty="0" err="1"/>
              <a:t>bhavati</a:t>
            </a:r>
            <a:r>
              <a:rPr lang="en-IN" sz="2000" i="1" dirty="0"/>
              <a:t> </a:t>
            </a:r>
            <a:r>
              <a:rPr lang="en-IN" sz="2000" i="1" dirty="0" err="1"/>
              <a:t>naiṣṭhikī</a:t>
            </a:r>
            <a:endParaRPr lang="en-IN" sz="2000" i="1" dirty="0"/>
          </a:p>
          <a:p>
            <a:pPr marL="0" indent="0" algn="just">
              <a:buNone/>
            </a:pPr>
            <a:r>
              <a:rPr lang="en-US" sz="1600" dirty="0"/>
              <a:t>By regular attendance in classes on the </a:t>
            </a:r>
            <a:r>
              <a:rPr lang="en-US" sz="1600" dirty="0" err="1"/>
              <a:t>Bhāgavatam</a:t>
            </a:r>
            <a:r>
              <a:rPr lang="en-US" sz="1600" dirty="0"/>
              <a:t> and by rendering of service to the pure devotee, all that is troublesome to the heart is almost completely destroyed, and loving service unto the Personality of Godhead, who is praised with transcendental songs, is established as an irrevocable fact.</a:t>
            </a:r>
            <a:endParaRPr lang="en-IN" sz="1600" dirty="0"/>
          </a:p>
        </p:txBody>
      </p:sp>
    </p:spTree>
    <p:extLst>
      <p:ext uri="{BB962C8B-B14F-4D97-AF65-F5344CB8AC3E}">
        <p14:creationId xmlns:p14="http://schemas.microsoft.com/office/powerpoint/2010/main" val="9036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0B5CFDA-403A-A955-761A-DDD044F8AE9C}"/>
              </a:ext>
            </a:extLst>
          </p:cNvPr>
          <p:cNvSpPr>
            <a:spLocks noGrp="1"/>
          </p:cNvSpPr>
          <p:nvPr>
            <p:ph type="ctrTitle"/>
          </p:nvPr>
        </p:nvSpPr>
        <p:spPr>
          <a:xfrm>
            <a:off x="591610" y="1466902"/>
            <a:ext cx="11008777" cy="2971051"/>
          </a:xfrm>
        </p:spPr>
        <p:txBody>
          <a:bodyPr/>
          <a:lstStyle/>
          <a:p>
            <a:pPr algn="ctr"/>
            <a:r>
              <a:rPr lang="en-IN" dirty="0">
                <a:solidFill>
                  <a:schemeClr val="bg1"/>
                </a:solidFill>
              </a:rPr>
              <a:t>Srimad Bhagavatam</a:t>
            </a:r>
            <a:br>
              <a:rPr lang="en-IN" dirty="0">
                <a:solidFill>
                  <a:schemeClr val="bg1"/>
                </a:solidFill>
              </a:rPr>
            </a:br>
            <a:r>
              <a:rPr lang="en-IN" dirty="0">
                <a:solidFill>
                  <a:schemeClr val="bg1"/>
                </a:solidFill>
              </a:rPr>
              <a:t>Canto 1 | </a:t>
            </a:r>
            <a:r>
              <a:rPr lang="en-IN">
                <a:solidFill>
                  <a:schemeClr val="bg1"/>
                </a:solidFill>
              </a:rPr>
              <a:t>Chapter 13 </a:t>
            </a:r>
            <a:r>
              <a:rPr lang="en-IN" dirty="0">
                <a:solidFill>
                  <a:schemeClr val="bg1"/>
                </a:solidFill>
              </a:rPr>
              <a:t>| </a:t>
            </a:r>
            <a:r>
              <a:rPr lang="en-IN">
                <a:solidFill>
                  <a:schemeClr val="bg1"/>
                </a:solidFill>
              </a:rPr>
              <a:t>Verse 2</a:t>
            </a:r>
            <a:endParaRPr lang="en-IN" dirty="0">
              <a:solidFill>
                <a:schemeClr val="bg1"/>
              </a:solidFill>
            </a:endParaRPr>
          </a:p>
        </p:txBody>
      </p:sp>
      <p:pic>
        <p:nvPicPr>
          <p:cNvPr id="7" name="Picture 6">
            <a:extLst>
              <a:ext uri="{FF2B5EF4-FFF2-40B4-BE49-F238E27FC236}">
                <a16:creationId xmlns:a16="http://schemas.microsoft.com/office/drawing/2014/main" id="{66E37346-B0F0-3297-9839-63DA7402706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341" b="89011" l="9542" r="91985">
                        <a14:foregroundMark x1="91985" y1="74176" x2="91985" y2="74176"/>
                        <a14:foregroundMark x1="9542" y1="73077" x2="9542" y2="73077"/>
                      </a14:backgroundRemoval>
                    </a14:imgEffect>
                  </a14:imgLayer>
                </a14:imgProps>
              </a:ext>
            </a:extLst>
          </a:blip>
          <a:stretch>
            <a:fillRect/>
          </a:stretch>
        </p:blipFill>
        <p:spPr>
          <a:xfrm>
            <a:off x="4777666" y="864085"/>
            <a:ext cx="2636667" cy="1831577"/>
          </a:xfrm>
          <a:prstGeom prst="rect">
            <a:avLst/>
          </a:prstGeom>
        </p:spPr>
      </p:pic>
    </p:spTree>
    <p:extLst>
      <p:ext uri="{BB962C8B-B14F-4D97-AF65-F5344CB8AC3E}">
        <p14:creationId xmlns:p14="http://schemas.microsoft.com/office/powerpoint/2010/main" val="273893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5E62-97BA-B17C-C396-499F37F7E2BA}"/>
              </a:ext>
            </a:extLst>
          </p:cNvPr>
          <p:cNvSpPr>
            <a:spLocks noGrp="1"/>
          </p:cNvSpPr>
          <p:nvPr>
            <p:ph type="title"/>
          </p:nvPr>
        </p:nvSpPr>
        <p:spPr/>
        <p:txBody>
          <a:bodyPr/>
          <a:lstStyle/>
          <a:p>
            <a:pPr algn="ctr"/>
            <a:r>
              <a:rPr lang="en-US" dirty="0"/>
              <a:t>Sloka</a:t>
            </a:r>
            <a:endParaRPr lang="en-IN" dirty="0"/>
          </a:p>
        </p:txBody>
      </p:sp>
      <p:pic>
        <p:nvPicPr>
          <p:cNvPr id="5" name="Content Placeholder 4">
            <a:extLst>
              <a:ext uri="{FF2B5EF4-FFF2-40B4-BE49-F238E27FC236}">
                <a16:creationId xmlns:a16="http://schemas.microsoft.com/office/drawing/2014/main" id="{801961B2-E861-B4DF-DC07-6FA5E4C91C86}"/>
              </a:ext>
            </a:extLst>
          </p:cNvPr>
          <p:cNvPicPr>
            <a:picLocks noGrp="1" noChangeAspect="1"/>
          </p:cNvPicPr>
          <p:nvPr>
            <p:ph idx="1"/>
          </p:nvPr>
        </p:nvPicPr>
        <p:blipFill>
          <a:blip r:embed="rId2"/>
          <a:stretch>
            <a:fillRect/>
          </a:stretch>
        </p:blipFill>
        <p:spPr>
          <a:xfrm>
            <a:off x="1138118" y="1625341"/>
            <a:ext cx="10175550" cy="4980732"/>
          </a:xfrm>
        </p:spPr>
      </p:pic>
    </p:spTree>
    <p:extLst>
      <p:ext uri="{BB962C8B-B14F-4D97-AF65-F5344CB8AC3E}">
        <p14:creationId xmlns:p14="http://schemas.microsoft.com/office/powerpoint/2010/main" val="78984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DD31-F72F-5D0A-49F2-F55175C9FFEF}"/>
              </a:ext>
            </a:extLst>
          </p:cNvPr>
          <p:cNvSpPr>
            <a:spLocks noGrp="1"/>
          </p:cNvSpPr>
          <p:nvPr>
            <p:ph type="title"/>
          </p:nvPr>
        </p:nvSpPr>
        <p:spPr/>
        <p:txBody>
          <a:bodyPr/>
          <a:lstStyle/>
          <a:p>
            <a:pPr algn="ctr"/>
            <a:r>
              <a:rPr lang="en-US" dirty="0"/>
              <a:t>Purport</a:t>
            </a:r>
            <a:endParaRPr lang="en-IN" dirty="0"/>
          </a:p>
        </p:txBody>
      </p:sp>
      <p:pic>
        <p:nvPicPr>
          <p:cNvPr id="5" name="Content Placeholder 4">
            <a:extLst>
              <a:ext uri="{FF2B5EF4-FFF2-40B4-BE49-F238E27FC236}">
                <a16:creationId xmlns:a16="http://schemas.microsoft.com/office/drawing/2014/main" id="{C38999D5-441E-2467-F0A6-078F6CAA3A04}"/>
              </a:ext>
            </a:extLst>
          </p:cNvPr>
          <p:cNvPicPr>
            <a:picLocks noGrp="1" noChangeAspect="1"/>
          </p:cNvPicPr>
          <p:nvPr>
            <p:ph idx="1"/>
          </p:nvPr>
        </p:nvPicPr>
        <p:blipFill>
          <a:blip r:embed="rId2"/>
          <a:stretch>
            <a:fillRect/>
          </a:stretch>
        </p:blipFill>
        <p:spPr>
          <a:xfrm>
            <a:off x="453158" y="2270105"/>
            <a:ext cx="11285684" cy="4028059"/>
          </a:xfrm>
        </p:spPr>
      </p:pic>
    </p:spTree>
    <p:extLst>
      <p:ext uri="{BB962C8B-B14F-4D97-AF65-F5344CB8AC3E}">
        <p14:creationId xmlns:p14="http://schemas.microsoft.com/office/powerpoint/2010/main" val="268459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48FBEC-98B9-5DAF-16A6-C6123A362649}"/>
              </a:ext>
            </a:extLst>
          </p:cNvPr>
          <p:cNvPicPr>
            <a:picLocks noGrp="1" noChangeAspect="1"/>
          </p:cNvPicPr>
          <p:nvPr>
            <p:ph idx="1"/>
          </p:nvPr>
        </p:nvPicPr>
        <p:blipFill>
          <a:blip r:embed="rId2"/>
          <a:srcRect b="3217"/>
          <a:stretch/>
        </p:blipFill>
        <p:spPr>
          <a:xfrm>
            <a:off x="2123021" y="1735621"/>
            <a:ext cx="7347550" cy="4592040"/>
          </a:xfrm>
        </p:spPr>
      </p:pic>
    </p:spTree>
    <p:extLst>
      <p:ext uri="{BB962C8B-B14F-4D97-AF65-F5344CB8AC3E}">
        <p14:creationId xmlns:p14="http://schemas.microsoft.com/office/powerpoint/2010/main" val="3177139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30B9A1-2FE8-4F73-EA6E-09AAF39A173A}"/>
              </a:ext>
            </a:extLst>
          </p:cNvPr>
          <p:cNvPicPr>
            <a:picLocks noGrp="1" noChangeAspect="1"/>
          </p:cNvPicPr>
          <p:nvPr>
            <p:ph idx="1"/>
          </p:nvPr>
        </p:nvPicPr>
        <p:blipFill>
          <a:blip r:embed="rId2"/>
          <a:stretch>
            <a:fillRect/>
          </a:stretch>
        </p:blipFill>
        <p:spPr>
          <a:xfrm>
            <a:off x="492578" y="2266624"/>
            <a:ext cx="11246517" cy="3611661"/>
          </a:xfrm>
        </p:spPr>
      </p:pic>
    </p:spTree>
    <p:extLst>
      <p:ext uri="{BB962C8B-B14F-4D97-AF65-F5344CB8AC3E}">
        <p14:creationId xmlns:p14="http://schemas.microsoft.com/office/powerpoint/2010/main" val="66745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89F11A-D2FE-398C-D830-FF96C4923EB2}"/>
              </a:ext>
            </a:extLst>
          </p:cNvPr>
          <p:cNvSpPr txBox="1"/>
          <p:nvPr/>
        </p:nvSpPr>
        <p:spPr>
          <a:xfrm>
            <a:off x="3088432" y="2705725"/>
            <a:ext cx="7455159" cy="1446550"/>
          </a:xfrm>
          <a:prstGeom prst="rect">
            <a:avLst/>
          </a:prstGeom>
          <a:noFill/>
        </p:spPr>
        <p:txBody>
          <a:bodyPr wrap="square" rtlCol="0">
            <a:spAutoFit/>
          </a:bodyPr>
          <a:lstStyle/>
          <a:p>
            <a:r>
              <a:rPr lang="en-US" sz="8800" dirty="0"/>
              <a:t>Thank You.</a:t>
            </a:r>
            <a:endParaRPr lang="en-IN" sz="8800" dirty="0"/>
          </a:p>
        </p:txBody>
      </p:sp>
    </p:spTree>
    <p:extLst>
      <p:ext uri="{BB962C8B-B14F-4D97-AF65-F5344CB8AC3E}">
        <p14:creationId xmlns:p14="http://schemas.microsoft.com/office/powerpoint/2010/main" val="2375310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92</TotalTime>
  <Words>142</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Prayers</vt:lpstr>
      <vt:lpstr>Srimad Bhagavatam Canto 1 | Chapter 13 | Verse 2</vt:lpstr>
      <vt:lpstr>Sloka</vt:lpstr>
      <vt:lpstr>Purport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Ram</dc:creator>
  <cp:lastModifiedBy>Sai Ram</cp:lastModifiedBy>
  <cp:revision>1</cp:revision>
  <dcterms:created xsi:type="dcterms:W3CDTF">2024-09-27T12:56:27Z</dcterms:created>
  <dcterms:modified xsi:type="dcterms:W3CDTF">2024-09-28T00:36:10Z</dcterms:modified>
</cp:coreProperties>
</file>