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3808-9231-460C-8900-404B5A7C1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4610E-8134-432A-A860-9BEC669FE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FB598-6A1B-47A1-A9B2-7ED90949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F6E3-B35A-4686-A1C2-A10662A8BA0A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5FB2F-ED79-4000-BF3E-02D928B9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43D8-4D48-4219-B23C-48FAFFC7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3E76-8F85-4AC0-9DF9-75D6D76CA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54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13B3-8325-47C8-ABF5-09E0A0BF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7223D-A6DE-4A6A-AF2F-2313D8F57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8B66E-7F2C-4811-927B-722BF111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F6E3-B35A-4686-A1C2-A10662A8BA0A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20640-0840-4DCA-93A3-456E029C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079EA-90FD-4AE3-99AD-EC767DA7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3E76-8F85-4AC0-9DF9-75D6D76CA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02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EAF72-BFDF-4C65-BE50-EE1EF9A94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DE60B-CCE8-4D0D-8AD3-CCE5EA9F7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3DA4C-8C0C-42B2-AFDD-3736B739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F6E3-B35A-4686-A1C2-A10662A8BA0A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AADA8-C15C-4452-B9E9-8D6E15C7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42AE-4360-41C9-8589-C7384692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3E76-8F85-4AC0-9DF9-75D6D76CA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0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BEA7-26E2-45EF-B926-25BC20A5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FA230-5352-4F25-9A00-56E24F641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15B9C-9938-48A0-A983-E20B7310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F6E3-B35A-4686-A1C2-A10662A8BA0A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2903A-AA4F-4FFA-B4B3-CB4671E4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51D6A-EEFF-40BF-9A5F-F9C7F64A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3E76-8F85-4AC0-9DF9-75D6D76CA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79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0170-A014-4D9D-A9AA-682F6AC8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C7171-4EF6-4149-B4E2-2CBFB88CE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AB450-9668-4016-99A3-230AB62C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F6E3-B35A-4686-A1C2-A10662A8BA0A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F982-0CDF-46F3-9C5E-0C89CEC0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A8F24-0851-49D9-93C6-160C1CE6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3E76-8F85-4AC0-9DF9-75D6D76CA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26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C031-E760-441D-BE7E-5C6342E9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8EDFA-2F70-47BD-97EA-C1E2DBBA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612B6-F7D9-4E19-AAC1-D97B2A14F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6AA8C-0DDB-4E54-BF1A-D1D564B7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F6E3-B35A-4686-A1C2-A10662A8BA0A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04618-81F0-4A1E-A2BB-4D0337F7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193E8-FC98-4C02-8AAB-E2D82703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3E76-8F85-4AC0-9DF9-75D6D76CA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27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62DB-F9E7-4281-8E47-6B92E387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88829-8C61-491A-B501-E7493873A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812C6-7166-4D82-BCFA-4B2403FDA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CF83D-841F-4CC7-B9AD-60B8EB973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C4564-CE2D-4F89-9B33-8BCA445C2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48CAE-6784-4252-BF32-665DE483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F6E3-B35A-4686-A1C2-A10662A8BA0A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55456-17AB-47C4-A7B8-9254E6F4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DE29A-87DA-4B2A-9C29-CF2C12C8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3E76-8F85-4AC0-9DF9-75D6D76CA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93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3B8C-2A66-4E17-AA08-47726843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832AA-3BC3-47B8-9A76-03D4468A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F6E3-B35A-4686-A1C2-A10662A8BA0A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155B7-08F0-4E90-A1B0-16E8C502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6B6BA-BEDF-4E4F-B2F3-27D53B43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3E76-8F85-4AC0-9DF9-75D6D76CA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33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815C6-FB7F-4D09-A712-E062C921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F6E3-B35A-4686-A1C2-A10662A8BA0A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5D519-1738-4214-AEB0-1A17D0AA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C080B-C1BD-4A1B-98BF-3EAC2B46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3E76-8F85-4AC0-9DF9-75D6D76CA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86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1B28-923C-4AB1-96E9-1D69C595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BAB7-2992-41C2-8887-687F2A9CE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41497-D547-48F1-9246-74AE25303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A8B79-F68C-4FA9-A4A2-5EE8AEA1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F6E3-B35A-4686-A1C2-A10662A8BA0A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1CB31-EDEE-4B34-9539-F92E4913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5DEB8-7DA1-4A3D-9E39-D6D65F2C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3E76-8F85-4AC0-9DF9-75D6D76CA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60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696C-1BF1-41EB-99AC-7618792D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1757A-EB43-402D-ACEE-5132C7C80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459FD-8802-4087-B2A6-B5E74683E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26AF0-8980-40C3-81EC-F6FC031A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F6E3-B35A-4686-A1C2-A10662A8BA0A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0DF1B-6F67-46F3-A4C5-385B659C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6A42E-C5F1-4C75-A600-EAC9BCFF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3E76-8F85-4AC0-9DF9-75D6D76CA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03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1411E-F714-426D-8D05-4179FC13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86F91-3B78-4060-9A10-31CF51E5F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6F2C8-5B87-48C0-9238-8EFBE2B86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FF6E3-B35A-4686-A1C2-A10662A8BA0A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910A-E7EE-46E0-AFE7-410CBF1A5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F9BFC-7CE6-4A25-86DE-374884E7F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23E76-8F85-4AC0-9DF9-75D6D76CA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81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0216F-2AE8-4EA3-B522-79011CBD8E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09E8A-23BB-42F8-BE72-1D58204AB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30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0451-F509-4431-81BE-7B74881F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599025-915B-48BF-BC5B-8394E3C7E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532" y="1825625"/>
            <a:ext cx="81249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5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ED34-ADBB-49A2-8D3B-B24C2827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55F27C-EDB5-4DC2-8551-558EAF9ED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5272" y="2743885"/>
            <a:ext cx="6881456" cy="2514818"/>
          </a:xfrm>
        </p:spPr>
      </p:pic>
    </p:spTree>
    <p:extLst>
      <p:ext uri="{BB962C8B-B14F-4D97-AF65-F5344CB8AC3E}">
        <p14:creationId xmlns:p14="http://schemas.microsoft.com/office/powerpoint/2010/main" val="215957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ram108.jps@gmail.com</dc:creator>
  <cp:lastModifiedBy>ram108.jps@gmail.com</cp:lastModifiedBy>
  <cp:revision>2</cp:revision>
  <dcterms:created xsi:type="dcterms:W3CDTF">2021-04-24T06:03:27Z</dcterms:created>
  <dcterms:modified xsi:type="dcterms:W3CDTF">2021-04-24T06:07:04Z</dcterms:modified>
</cp:coreProperties>
</file>