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0" r:id="rId4"/>
    <p:sldId id="270" r:id="rId5"/>
    <p:sldId id="271" r:id="rId6"/>
    <p:sldId id="281" r:id="rId7"/>
    <p:sldId id="257" r:id="rId8"/>
    <p:sldId id="272" r:id="rId9"/>
    <p:sldId id="258" r:id="rId10"/>
    <p:sldId id="273" r:id="rId11"/>
    <p:sldId id="261" r:id="rId12"/>
    <p:sldId id="262" r:id="rId13"/>
    <p:sldId id="263" r:id="rId14"/>
    <p:sldId id="264" r:id="rId15"/>
    <p:sldId id="269" r:id="rId16"/>
    <p:sldId id="274" r:id="rId17"/>
    <p:sldId id="285" r:id="rId18"/>
    <p:sldId id="275" r:id="rId19"/>
    <p:sldId id="276" r:id="rId20"/>
    <p:sldId id="277" r:id="rId21"/>
    <p:sldId id="278" r:id="rId22"/>
    <p:sldId id="265" r:id="rId23"/>
    <p:sldId id="284" r:id="rId24"/>
    <p:sldId id="266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1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7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57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6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4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8195-2870-4A82-8D64-33D532466B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9B4D-EAF6-4985-81F4-D3DE2AEFAE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D062540-30C8-410F-94D3-2C5CE988C30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FB16F0F5-9433-478C-AAAC-B92928C404E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2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Systems Development : A Use-Case Driven Approach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Identify the object model [ objects &amp; their relationships]</a:t>
            </a:r>
          </a:p>
          <a:p>
            <a:pPr lvl="1"/>
            <a:r>
              <a:rPr lang="en-US" dirty="0" smtClean="0"/>
              <a:t>Design &amp; refine classes</a:t>
            </a:r>
          </a:p>
          <a:p>
            <a:pPr lvl="1"/>
            <a:r>
              <a:rPr lang="en-US" dirty="0" smtClean="0"/>
              <a:t>Design &amp; refine attributes</a:t>
            </a:r>
          </a:p>
          <a:p>
            <a:pPr lvl="1"/>
            <a:r>
              <a:rPr lang="en-US" dirty="0" smtClean="0"/>
              <a:t>Design &amp; refine methods</a:t>
            </a:r>
          </a:p>
          <a:p>
            <a:pPr lvl="1"/>
            <a:r>
              <a:rPr lang="en-US" dirty="0" smtClean="0"/>
              <a:t>Design &amp; refine structures</a:t>
            </a:r>
          </a:p>
          <a:p>
            <a:pPr lvl="1"/>
            <a:r>
              <a:rPr lang="en-US" dirty="0" smtClean="0"/>
              <a:t>Design &amp; refine associations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Design</a:t>
            </a:r>
          </a:p>
          <a:p>
            <a:pPr lvl="1"/>
            <a:r>
              <a:rPr lang="en-US" dirty="0" smtClean="0"/>
              <a:t>Reuse rather than build a new class</a:t>
            </a:r>
          </a:p>
          <a:p>
            <a:pPr lvl="1"/>
            <a:r>
              <a:rPr lang="en-US" dirty="0" smtClean="0"/>
              <a:t>Design large number of simple classes</a:t>
            </a:r>
          </a:p>
          <a:p>
            <a:pPr lvl="1"/>
            <a:r>
              <a:rPr lang="en-US" dirty="0" smtClean="0"/>
              <a:t>Design methods</a:t>
            </a:r>
          </a:p>
          <a:p>
            <a:pPr lvl="1"/>
            <a:r>
              <a:rPr lang="en-US" dirty="0" smtClean="0"/>
              <a:t>Critique what you have proposed. [Go back and refine if possible]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98221"/>
            <a:ext cx="8001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0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Prototype:-</a:t>
            </a:r>
          </a:p>
          <a:p>
            <a:pPr lvl="1"/>
            <a:r>
              <a:rPr lang="en-US" dirty="0" smtClean="0"/>
              <a:t>Horizontal prototype: Simulation</a:t>
            </a:r>
            <a:r>
              <a:rPr lang="en-US" b="1" dirty="0" smtClean="0"/>
              <a:t> </a:t>
            </a:r>
            <a:r>
              <a:rPr lang="en-US" b="1" dirty="0"/>
              <a:t>of the </a:t>
            </a:r>
            <a:r>
              <a:rPr lang="en-US" b="1" dirty="0" smtClean="0"/>
              <a:t>interface</a:t>
            </a:r>
            <a:endParaRPr lang="en-US" dirty="0" smtClean="0"/>
          </a:p>
          <a:p>
            <a:pPr lvl="1"/>
            <a:r>
              <a:rPr lang="en-US" dirty="0"/>
              <a:t>Vertical </a:t>
            </a:r>
            <a:r>
              <a:rPr lang="en-US" dirty="0" smtClean="0"/>
              <a:t>prototype: subset of the </a:t>
            </a:r>
            <a:r>
              <a:rPr lang="en-US" dirty="0"/>
              <a:t>system features with </a:t>
            </a:r>
            <a:r>
              <a:rPr lang="en-US" dirty="0" smtClean="0"/>
              <a:t>complete Functionality</a:t>
            </a:r>
            <a:endParaRPr lang="en-US" dirty="0"/>
          </a:p>
          <a:p>
            <a:pPr lvl="1"/>
            <a:r>
              <a:rPr lang="en-US" dirty="0"/>
              <a:t>Analysis prototype: aid for exploring the problem </a:t>
            </a:r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Domain prototype: aid for the </a:t>
            </a:r>
            <a:r>
              <a:rPr lang="en-US" dirty="0"/>
              <a:t>incremental development </a:t>
            </a:r>
            <a:r>
              <a:rPr lang="en-US" dirty="0" smtClean="0"/>
              <a:t>of the </a:t>
            </a:r>
            <a:r>
              <a:rPr lang="en-US" dirty="0"/>
              <a:t>ultimate software solution</a:t>
            </a:r>
          </a:p>
        </p:txBody>
      </p:sp>
    </p:spTree>
    <p:extLst>
      <p:ext uri="{BB962C8B-B14F-4D97-AF65-F5344CB8AC3E}">
        <p14:creationId xmlns:p14="http://schemas.microsoft.com/office/powerpoint/2010/main" val="16778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 development [target audience]</a:t>
            </a:r>
          </a:p>
          <a:p>
            <a:r>
              <a:rPr lang="en-US" sz="2800" dirty="0" smtClean="0"/>
              <a:t>Component Based </a:t>
            </a:r>
            <a:r>
              <a:rPr lang="en-US" sz="2800" dirty="0"/>
              <a:t>D</a:t>
            </a:r>
            <a:r>
              <a:rPr lang="en-US" sz="2800" dirty="0" smtClean="0"/>
              <a:t>evelopment [CBD]</a:t>
            </a:r>
          </a:p>
          <a:p>
            <a:r>
              <a:rPr lang="en-US" sz="2800" dirty="0" smtClean="0"/>
              <a:t>Rapid Application Development</a:t>
            </a:r>
          </a:p>
          <a:p>
            <a:pPr lvl="1"/>
            <a:r>
              <a:rPr lang="en-US" dirty="0" smtClean="0"/>
              <a:t>Assemble pre-built, pretested &amp; reusable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"/>
            <a:ext cx="7372350" cy="558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9" y="-76200"/>
            <a:ext cx="8305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528" y="152400"/>
            <a:ext cx="850467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5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533400"/>
            <a:ext cx="839471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2875"/>
            <a:ext cx="888374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Evocation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MADHAN-PC\Desktop\image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6286544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2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of RAD is to build application quickly and incrementally implement the design and user requirements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:through </a:t>
            </a:r>
            <a:r>
              <a:rPr lang="en-US" dirty="0" err="1" smtClean="0"/>
              <a:t>Delphi,Visualage,Visual</a:t>
            </a:r>
            <a:r>
              <a:rPr lang="en-US" dirty="0" smtClean="0"/>
              <a:t> Basic and Power Builder</a:t>
            </a:r>
          </a:p>
          <a:p>
            <a:r>
              <a:rPr lang="en-US" dirty="0" smtClean="0"/>
              <a:t>RAD involves in number of iterations.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Incremental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 application for bugs and performance.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828800"/>
            <a:ext cx="7696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8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Integration 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7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</a:t>
            </a:r>
            <a:r>
              <a:rPr lang="en-US" dirty="0"/>
              <a:t>testing is performed after unit testing.</a:t>
            </a:r>
          </a:p>
          <a:p>
            <a:r>
              <a:rPr lang="en-US" dirty="0"/>
              <a:t>It is the process of verifying the interfaces and interaction between modules.</a:t>
            </a:r>
          </a:p>
          <a:p>
            <a:r>
              <a:rPr lang="en-US" dirty="0"/>
              <a:t>As the developers integrate modules one by one this type of testing is called as Incremental Integration testing.</a:t>
            </a:r>
          </a:p>
          <a:p>
            <a:r>
              <a:rPr lang="en-US" dirty="0"/>
              <a:t>In this testing, the developer integrate the modules one by one using stubs or drivers to uncover the defects.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5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Reusability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promise to deliver on.</a:t>
            </a:r>
          </a:p>
          <a:p>
            <a:r>
              <a:rPr lang="en-US" dirty="0" smtClean="0"/>
              <a:t>Evaluation for reusability :-</a:t>
            </a:r>
          </a:p>
          <a:p>
            <a:pPr lvl="1"/>
            <a:r>
              <a:rPr lang="en-US" dirty="0" smtClean="0"/>
              <a:t>Has my problem already been solved?</a:t>
            </a:r>
          </a:p>
          <a:p>
            <a:pPr lvl="1"/>
            <a:r>
              <a:rPr lang="en-US" dirty="0" smtClean="0"/>
              <a:t>Has my problem been partially solved?</a:t>
            </a:r>
          </a:p>
          <a:p>
            <a:pPr lvl="1"/>
            <a:r>
              <a:rPr lang="en-US" dirty="0" smtClean="0"/>
              <a:t>What has been done before to solve a problem similar to this one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Bahrami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Object Oriented Systems Development, Third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Tata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7303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145245"/>
            <a:ext cx="6350185" cy="42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"/>
            <a:ext cx="7467600" cy="52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4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1(analysis)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translates user’s need into system’s requirements &amp; responsibilities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2 (design)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begins with problem statement, ends with detailed design that can be transformed into operational system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3 (implementation)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refines detailed design into system deployment that will satisfy user’s needs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3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1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8044"/>
            <a:ext cx="7467599" cy="48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OO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case [Ivar Jacobson] – user computer interaction</a:t>
            </a:r>
          </a:p>
          <a:p>
            <a:r>
              <a:rPr lang="en-US" sz="2800" dirty="0" smtClean="0"/>
              <a:t>Collaborations</a:t>
            </a:r>
          </a:p>
          <a:p>
            <a:r>
              <a:rPr lang="en-US" sz="2800" dirty="0" smtClean="0"/>
              <a:t>Use Case Modeling</a:t>
            </a:r>
          </a:p>
          <a:p>
            <a:pPr lvl="1"/>
            <a:r>
              <a:rPr lang="en-US" dirty="0" smtClean="0"/>
              <a:t>Identify the Actors</a:t>
            </a:r>
          </a:p>
          <a:p>
            <a:pPr lvl="1"/>
            <a:r>
              <a:rPr lang="en-US" dirty="0" smtClean="0"/>
              <a:t>Clarify their interaction</a:t>
            </a:r>
          </a:p>
          <a:p>
            <a:pPr lvl="1"/>
            <a:r>
              <a:rPr lang="en-US" dirty="0" smtClean="0"/>
              <a:t>Analyze their action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dirty="0" smtClean="0"/>
              <a:t>[80 -20 Rule]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3567"/>
            <a:ext cx="8854960" cy="50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85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FB948-B763-4B48-BA92-C9448D356F7E}"/>
</file>

<file path=customXml/itemProps2.xml><?xml version="1.0" encoding="utf-8"?>
<ds:datastoreItem xmlns:ds="http://schemas.openxmlformats.org/officeDocument/2006/customXml" ds:itemID="{31AA257B-F123-4666-AF4B-1FFB60067DB3}"/>
</file>

<file path=customXml/itemProps3.xml><?xml version="1.0" encoding="utf-8"?>
<ds:datastoreItem xmlns:ds="http://schemas.openxmlformats.org/officeDocument/2006/customXml" ds:itemID="{77DB18BD-9666-4D92-BE8B-5FC85FCEB649}"/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394</Words>
  <Application>Microsoft Office PowerPoint</Application>
  <PresentationFormat>On-screen Show (4:3)</PresentationFormat>
  <Paragraphs>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1_Office Theme</vt:lpstr>
      <vt:lpstr>Theme1</vt:lpstr>
      <vt:lpstr>Object-Oriented Systems Development : A Use-Case Driven Approach</vt:lpstr>
      <vt:lpstr>Evocation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 Analysis</vt:lpstr>
      <vt:lpstr>PowerPoint Presentation</vt:lpstr>
      <vt:lpstr>OO Design</vt:lpstr>
      <vt:lpstr>Contd,…</vt:lpstr>
      <vt:lpstr>Prototyping</vt:lpstr>
      <vt:lpstr>Contd,…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RAD (cont)</vt:lpstr>
      <vt:lpstr>Incremental Testing</vt:lpstr>
      <vt:lpstr>Incremental Integration Testing:</vt:lpstr>
      <vt:lpstr>Reusability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Systems Development : A Use-Case Driven Approach</dc:title>
  <dc:creator>user</dc:creator>
  <cp:lastModifiedBy>Windows User</cp:lastModifiedBy>
  <cp:revision>18</cp:revision>
  <dcterms:created xsi:type="dcterms:W3CDTF">2016-12-27T05:22:33Z</dcterms:created>
  <dcterms:modified xsi:type="dcterms:W3CDTF">2020-01-14T06:54:59Z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