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9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7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93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9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4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09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0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04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7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8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88C1A5C-2832-4343-9697-D3BBAE8B4102}" type="datetimeFigureOut">
              <a:rPr lang="en-IN" smtClean="0"/>
              <a:t>03-03-2021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407F940-B833-4D57-9661-23AB02BF4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33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9C09-7978-4CB3-8198-28603FDA4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906" y="570258"/>
            <a:ext cx="10572000" cy="29710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Natural-Born Entrepreneur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7ECD0-6C01-4B05-8DEC-7713AE84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0689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/>
              <a:t>Article – 2  </a:t>
            </a:r>
          </a:p>
          <a:p>
            <a:pPr algn="ctr"/>
            <a:r>
              <a:rPr lang="en-US" sz="3200" dirty="0"/>
              <a:t>A Presentation By Group 2 Of 2018 Batch.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33A54-EADF-4594-873A-E37C44E0B54A}"/>
              </a:ext>
            </a:extLst>
          </p:cNvPr>
          <p:cNvSpPr/>
          <p:nvPr/>
        </p:nvSpPr>
        <p:spPr>
          <a:xfrm>
            <a:off x="0" y="0"/>
            <a:ext cx="12126897" cy="6858000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30C42-04ED-485B-9864-DE9BF18F008F}"/>
              </a:ext>
            </a:extLst>
          </p:cNvPr>
          <p:cNvSpPr txBox="1"/>
          <p:nvPr/>
        </p:nvSpPr>
        <p:spPr>
          <a:xfrm>
            <a:off x="1340528" y="3790765"/>
            <a:ext cx="1067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Article on how the spreadsheets came into existence, their purpose and impacts  that hint on the natural begin of entrepreneurship.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B16A-6DAB-4271-B7FB-ADF81FC3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 &amp; History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2797-71E2-425C-A56E-DB89DD0D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787282"/>
            <a:ext cx="10438008" cy="3521565"/>
          </a:xfrm>
        </p:spPr>
        <p:txBody>
          <a:bodyPr/>
          <a:lstStyle/>
          <a:p>
            <a:pPr algn="just"/>
            <a:r>
              <a:rPr lang="en-US" dirty="0"/>
              <a:t>Dan Bricklin conceived VisiCalc while watching a presentation at Harvard Business School. The professor was creating a financial model on a blackboard that was ruled with vertical and horizontal lines to create a table, and he wrote formulas and data into the cells. When the professor found an error or wanted to change a parameter, he had to erase and rewrite several sequential entries in the table. Bricklin realized that he could replicate the process on a computer using an "electronic spreadsheet" to view results of underlying formulae.</a:t>
            </a:r>
          </a:p>
          <a:p>
            <a:pPr algn="just"/>
            <a:r>
              <a:rPr lang="en-US" dirty="0"/>
              <a:t>Bob Frankston joined Bricklin, and the pair formed the Software Arts company, and developed the VisiCalc program in two months during the winter of 1978–79.</a:t>
            </a:r>
          </a:p>
        </p:txBody>
      </p:sp>
    </p:spTree>
    <p:extLst>
      <p:ext uri="{BB962C8B-B14F-4D97-AF65-F5344CB8AC3E}">
        <p14:creationId xmlns:p14="http://schemas.microsoft.com/office/powerpoint/2010/main" val="95617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4C28-9F1F-4255-A1BE-F2C2A246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Will People Pay For?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2C76-4687-40BD-B22B-398DB086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88" y="2405849"/>
            <a:ext cx="9506018" cy="2760491"/>
          </a:xfrm>
        </p:spPr>
        <p:txBody>
          <a:bodyPr/>
          <a:lstStyle/>
          <a:p>
            <a:r>
              <a:rPr lang="en-US" dirty="0"/>
              <a:t>It is always essential for a smart entrepreneur to foresee what his possible target audience would be down to pay for his products and the same question was asked to Dan Bricklin.</a:t>
            </a:r>
          </a:p>
          <a:p>
            <a:r>
              <a:rPr lang="en-US" dirty="0"/>
              <a:t>According to the Article, Dan mentions two very great examples. They are : </a:t>
            </a:r>
          </a:p>
          <a:p>
            <a:pPr marL="0" indent="0">
              <a:buNone/>
            </a:pPr>
            <a:r>
              <a:rPr lang="en-US" dirty="0"/>
              <a:t>	1. The mobile phone example.</a:t>
            </a:r>
          </a:p>
          <a:p>
            <a:pPr marL="0" indent="0">
              <a:buNone/>
            </a:pPr>
            <a:r>
              <a:rPr lang="en-US" dirty="0"/>
              <a:t>	2. The Stocks example.</a:t>
            </a:r>
          </a:p>
        </p:txBody>
      </p:sp>
    </p:spTree>
    <p:extLst>
      <p:ext uri="{BB962C8B-B14F-4D97-AF65-F5344CB8AC3E}">
        <p14:creationId xmlns:p14="http://schemas.microsoft.com/office/powerpoint/2010/main" val="16469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2BFC-D050-4976-A8DA-B43D7B74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Will People Pay For?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973D-50BA-4778-8829-EA34D02F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0960"/>
          </a:xfrm>
        </p:spPr>
        <p:txBody>
          <a:bodyPr>
            <a:normAutofit/>
          </a:bodyPr>
          <a:lstStyle/>
          <a:p>
            <a:r>
              <a:rPr lang="en-US" dirty="0"/>
              <a:t>According to Dan, </a:t>
            </a:r>
          </a:p>
          <a:p>
            <a:pPr marL="0" indent="0" algn="ctr">
              <a:buNone/>
            </a:pPr>
            <a:r>
              <a:rPr lang="en-IN" sz="2800" dirty="0"/>
              <a:t>“</a:t>
            </a:r>
            <a:r>
              <a:rPr lang="en-US" dirty="0"/>
              <a:t>No matter </a:t>
            </a:r>
            <a:r>
              <a:rPr lang="en-US"/>
              <a:t>how silly  </a:t>
            </a:r>
            <a:r>
              <a:rPr lang="en-US" dirty="0"/>
              <a:t>some of these uses sound, they are exactly</a:t>
            </a:r>
          </a:p>
          <a:p>
            <a:pPr marL="0" indent="0" algn="ctr">
              <a:buNone/>
            </a:pPr>
            <a:r>
              <a:rPr lang="en-US" dirty="0"/>
              <a:t>the kinds of activities people will pay for and have always paid</a:t>
            </a:r>
          </a:p>
          <a:p>
            <a:pPr marL="0" indent="0" algn="ctr">
              <a:buNone/>
            </a:pPr>
            <a:r>
              <a:rPr lang="en-US" dirty="0"/>
              <a:t>for. (Think of that now archaic communications tool, the telegram,</a:t>
            </a:r>
          </a:p>
          <a:p>
            <a:pPr marL="0" indent="0" algn="ctr">
              <a:buNone/>
            </a:pPr>
            <a:r>
              <a:rPr lang="en-US" dirty="0"/>
              <a:t>which people continued to use for years in celebration of major life</a:t>
            </a:r>
          </a:p>
          <a:p>
            <a:pPr marL="0" indent="0" algn="ctr">
              <a:buNone/>
            </a:pPr>
            <a:r>
              <a:rPr lang="en-US" dirty="0"/>
              <a:t>events in spite of its high cost.) Instead of dreaming up far-fetched</a:t>
            </a:r>
          </a:p>
          <a:p>
            <a:pPr marL="0" indent="0" algn="ctr">
              <a:buNone/>
            </a:pPr>
            <a:r>
              <a:rPr lang="en-US" dirty="0"/>
              <a:t>uses for the technology, we ought to spend some time considering</a:t>
            </a:r>
          </a:p>
          <a:p>
            <a:pPr marL="0" indent="0" algn="ctr">
              <a:buNone/>
            </a:pPr>
            <a:r>
              <a:rPr lang="en-US" dirty="0"/>
              <a:t>what it is people actually want to do and what the natural uses of</a:t>
            </a:r>
          </a:p>
          <a:p>
            <a:pPr marL="0" indent="0" algn="ctr">
              <a:buNone/>
            </a:pPr>
            <a:r>
              <a:rPr lang="en-US" dirty="0"/>
              <a:t>these devices might be.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74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139</TotalTime>
  <Words>339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Quotable</vt:lpstr>
      <vt:lpstr>Natural-Born Entrepreneur</vt:lpstr>
      <vt:lpstr>Introduction &amp; History</vt:lpstr>
      <vt:lpstr>What Will People Pay For?</vt:lpstr>
      <vt:lpstr>What Will People Pay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Natural-Born Entrepreneur</dc:title>
  <dc:creator>ram108.jps@gmail.com</dc:creator>
  <cp:lastModifiedBy>ram108.jps@gmail.com</cp:lastModifiedBy>
  <cp:revision>11</cp:revision>
  <dcterms:created xsi:type="dcterms:W3CDTF">2021-03-02T12:17:19Z</dcterms:created>
  <dcterms:modified xsi:type="dcterms:W3CDTF">2021-03-03T07:30:20Z</dcterms:modified>
</cp:coreProperties>
</file>