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57" r:id="rId8"/>
    <p:sldId id="258" r:id="rId9"/>
    <p:sldId id="259" r:id="rId10"/>
    <p:sldId id="261" r:id="rId11"/>
    <p:sldId id="262" r:id="rId12"/>
    <p:sldId id="26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25B8894E-8AD4-4741-A6FC-6B27F9D8DB5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F406454-3B11-4488-83B9-13D6F39C75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2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414463"/>
            <a:ext cx="68294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304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Identify two random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8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76375"/>
            <a:ext cx="71913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28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Identify the distance each data point from the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07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25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77239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2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5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81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54379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39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95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6" y="476250"/>
            <a:ext cx="8209684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99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881188"/>
            <a:ext cx="69913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78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1" y="-96116"/>
            <a:ext cx="3809999" cy="31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-96116"/>
            <a:ext cx="4114799" cy="31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1" y="3076575"/>
            <a:ext cx="42576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04" y="3076574"/>
            <a:ext cx="400569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32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2055"/>
            <a:ext cx="762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30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533524"/>
            <a:ext cx="7277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018" y="290762"/>
            <a:ext cx="790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BEST VALUE OF K – TO START WITH TAKE K-=2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6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71818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52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62000"/>
            <a:ext cx="78295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533400"/>
            <a:ext cx="7915275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52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33513"/>
            <a:ext cx="69151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664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077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918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009650"/>
            <a:ext cx="84772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854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485900"/>
            <a:ext cx="80962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65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347788"/>
            <a:ext cx="83058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2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95413"/>
            <a:ext cx="81438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2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010399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639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57313"/>
            <a:ext cx="81915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476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343025"/>
            <a:ext cx="80867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643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843088"/>
            <a:ext cx="44862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85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57375"/>
            <a:ext cx="45910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6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001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80010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60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52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696200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5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Supervised  - Target variables are known</a:t>
            </a:r>
          </a:p>
          <a:p>
            <a:endParaRPr lang="en-US" dirty="0"/>
          </a:p>
          <a:p>
            <a:r>
              <a:rPr lang="en-US" dirty="0" smtClean="0"/>
              <a:t>Unsupervised -  set of features are known, target or label are not known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Clustering – find clusters of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6947"/>
            <a:ext cx="67532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47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547813"/>
            <a:ext cx="62103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791200"/>
            <a:ext cx="72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– means – free parameter, here K 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21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59</TotalTime>
  <Words>75</Words>
  <Application>Microsoft Office PowerPoint</Application>
  <PresentationFormat>On-screen Show (4:3)</PresentationFormat>
  <Paragraphs>11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BlackTie</vt:lpstr>
      <vt:lpstr>Module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 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USER</dc:creator>
  <cp:lastModifiedBy>USER</cp:lastModifiedBy>
  <cp:revision>5</cp:revision>
  <dcterms:created xsi:type="dcterms:W3CDTF">2021-11-22T11:53:46Z</dcterms:created>
  <dcterms:modified xsi:type="dcterms:W3CDTF">2021-11-22T12:52:46Z</dcterms:modified>
</cp:coreProperties>
</file>